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3" r:id="rId5"/>
    <p:sldMasterId id="2147483694" r:id="rId6"/>
    <p:sldMasterId id="214748369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Lst>
  <p:sldSz cy="5143500" cx="9144000"/>
  <p:notesSz cx="6858000" cy="9144000"/>
  <p:embeddedFontLst>
    <p:embeddedFont>
      <p:font typeface="Raleway"/>
      <p:regular r:id="rId47"/>
      <p:bold r:id="rId48"/>
      <p:italic r:id="rId49"/>
      <p:boldItalic r:id="rId50"/>
    </p:embeddedFont>
    <p:embeddedFont>
      <p:font typeface="Roboto Black"/>
      <p:bold r:id="rId51"/>
      <p:boldItalic r:id="rId52"/>
    </p:embeddedFont>
    <p:embeddedFont>
      <p:font typeface="Roboto"/>
      <p:regular r:id="rId53"/>
      <p:bold r:id="rId54"/>
      <p:italic r:id="rId55"/>
      <p:boldItalic r:id="rId56"/>
    </p:embeddedFont>
    <p:embeddedFont>
      <p:font typeface="Tahoma"/>
      <p:regular r:id="rId57"/>
      <p:bold r:id="rId58"/>
    </p:embeddedFont>
    <p:embeddedFont>
      <p:font typeface="Roboto Light"/>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A691E5E-0352-4D90-9C9D-96C01257DCA0}">
  <a:tblStyle styleId="{9A691E5E-0352-4D90-9C9D-96C01257DCA0}"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Raleway-bold.fntdata"/><Relationship Id="rId47" Type="http://schemas.openxmlformats.org/officeDocument/2006/relationships/font" Target="fonts/Raleway-regular.fntdata"/><Relationship Id="rId49" Type="http://schemas.openxmlformats.org/officeDocument/2006/relationships/font" Target="fonts/Raleway-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RobotoLight-boldItalic.fntdata"/><Relationship Id="rId61" Type="http://schemas.openxmlformats.org/officeDocument/2006/relationships/font" Target="fonts/RobotoLight-italic.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RobotoLight-bold.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RobotoBlack-bold.fntdata"/><Relationship Id="rId50" Type="http://schemas.openxmlformats.org/officeDocument/2006/relationships/font" Target="fonts/Raleway-boldItalic.fntdata"/><Relationship Id="rId53" Type="http://schemas.openxmlformats.org/officeDocument/2006/relationships/font" Target="fonts/Roboto-regular.fntdata"/><Relationship Id="rId52" Type="http://schemas.openxmlformats.org/officeDocument/2006/relationships/font" Target="fonts/RobotoBlack-boldItalic.fntdata"/><Relationship Id="rId11" Type="http://schemas.openxmlformats.org/officeDocument/2006/relationships/slide" Target="slides/slide3.xml"/><Relationship Id="rId55" Type="http://schemas.openxmlformats.org/officeDocument/2006/relationships/font" Target="fonts/Roboto-italic.fntdata"/><Relationship Id="rId10" Type="http://schemas.openxmlformats.org/officeDocument/2006/relationships/slide" Target="slides/slide2.xml"/><Relationship Id="rId54" Type="http://schemas.openxmlformats.org/officeDocument/2006/relationships/font" Target="fonts/Roboto-bold.fntdata"/><Relationship Id="rId13" Type="http://schemas.openxmlformats.org/officeDocument/2006/relationships/slide" Target="slides/slide5.xml"/><Relationship Id="rId57" Type="http://schemas.openxmlformats.org/officeDocument/2006/relationships/font" Target="fonts/Tahoma-regular.fntdata"/><Relationship Id="rId12" Type="http://schemas.openxmlformats.org/officeDocument/2006/relationships/slide" Target="slides/slide4.xml"/><Relationship Id="rId56" Type="http://schemas.openxmlformats.org/officeDocument/2006/relationships/font" Target="fonts/Roboto-boldItalic.fntdata"/><Relationship Id="rId15" Type="http://schemas.openxmlformats.org/officeDocument/2006/relationships/slide" Target="slides/slide7.xml"/><Relationship Id="rId59" Type="http://schemas.openxmlformats.org/officeDocument/2006/relationships/font" Target="fonts/RobotoLight-regular.fntdata"/><Relationship Id="rId14" Type="http://schemas.openxmlformats.org/officeDocument/2006/relationships/slide" Target="slides/slide6.xml"/><Relationship Id="rId58" Type="http://schemas.openxmlformats.org/officeDocument/2006/relationships/font" Target="fonts/Tahoma-bold.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d72f18ee47_1_23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 name="Google Shape;300;gd72f18ee47_1_23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d72f18ee47_1_2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1" name="Google Shape;661;gd72f18ee47_1_26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d72f18ee47_1_266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rgbClr val="050505"/>
                </a:solidFill>
                <a:highlight>
                  <a:srgbClr val="FFFFFF"/>
                </a:highlight>
              </a:rPr>
              <a:t>Changed Compensation - last two words from Clearwater to “Group Source”.</a:t>
            </a:r>
            <a:endParaRPr>
              <a:solidFill>
                <a:srgbClr val="050505"/>
              </a:solidFill>
              <a:highlight>
                <a:srgbClr val="FFFFFF"/>
              </a:highlight>
            </a:endParaRPr>
          </a:p>
          <a:p>
            <a:pPr indent="0" lvl="0" marL="0" rtl="0" algn="l">
              <a:lnSpc>
                <a:spcPct val="115000"/>
              </a:lnSpc>
              <a:spcBef>
                <a:spcPts val="0"/>
              </a:spcBef>
              <a:spcAft>
                <a:spcPts val="0"/>
              </a:spcAft>
              <a:buSzPts val="1100"/>
              <a:buNone/>
            </a:pPr>
            <a:r>
              <a:rPr lang="en">
                <a:solidFill>
                  <a:srgbClr val="050505"/>
                </a:solidFill>
                <a:highlight>
                  <a:srgbClr val="FFFFFF"/>
                </a:highlight>
              </a:rPr>
              <a:t>Changed Community - Mentorship to “New Agent Bootcamp”</a:t>
            </a:r>
            <a:endParaRPr>
              <a:solidFill>
                <a:srgbClr val="050505"/>
              </a:solidFill>
              <a:highlight>
                <a:srgbClr val="FFFFFF"/>
              </a:highlight>
            </a:endParaRPr>
          </a:p>
        </p:txBody>
      </p:sp>
      <p:sp>
        <p:nvSpPr>
          <p:cNvPr id="668" name="Google Shape;668;gd72f18ee47_1_2663:notes"/>
          <p:cNvSpPr/>
          <p:nvPr>
            <p:ph idx="2" type="sldImg"/>
          </p:nvPr>
        </p:nvSpPr>
        <p:spPr>
          <a:xfrm>
            <a:off x="1141809" y="685800"/>
            <a:ext cx="4574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d72f18ee47_1_26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4" name="Google Shape;684;gd72f18ee47_1_26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d72f18ee47_1_26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3" name="Google Shape;693;gd72f18ee47_1_26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UPDATE:Cap transaction fee is 285 then reduced to 75 on achieving 5700</a:t>
            </a:r>
            <a:endParaRPr/>
          </a:p>
          <a:p>
            <a:pPr indent="0" lvl="0" marL="0" rtl="0" algn="l">
              <a:lnSpc>
                <a:spcPct val="100000"/>
              </a:lnSpc>
              <a:spcBef>
                <a:spcPts val="0"/>
              </a:spcBef>
              <a:spcAft>
                <a:spcPts val="0"/>
              </a:spcAft>
              <a:buSzPts val="1100"/>
              <a:buNone/>
            </a:pPr>
            <a:r>
              <a:rPr lang="en"/>
              <a:t>Start up 199</a:t>
            </a:r>
            <a:endParaRPr/>
          </a:p>
          <a:p>
            <a:pPr indent="0" lvl="0" marL="0" rtl="0" algn="l">
              <a:lnSpc>
                <a:spcPct val="100000"/>
              </a:lnSpc>
              <a:spcBef>
                <a:spcPts val="0"/>
              </a:spcBef>
              <a:spcAft>
                <a:spcPts val="0"/>
              </a:spcAft>
              <a:buSzPts val="1100"/>
              <a:buNone/>
            </a:pPr>
            <a:r>
              <a:rPr lang="en"/>
              <a:t>Monthly 139</a:t>
            </a:r>
            <a:endParaRPr/>
          </a:p>
          <a:p>
            <a:pPr indent="0" lvl="0" marL="0" rtl="0" algn="l">
              <a:lnSpc>
                <a:spcPct val="100000"/>
              </a:lnSpc>
              <a:spcBef>
                <a:spcPts val="0"/>
              </a:spcBef>
              <a:spcAft>
                <a:spcPts val="0"/>
              </a:spcAft>
              <a:buSzPts val="1100"/>
              <a:buNone/>
            </a:pPr>
            <a:r>
              <a:rPr lang="en"/>
              <a:t>Broker Review fee 29</a:t>
            </a:r>
            <a:endParaRPr/>
          </a:p>
          <a:p>
            <a:pPr indent="0" lvl="0" marL="0" rtl="0" algn="l">
              <a:lnSpc>
                <a:spcPct val="100000"/>
              </a:lnSpc>
              <a:spcBef>
                <a:spcPts val="0"/>
              </a:spcBef>
              <a:spcAft>
                <a:spcPts val="0"/>
              </a:spcAft>
              <a:buSzPts val="1100"/>
              <a:buNone/>
            </a:pPr>
            <a:r>
              <a:rPr lang="en"/>
              <a:t>Risk management 17 per month not per transaction *in applicable provinces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d72f18ee47_1_26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3" name="Google Shape;703;gd72f18ee47_1_26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Corrected the CDN explore guide link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d72f18ee47_1_27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9" name="Google Shape;709;gd72f18ee47_1_27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d72f18ee47_1_27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0" name="Google Shape;730;gd72f18ee47_1_27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d72f18ee47_1_27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0" name="Google Shape;800;gd72f18ee47_1_27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d72f18ee47_1_28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6" name="Google Shape;836;gd72f18ee47_1_28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d72f18ee47_1_28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6" name="Google Shape;856;gd72f18ee47_1_28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Needs the details of the Canadian agent healthcare program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d72f18ee47_1_23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gd72f18ee47_1_23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Can we align bullets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d72f18ee47_1_28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7" name="Google Shape;867;gd72f18ee47_1_28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d72f18ee47_1_28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3" name="Google Shape;873;gd72f18ee47_1_28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d72f18ee47_1_29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5" name="Google Shape;885;gd72f18ee47_1_29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d72f18ee47_1_29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1" name="Google Shape;911;gd72f18ee47_1_29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d72f18ee47_1_29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3" name="Google Shape;943;gd72f18ee47_1_29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d72f18ee47_1_29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8" name="Google Shape;958;gd72f18ee47_1_29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d72f18ee47_1_29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9" name="Google Shape;969;gd72f18ee47_1_29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d72f18ee47_1_29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9" name="Google Shape;979;gd72f18ee47_1_29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d72f18ee47_1_30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9" name="Google Shape;989;gd72f18ee47_1_30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d72f18ee47_1_30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5" name="Google Shape;995;gd72f18ee47_1_30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7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d72f18ee47_1_23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d72f18ee47_1_23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d72f18ee47_1_3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4" name="Google Shape;1004;gd72f18ee47_1_30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d72f18ee47_1_30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2" name="Google Shape;1012;gd72f18ee47_1_30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d72f18ee47_1_30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0" name="Google Shape;1020;gd72f18ee47_1_30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If the provinces did not go on the ribbon mentioned above then possibly another slide with a map of Canada and the years the various provinces joined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d72f18ee47_1_30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6" name="Google Shape;1026;gd72f18ee47_1_30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Relabel “Canadian Agent Advisory Council"</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d72f18ee47_1_30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6" name="Google Shape;1046;gd72f18ee47_1_30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d72f18ee47_1_30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9" name="Google Shape;1059;gd72f18ee47_1_30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d72f18ee47_1_30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1" name="Google Shape;1071;gd72f18ee47_1_30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123bc2049b1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83" name="Google Shape;1083;g123bc2049b1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g123bc2049b1_1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d72f18ee47_1_3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1" name="Google Shape;1101;gd72f18ee47_1_3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d72f18ee47_1_23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gd72f18ee47_1_23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d72f18ee47_1_23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gd72f18ee47_1_23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2017 - Canada relaunched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d72f18ee47_1_25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gd72f18ee47_1_25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d72f18ee47_1_26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0" name="Google Shape;610;gd72f18ee47_1_26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d72f18ee47_1_26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0" name="Google Shape;620;gd72f18ee47_1_26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d72f18ee47_1_26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gd72f18ee47_1_26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3.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30.png"/><Relationship Id="rId13" Type="http://schemas.openxmlformats.org/officeDocument/2006/relationships/image" Target="../media/image33.jpg"/><Relationship Id="rId12" Type="http://schemas.openxmlformats.org/officeDocument/2006/relationships/image" Target="../media/image31.png"/><Relationship Id="rId1" Type="http://schemas.openxmlformats.org/officeDocument/2006/relationships/slideMaster" Target="../slideMasters/slideMaster3.xml"/><Relationship Id="rId2" Type="http://schemas.openxmlformats.org/officeDocument/2006/relationships/image" Target="../media/image19.png"/><Relationship Id="rId3" Type="http://schemas.openxmlformats.org/officeDocument/2006/relationships/image" Target="../media/image16.jpg"/><Relationship Id="rId4" Type="http://schemas.openxmlformats.org/officeDocument/2006/relationships/image" Target="../media/image17.png"/><Relationship Id="rId9" Type="http://schemas.openxmlformats.org/officeDocument/2006/relationships/image" Target="../media/image32.png"/><Relationship Id="rId15" Type="http://schemas.openxmlformats.org/officeDocument/2006/relationships/image" Target="../media/image24.png"/><Relationship Id="rId14" Type="http://schemas.openxmlformats.org/officeDocument/2006/relationships/image" Target="../media/image27.png"/><Relationship Id="rId16" Type="http://schemas.openxmlformats.org/officeDocument/2006/relationships/image" Target="../media/image5.png"/><Relationship Id="rId5" Type="http://schemas.openxmlformats.org/officeDocument/2006/relationships/image" Target="../media/image26.png"/><Relationship Id="rId6" Type="http://schemas.openxmlformats.org/officeDocument/2006/relationships/image" Target="../media/image29.png"/><Relationship Id="rId7" Type="http://schemas.openxmlformats.org/officeDocument/2006/relationships/image" Target="../media/image28.png"/><Relationship Id="rId8"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9">
    <p:spTree>
      <p:nvGrpSpPr>
        <p:cNvPr id="51" name="Shape 51"/>
        <p:cNvGrpSpPr/>
        <p:nvPr/>
      </p:nvGrpSpPr>
      <p:grpSpPr>
        <a:xfrm>
          <a:off x="0" y="0"/>
          <a:ext cx="0" cy="0"/>
          <a:chOff x="0" y="0"/>
          <a:chExt cx="0" cy="0"/>
        </a:xfrm>
      </p:grpSpPr>
      <p:pic>
        <p:nvPicPr>
          <p:cNvPr id="52" name="Google Shape;52;p14"/>
          <p:cNvPicPr preferRelativeResize="0"/>
          <p:nvPr/>
        </p:nvPicPr>
        <p:blipFill>
          <a:blip r:embed="rId2">
            <a:alphaModFix/>
          </a:blip>
          <a:stretch>
            <a:fillRect/>
          </a:stretch>
        </p:blipFill>
        <p:spPr>
          <a:xfrm>
            <a:off x="0" y="0"/>
            <a:ext cx="9143990" cy="51435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
    <p:spTree>
      <p:nvGrpSpPr>
        <p:cNvPr id="53" name="Shape 53"/>
        <p:cNvGrpSpPr/>
        <p:nvPr/>
      </p:nvGrpSpPr>
      <p:grpSpPr>
        <a:xfrm>
          <a:off x="0" y="0"/>
          <a:ext cx="0" cy="0"/>
          <a:chOff x="0" y="0"/>
          <a:chExt cx="0" cy="0"/>
        </a:xfrm>
      </p:grpSpPr>
      <p:pic>
        <p:nvPicPr>
          <p:cNvPr id="54" name="Google Shape;54;p15"/>
          <p:cNvPicPr preferRelativeResize="0"/>
          <p:nvPr/>
        </p:nvPicPr>
        <p:blipFill rotWithShape="1">
          <a:blip r:embed="rId2">
            <a:alphaModFix/>
          </a:blip>
          <a:srcRect b="24794" l="4048" r="45282" t="16770"/>
          <a:stretch/>
        </p:blipFill>
        <p:spPr>
          <a:xfrm>
            <a:off x="2385000" y="0"/>
            <a:ext cx="6758894" cy="5143500"/>
          </a:xfrm>
          <a:prstGeom prst="rect">
            <a:avLst/>
          </a:prstGeom>
          <a:noFill/>
          <a:ln>
            <a:noFill/>
          </a:ln>
        </p:spPr>
      </p:pic>
      <p:pic>
        <p:nvPicPr>
          <p:cNvPr id="55" name="Google Shape;55;p15"/>
          <p:cNvPicPr preferRelativeResize="0"/>
          <p:nvPr/>
        </p:nvPicPr>
        <p:blipFill rotWithShape="1">
          <a:blip r:embed="rId3">
            <a:alphaModFix/>
          </a:blip>
          <a:srcRect b="0" l="0" r="19185" t="0"/>
          <a:stretch/>
        </p:blipFill>
        <p:spPr>
          <a:xfrm>
            <a:off x="1351" y="0"/>
            <a:ext cx="7387650" cy="5143500"/>
          </a:xfrm>
          <a:prstGeom prst="rect">
            <a:avLst/>
          </a:prstGeom>
          <a:noFill/>
          <a:ln>
            <a:noFill/>
          </a:ln>
        </p:spPr>
      </p:pic>
      <p:pic>
        <p:nvPicPr>
          <p:cNvPr id="56" name="Google Shape;56;p15"/>
          <p:cNvPicPr preferRelativeResize="0"/>
          <p:nvPr/>
        </p:nvPicPr>
        <p:blipFill rotWithShape="1">
          <a:blip r:embed="rId4">
            <a:alphaModFix/>
          </a:blip>
          <a:srcRect b="29" l="0" r="0" t="19"/>
          <a:stretch/>
        </p:blipFill>
        <p:spPr>
          <a:xfrm>
            <a:off x="8000994" y="4419650"/>
            <a:ext cx="953851" cy="49525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Photo">
  <p:cSld name="SECTION_HEADER_1_1">
    <p:spTree>
      <p:nvGrpSpPr>
        <p:cNvPr id="57" name="Shape 57"/>
        <p:cNvGrpSpPr/>
        <p:nvPr/>
      </p:nvGrpSpPr>
      <p:grpSpPr>
        <a:xfrm>
          <a:off x="0" y="0"/>
          <a:ext cx="0" cy="0"/>
          <a:chOff x="0" y="0"/>
          <a:chExt cx="0" cy="0"/>
        </a:xfrm>
      </p:grpSpPr>
      <p:sp>
        <p:nvSpPr>
          <p:cNvPr id="58" name="Google Shape;58;p16"/>
          <p:cNvSpPr/>
          <p:nvPr/>
        </p:nvSpPr>
        <p:spPr>
          <a:xfrm>
            <a:off x="-6970" y="0"/>
            <a:ext cx="9178800" cy="5143500"/>
          </a:xfrm>
          <a:prstGeom prst="rect">
            <a:avLst/>
          </a:prstGeom>
          <a:solidFill>
            <a:srgbClr val="1846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6"/>
          <p:cNvSpPr/>
          <p:nvPr/>
        </p:nvSpPr>
        <p:spPr>
          <a:xfrm>
            <a:off x="5596500" y="0"/>
            <a:ext cx="3577500" cy="5188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SECTION_HEADER_1">
    <p:spTree>
      <p:nvGrpSpPr>
        <p:cNvPr id="60" name="Shape 60"/>
        <p:cNvGrpSpPr/>
        <p:nvPr/>
      </p:nvGrpSpPr>
      <p:grpSpPr>
        <a:xfrm>
          <a:off x="0" y="0"/>
          <a:ext cx="0" cy="0"/>
          <a:chOff x="0" y="0"/>
          <a:chExt cx="0" cy="0"/>
        </a:xfrm>
      </p:grpSpPr>
      <p:sp>
        <p:nvSpPr>
          <p:cNvPr id="61" name="Google Shape;61;p17"/>
          <p:cNvSpPr/>
          <p:nvPr/>
        </p:nvSpPr>
        <p:spPr>
          <a:xfrm>
            <a:off x="-6970" y="0"/>
            <a:ext cx="9178800" cy="5143500"/>
          </a:xfrm>
          <a:prstGeom prst="rect">
            <a:avLst/>
          </a:prstGeom>
          <a:solidFill>
            <a:srgbClr val="1846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 name="Google Shape;62;p17"/>
          <p:cNvPicPr preferRelativeResize="0"/>
          <p:nvPr/>
        </p:nvPicPr>
        <p:blipFill>
          <a:blip r:embed="rId2">
            <a:alphaModFix amt="5000"/>
          </a:blip>
          <a:stretch>
            <a:fillRect/>
          </a:stretch>
        </p:blipFill>
        <p:spPr>
          <a:xfrm>
            <a:off x="-6975" y="1001475"/>
            <a:ext cx="3826499" cy="414202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 pattern no logo">
  <p:cSld name="SECTION_HEADER_1_1_1_1">
    <p:spTree>
      <p:nvGrpSpPr>
        <p:cNvPr id="63" name="Shape 63"/>
        <p:cNvGrpSpPr/>
        <p:nvPr/>
      </p:nvGrpSpPr>
      <p:grpSpPr>
        <a:xfrm>
          <a:off x="0" y="0"/>
          <a:ext cx="0" cy="0"/>
          <a:chOff x="0" y="0"/>
          <a:chExt cx="0" cy="0"/>
        </a:xfrm>
      </p:grpSpPr>
      <p:pic>
        <p:nvPicPr>
          <p:cNvPr id="64" name="Google Shape;64;p18"/>
          <p:cNvPicPr preferRelativeResize="0"/>
          <p:nvPr/>
        </p:nvPicPr>
        <p:blipFill>
          <a:blip r:embed="rId2">
            <a:alphaModFix amt="5000"/>
          </a:blip>
          <a:stretch>
            <a:fillRect/>
          </a:stretch>
        </p:blipFill>
        <p:spPr>
          <a:xfrm>
            <a:off x="0" y="952500"/>
            <a:ext cx="3871775" cy="419100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B 1">
  <p:cSld name="CUSTOM_2_4">
    <p:spTree>
      <p:nvGrpSpPr>
        <p:cNvPr id="65" name="Shape 65"/>
        <p:cNvGrpSpPr/>
        <p:nvPr/>
      </p:nvGrpSpPr>
      <p:grpSpPr>
        <a:xfrm>
          <a:off x="0" y="0"/>
          <a:ext cx="0" cy="0"/>
          <a:chOff x="0" y="0"/>
          <a:chExt cx="0" cy="0"/>
        </a:xfrm>
      </p:grpSpPr>
      <p:sp>
        <p:nvSpPr>
          <p:cNvPr id="66" name="Google Shape;66;p19"/>
          <p:cNvSpPr/>
          <p:nvPr/>
        </p:nvSpPr>
        <p:spPr>
          <a:xfrm>
            <a:off x="3582325" y="-6975"/>
            <a:ext cx="2341750" cy="1561175"/>
          </a:xfrm>
          <a:custGeom>
            <a:rect b="b" l="l" r="r" t="t"/>
            <a:pathLst>
              <a:path extrusionOk="0" h="62447" w="93670">
                <a:moveTo>
                  <a:pt x="0" y="279"/>
                </a:moveTo>
                <a:lnTo>
                  <a:pt x="45999" y="62447"/>
                </a:lnTo>
                <a:lnTo>
                  <a:pt x="93670" y="0"/>
                </a:lnTo>
                <a:close/>
              </a:path>
            </a:pathLst>
          </a:custGeom>
          <a:solidFill>
            <a:srgbClr val="E2E3E4">
              <a:alpha val="44310"/>
            </a:srgbClr>
          </a:solidFill>
          <a:ln>
            <a:noFill/>
          </a:ln>
        </p:spPr>
      </p:sp>
      <p:sp>
        <p:nvSpPr>
          <p:cNvPr id="67" name="Google Shape;67;p19"/>
          <p:cNvSpPr/>
          <p:nvPr/>
        </p:nvSpPr>
        <p:spPr>
          <a:xfrm>
            <a:off x="3456875" y="6975"/>
            <a:ext cx="5701075" cy="5136525"/>
          </a:xfrm>
          <a:custGeom>
            <a:rect b="b" l="l" r="r" t="t"/>
            <a:pathLst>
              <a:path extrusionOk="0" h="205461" w="228043">
                <a:moveTo>
                  <a:pt x="155838" y="0"/>
                </a:moveTo>
                <a:lnTo>
                  <a:pt x="0" y="204903"/>
                </a:lnTo>
                <a:lnTo>
                  <a:pt x="119318" y="205182"/>
                </a:lnTo>
                <a:lnTo>
                  <a:pt x="139669" y="177304"/>
                </a:lnTo>
                <a:lnTo>
                  <a:pt x="160856" y="205461"/>
                </a:lnTo>
                <a:lnTo>
                  <a:pt x="228043" y="205461"/>
                </a:lnTo>
                <a:lnTo>
                  <a:pt x="227764" y="134930"/>
                </a:lnTo>
                <a:lnTo>
                  <a:pt x="200165" y="99246"/>
                </a:lnTo>
                <a:lnTo>
                  <a:pt x="227764" y="62447"/>
                </a:lnTo>
                <a:lnTo>
                  <a:pt x="228043" y="0"/>
                </a:lnTo>
                <a:close/>
              </a:path>
            </a:pathLst>
          </a:custGeom>
          <a:solidFill>
            <a:srgbClr val="E2E3E4">
              <a:alpha val="44310"/>
            </a:srgbClr>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with Photo 3">
  <p:cSld name="SECTION_HEADER_1_1_5">
    <p:spTree>
      <p:nvGrpSpPr>
        <p:cNvPr id="68" name="Shape 68"/>
        <p:cNvGrpSpPr/>
        <p:nvPr/>
      </p:nvGrpSpPr>
      <p:grpSpPr>
        <a:xfrm>
          <a:off x="0" y="0"/>
          <a:ext cx="0" cy="0"/>
          <a:chOff x="0" y="0"/>
          <a:chExt cx="0" cy="0"/>
        </a:xfrm>
      </p:grpSpPr>
      <p:sp>
        <p:nvSpPr>
          <p:cNvPr id="69" name="Google Shape;69;p20"/>
          <p:cNvSpPr/>
          <p:nvPr/>
        </p:nvSpPr>
        <p:spPr>
          <a:xfrm>
            <a:off x="-6970" y="0"/>
            <a:ext cx="9178800" cy="5143500"/>
          </a:xfrm>
          <a:prstGeom prst="rect">
            <a:avLst/>
          </a:prstGeom>
          <a:solidFill>
            <a:srgbClr val="1846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20"/>
          <p:cNvSpPr/>
          <p:nvPr/>
        </p:nvSpPr>
        <p:spPr>
          <a:xfrm>
            <a:off x="599375" y="4997145"/>
            <a:ext cx="397275" cy="153325"/>
          </a:xfrm>
          <a:custGeom>
            <a:rect b="b" l="l" r="r" t="t"/>
            <a:pathLst>
              <a:path extrusionOk="0" h="6133" w="15891">
                <a:moveTo>
                  <a:pt x="0" y="0"/>
                </a:moveTo>
                <a:lnTo>
                  <a:pt x="11430" y="279"/>
                </a:lnTo>
                <a:lnTo>
                  <a:pt x="15891" y="6133"/>
                </a:lnTo>
                <a:lnTo>
                  <a:pt x="2788" y="6133"/>
                </a:lnTo>
                <a:close/>
              </a:path>
            </a:pathLst>
          </a:custGeom>
          <a:solidFill>
            <a:srgbClr val="000000">
              <a:alpha val="6669"/>
            </a:srgbClr>
          </a:solidFill>
          <a:ln>
            <a:noFill/>
          </a:ln>
        </p:spPr>
      </p:sp>
      <p:sp>
        <p:nvSpPr>
          <p:cNvPr id="71" name="Google Shape;71;p20"/>
          <p:cNvSpPr/>
          <p:nvPr/>
        </p:nvSpPr>
        <p:spPr>
          <a:xfrm>
            <a:off x="5596500" y="0"/>
            <a:ext cx="3577500" cy="5188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2" name="Google Shape;72;p20"/>
          <p:cNvPicPr preferRelativeResize="0"/>
          <p:nvPr/>
        </p:nvPicPr>
        <p:blipFill rotWithShape="1">
          <a:blip r:embed="rId2">
            <a:alphaModFix/>
          </a:blip>
          <a:srcRect b="29" l="0" r="0" t="19"/>
          <a:stretch/>
        </p:blipFill>
        <p:spPr>
          <a:xfrm>
            <a:off x="257869" y="4421237"/>
            <a:ext cx="953851" cy="49525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SECTION_HEADER_1_3_1">
    <p:spTree>
      <p:nvGrpSpPr>
        <p:cNvPr id="73" name="Shape 73"/>
        <p:cNvGrpSpPr/>
        <p:nvPr/>
      </p:nvGrpSpPr>
      <p:grpSpPr>
        <a:xfrm>
          <a:off x="0" y="0"/>
          <a:ext cx="0" cy="0"/>
          <a:chOff x="0" y="0"/>
          <a:chExt cx="0" cy="0"/>
        </a:xfrm>
      </p:grpSpPr>
      <p:sp>
        <p:nvSpPr>
          <p:cNvPr id="74" name="Google Shape;74;p21"/>
          <p:cNvSpPr/>
          <p:nvPr/>
        </p:nvSpPr>
        <p:spPr>
          <a:xfrm>
            <a:off x="-6970" y="0"/>
            <a:ext cx="9178800" cy="5143500"/>
          </a:xfrm>
          <a:prstGeom prst="rect">
            <a:avLst/>
          </a:prstGeom>
          <a:solidFill>
            <a:srgbClr val="699A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5" name="Google Shape;75;p21"/>
          <p:cNvGrpSpPr/>
          <p:nvPr/>
        </p:nvGrpSpPr>
        <p:grpSpPr>
          <a:xfrm>
            <a:off x="1126331" y="775990"/>
            <a:ext cx="1180542" cy="1170611"/>
            <a:chOff x="1895050" y="1957925"/>
            <a:chExt cx="848700" cy="841500"/>
          </a:xfrm>
        </p:grpSpPr>
        <p:sp>
          <p:nvSpPr>
            <p:cNvPr id="76" name="Google Shape;76;p21"/>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21"/>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 name="Google Shape;78;p21"/>
          <p:cNvGrpSpPr/>
          <p:nvPr/>
        </p:nvGrpSpPr>
        <p:grpSpPr>
          <a:xfrm>
            <a:off x="2000231" y="1263860"/>
            <a:ext cx="1180542" cy="1170611"/>
            <a:chOff x="1895050" y="1957925"/>
            <a:chExt cx="848700" cy="841500"/>
          </a:xfrm>
        </p:grpSpPr>
        <p:sp>
          <p:nvSpPr>
            <p:cNvPr id="79" name="Google Shape;79;p21"/>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21"/>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1" name="Google Shape;81;p21"/>
          <p:cNvGrpSpPr/>
          <p:nvPr/>
        </p:nvGrpSpPr>
        <p:grpSpPr>
          <a:xfrm>
            <a:off x="76681" y="1570540"/>
            <a:ext cx="1180542" cy="1170611"/>
            <a:chOff x="1895050" y="1957925"/>
            <a:chExt cx="848700" cy="841500"/>
          </a:xfrm>
        </p:grpSpPr>
        <p:sp>
          <p:nvSpPr>
            <p:cNvPr id="82" name="Google Shape;82;p21"/>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21"/>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4" name="Google Shape;84;p21"/>
          <p:cNvSpPr/>
          <p:nvPr/>
        </p:nvSpPr>
        <p:spPr>
          <a:xfrm>
            <a:off x="0" y="2404475"/>
            <a:ext cx="188175" cy="216050"/>
          </a:xfrm>
          <a:custGeom>
            <a:rect b="b" l="l" r="r" t="t"/>
            <a:pathLst>
              <a:path extrusionOk="0" h="8642" w="7527">
                <a:moveTo>
                  <a:pt x="279" y="0"/>
                </a:moveTo>
                <a:lnTo>
                  <a:pt x="7527" y="0"/>
                </a:lnTo>
                <a:lnTo>
                  <a:pt x="0" y="8642"/>
                </a:lnTo>
                <a:close/>
              </a:path>
            </a:pathLst>
          </a:custGeom>
          <a:solidFill>
            <a:srgbClr val="000000">
              <a:alpha val="6669"/>
            </a:srgbClr>
          </a:solidFill>
          <a:ln>
            <a:noFill/>
          </a:ln>
        </p:spPr>
      </p:sp>
      <p:sp>
        <p:nvSpPr>
          <p:cNvPr id="85" name="Google Shape;85;p21"/>
          <p:cNvSpPr/>
          <p:nvPr/>
        </p:nvSpPr>
        <p:spPr>
          <a:xfrm>
            <a:off x="-9284" y="-18575"/>
            <a:ext cx="9191400" cy="3054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SECTION_HEADER_1_1_1_1_1">
    <p:spTree>
      <p:nvGrpSpPr>
        <p:cNvPr id="86" name="Shape 86"/>
        <p:cNvGrpSpPr/>
        <p:nvPr/>
      </p:nvGrpSpPr>
      <p:grpSpPr>
        <a:xfrm>
          <a:off x="0" y="0"/>
          <a:ext cx="0" cy="0"/>
          <a:chOff x="0" y="0"/>
          <a:chExt cx="0" cy="0"/>
        </a:xfrm>
      </p:grpSpPr>
      <p:sp>
        <p:nvSpPr>
          <p:cNvPr id="87" name="Google Shape;87;p22"/>
          <p:cNvSpPr/>
          <p:nvPr/>
        </p:nvSpPr>
        <p:spPr>
          <a:xfrm>
            <a:off x="0" y="-8450"/>
            <a:ext cx="9144000" cy="5143500"/>
          </a:xfrm>
          <a:prstGeom prst="rect">
            <a:avLst/>
          </a:prstGeom>
          <a:solidFill>
            <a:srgbClr val="5859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8" name="Google Shape;88;p22"/>
          <p:cNvPicPr preferRelativeResize="0"/>
          <p:nvPr/>
        </p:nvPicPr>
        <p:blipFill>
          <a:blip r:embed="rId2">
            <a:alphaModFix amt="5000"/>
          </a:blip>
          <a:stretch>
            <a:fillRect/>
          </a:stretch>
        </p:blipFill>
        <p:spPr>
          <a:xfrm>
            <a:off x="0" y="953075"/>
            <a:ext cx="3871250" cy="419042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SECTION_HEADER_1_3">
    <p:spTree>
      <p:nvGrpSpPr>
        <p:cNvPr id="89" name="Shape 89"/>
        <p:cNvGrpSpPr/>
        <p:nvPr/>
      </p:nvGrpSpPr>
      <p:grpSpPr>
        <a:xfrm>
          <a:off x="0" y="0"/>
          <a:ext cx="0" cy="0"/>
          <a:chOff x="0" y="0"/>
          <a:chExt cx="0" cy="0"/>
        </a:xfrm>
      </p:grpSpPr>
      <p:sp>
        <p:nvSpPr>
          <p:cNvPr id="90" name="Google Shape;90;p23"/>
          <p:cNvSpPr/>
          <p:nvPr/>
        </p:nvSpPr>
        <p:spPr>
          <a:xfrm>
            <a:off x="-6970" y="0"/>
            <a:ext cx="9178800" cy="5143500"/>
          </a:xfrm>
          <a:prstGeom prst="rect">
            <a:avLst/>
          </a:prstGeom>
          <a:solidFill>
            <a:srgbClr val="699A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1" name="Google Shape;91;p23"/>
          <p:cNvGrpSpPr/>
          <p:nvPr/>
        </p:nvGrpSpPr>
        <p:grpSpPr>
          <a:xfrm>
            <a:off x="1126331" y="775990"/>
            <a:ext cx="1180542" cy="1170611"/>
            <a:chOff x="1895050" y="1957925"/>
            <a:chExt cx="848700" cy="841500"/>
          </a:xfrm>
        </p:grpSpPr>
        <p:sp>
          <p:nvSpPr>
            <p:cNvPr id="92" name="Google Shape;92;p23"/>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23"/>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4" name="Google Shape;94;p23"/>
          <p:cNvGrpSpPr/>
          <p:nvPr/>
        </p:nvGrpSpPr>
        <p:grpSpPr>
          <a:xfrm>
            <a:off x="2000231" y="1263860"/>
            <a:ext cx="1180542" cy="1170611"/>
            <a:chOff x="1895050" y="1957925"/>
            <a:chExt cx="848700" cy="841500"/>
          </a:xfrm>
        </p:grpSpPr>
        <p:sp>
          <p:nvSpPr>
            <p:cNvPr id="95" name="Google Shape;95;p23"/>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23"/>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7" name="Google Shape;97;p23"/>
          <p:cNvGrpSpPr/>
          <p:nvPr/>
        </p:nvGrpSpPr>
        <p:grpSpPr>
          <a:xfrm>
            <a:off x="76681" y="1570540"/>
            <a:ext cx="1180542" cy="1170611"/>
            <a:chOff x="1895050" y="1957925"/>
            <a:chExt cx="848700" cy="841500"/>
          </a:xfrm>
        </p:grpSpPr>
        <p:sp>
          <p:nvSpPr>
            <p:cNvPr id="98" name="Google Shape;98;p23"/>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23"/>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0" name="Google Shape;100;p23"/>
          <p:cNvSpPr/>
          <p:nvPr/>
        </p:nvSpPr>
        <p:spPr>
          <a:xfrm>
            <a:off x="0" y="2404475"/>
            <a:ext cx="188175" cy="216050"/>
          </a:xfrm>
          <a:custGeom>
            <a:rect b="b" l="l" r="r" t="t"/>
            <a:pathLst>
              <a:path extrusionOk="0" h="8642" w="7527">
                <a:moveTo>
                  <a:pt x="279" y="0"/>
                </a:moveTo>
                <a:lnTo>
                  <a:pt x="7527" y="0"/>
                </a:lnTo>
                <a:lnTo>
                  <a:pt x="0" y="8642"/>
                </a:lnTo>
                <a:close/>
              </a:path>
            </a:pathLst>
          </a:custGeom>
          <a:solidFill>
            <a:srgbClr val="000000">
              <a:alpha val="6669"/>
            </a:srgbClr>
          </a:solidFill>
          <a:ln>
            <a:noFill/>
          </a:ln>
        </p:spPr>
      </p:sp>
      <p:sp>
        <p:nvSpPr>
          <p:cNvPr id="101" name="Google Shape;101;p23"/>
          <p:cNvSpPr/>
          <p:nvPr/>
        </p:nvSpPr>
        <p:spPr>
          <a:xfrm>
            <a:off x="-9284" y="-18575"/>
            <a:ext cx="9191400" cy="3054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2" name="Google Shape;102;p23"/>
          <p:cNvPicPr preferRelativeResize="0"/>
          <p:nvPr/>
        </p:nvPicPr>
        <p:blipFill rotWithShape="1">
          <a:blip r:embed="rId2">
            <a:alphaModFix/>
          </a:blip>
          <a:srcRect b="29" l="0" r="0" t="19"/>
          <a:stretch/>
        </p:blipFill>
        <p:spPr>
          <a:xfrm>
            <a:off x="8000994" y="4419650"/>
            <a:ext cx="953851" cy="49525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SECTION_HEADER_1_2">
    <p:spTree>
      <p:nvGrpSpPr>
        <p:cNvPr id="103" name="Shape 103"/>
        <p:cNvGrpSpPr/>
        <p:nvPr/>
      </p:nvGrpSpPr>
      <p:grpSpPr>
        <a:xfrm>
          <a:off x="0" y="0"/>
          <a:ext cx="0" cy="0"/>
          <a:chOff x="0" y="0"/>
          <a:chExt cx="0" cy="0"/>
        </a:xfrm>
      </p:grpSpPr>
      <p:sp>
        <p:nvSpPr>
          <p:cNvPr id="104" name="Google Shape;104;p24"/>
          <p:cNvSpPr/>
          <p:nvPr/>
        </p:nvSpPr>
        <p:spPr>
          <a:xfrm>
            <a:off x="-6970" y="0"/>
            <a:ext cx="9178800" cy="5143500"/>
          </a:xfrm>
          <a:prstGeom prst="rect">
            <a:avLst/>
          </a:prstGeom>
          <a:solidFill>
            <a:srgbClr val="1846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5" name="Google Shape;105;p24"/>
          <p:cNvGrpSpPr/>
          <p:nvPr/>
        </p:nvGrpSpPr>
        <p:grpSpPr>
          <a:xfrm>
            <a:off x="1126331" y="775990"/>
            <a:ext cx="1180542" cy="1170611"/>
            <a:chOff x="1895050" y="1957925"/>
            <a:chExt cx="848700" cy="841500"/>
          </a:xfrm>
        </p:grpSpPr>
        <p:sp>
          <p:nvSpPr>
            <p:cNvPr id="106" name="Google Shape;106;p24"/>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24"/>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8" name="Google Shape;108;p24"/>
          <p:cNvGrpSpPr/>
          <p:nvPr/>
        </p:nvGrpSpPr>
        <p:grpSpPr>
          <a:xfrm>
            <a:off x="2000231" y="1263860"/>
            <a:ext cx="1180542" cy="1170611"/>
            <a:chOff x="1895050" y="1957925"/>
            <a:chExt cx="848700" cy="841500"/>
          </a:xfrm>
        </p:grpSpPr>
        <p:sp>
          <p:nvSpPr>
            <p:cNvPr id="109" name="Google Shape;109;p24"/>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24"/>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1" name="Google Shape;111;p24"/>
          <p:cNvGrpSpPr/>
          <p:nvPr/>
        </p:nvGrpSpPr>
        <p:grpSpPr>
          <a:xfrm>
            <a:off x="76681" y="1570540"/>
            <a:ext cx="1180542" cy="1170611"/>
            <a:chOff x="1895050" y="1957925"/>
            <a:chExt cx="848700" cy="841500"/>
          </a:xfrm>
        </p:grpSpPr>
        <p:sp>
          <p:nvSpPr>
            <p:cNvPr id="112" name="Google Shape;112;p24"/>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24"/>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4" name="Google Shape;114;p24"/>
          <p:cNvSpPr/>
          <p:nvPr/>
        </p:nvSpPr>
        <p:spPr>
          <a:xfrm>
            <a:off x="0" y="2404475"/>
            <a:ext cx="188175" cy="216050"/>
          </a:xfrm>
          <a:custGeom>
            <a:rect b="b" l="l" r="r" t="t"/>
            <a:pathLst>
              <a:path extrusionOk="0" h="8642" w="7527">
                <a:moveTo>
                  <a:pt x="279" y="0"/>
                </a:moveTo>
                <a:lnTo>
                  <a:pt x="7527" y="0"/>
                </a:lnTo>
                <a:lnTo>
                  <a:pt x="0" y="8642"/>
                </a:lnTo>
                <a:close/>
              </a:path>
            </a:pathLst>
          </a:custGeom>
          <a:solidFill>
            <a:srgbClr val="000000">
              <a:alpha val="6669"/>
            </a:srgbClr>
          </a:solidFill>
          <a:ln>
            <a:noFill/>
          </a:ln>
        </p:spPr>
      </p:sp>
      <p:sp>
        <p:nvSpPr>
          <p:cNvPr id="115" name="Google Shape;115;p24"/>
          <p:cNvSpPr/>
          <p:nvPr/>
        </p:nvSpPr>
        <p:spPr>
          <a:xfrm>
            <a:off x="-9284" y="-18575"/>
            <a:ext cx="9191400" cy="3054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 with light blue 1">
  <p:cSld name="SECTION_HEADER_1_1_1_1_3">
    <p:spTree>
      <p:nvGrpSpPr>
        <p:cNvPr id="116" name="Shape 116"/>
        <p:cNvGrpSpPr/>
        <p:nvPr/>
      </p:nvGrpSpPr>
      <p:grpSpPr>
        <a:xfrm>
          <a:off x="0" y="0"/>
          <a:ext cx="0" cy="0"/>
          <a:chOff x="0" y="0"/>
          <a:chExt cx="0" cy="0"/>
        </a:xfrm>
      </p:grpSpPr>
      <p:sp>
        <p:nvSpPr>
          <p:cNvPr id="117" name="Google Shape;117;p25"/>
          <p:cNvSpPr/>
          <p:nvPr/>
        </p:nvSpPr>
        <p:spPr>
          <a:xfrm>
            <a:off x="5598425" y="-14100"/>
            <a:ext cx="3553500" cy="5157600"/>
          </a:xfrm>
          <a:prstGeom prst="rect">
            <a:avLst/>
          </a:prstGeom>
          <a:solidFill>
            <a:srgbClr val="1232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8" name="Google Shape;118;p25"/>
          <p:cNvPicPr preferRelativeResize="0"/>
          <p:nvPr/>
        </p:nvPicPr>
        <p:blipFill rotWithShape="1">
          <a:blip r:embed="rId2">
            <a:alphaModFix/>
          </a:blip>
          <a:srcRect b="29" l="0" r="0" t="19"/>
          <a:stretch/>
        </p:blipFill>
        <p:spPr>
          <a:xfrm>
            <a:off x="257869" y="4419650"/>
            <a:ext cx="953851" cy="4952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 with light blue 1 1 1">
  <p:cSld name="SECTION_HEADER_1_1_1_1_3_1_1">
    <p:spTree>
      <p:nvGrpSpPr>
        <p:cNvPr id="119" name="Shape 119"/>
        <p:cNvGrpSpPr/>
        <p:nvPr/>
      </p:nvGrpSpPr>
      <p:grpSpPr>
        <a:xfrm>
          <a:off x="0" y="0"/>
          <a:ext cx="0" cy="0"/>
          <a:chOff x="0" y="0"/>
          <a:chExt cx="0" cy="0"/>
        </a:xfrm>
      </p:grpSpPr>
      <p:sp>
        <p:nvSpPr>
          <p:cNvPr id="120" name="Google Shape;120;p26"/>
          <p:cNvSpPr/>
          <p:nvPr/>
        </p:nvSpPr>
        <p:spPr>
          <a:xfrm>
            <a:off x="5598425" y="-14100"/>
            <a:ext cx="3553500" cy="5157600"/>
          </a:xfrm>
          <a:prstGeom prst="rect">
            <a:avLst/>
          </a:prstGeom>
          <a:solidFill>
            <a:srgbClr val="699A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1" name="Google Shape;121;p26"/>
          <p:cNvPicPr preferRelativeResize="0"/>
          <p:nvPr/>
        </p:nvPicPr>
        <p:blipFill rotWithShape="1">
          <a:blip r:embed="rId2">
            <a:alphaModFix/>
          </a:blip>
          <a:srcRect b="29" l="0" r="0" t="19"/>
          <a:stretch/>
        </p:blipFill>
        <p:spPr>
          <a:xfrm>
            <a:off x="257869" y="4419650"/>
            <a:ext cx="953851" cy="4952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p Slide">
  <p:cSld name="SECTION_HEADER_1_1_1">
    <p:spTree>
      <p:nvGrpSpPr>
        <p:cNvPr id="122" name="Shape 122"/>
        <p:cNvGrpSpPr/>
        <p:nvPr/>
      </p:nvGrpSpPr>
      <p:grpSpPr>
        <a:xfrm>
          <a:off x="0" y="0"/>
          <a:ext cx="0" cy="0"/>
          <a:chOff x="0" y="0"/>
          <a:chExt cx="0" cy="0"/>
        </a:xfrm>
      </p:grpSpPr>
      <p:pic>
        <p:nvPicPr>
          <p:cNvPr id="123" name="Google Shape;123;p27"/>
          <p:cNvPicPr preferRelativeResize="0"/>
          <p:nvPr/>
        </p:nvPicPr>
        <p:blipFill rotWithShape="1">
          <a:blip r:embed="rId2">
            <a:alphaModFix/>
          </a:blip>
          <a:srcRect b="29" l="0" r="0" t="19"/>
          <a:stretch/>
        </p:blipFill>
        <p:spPr>
          <a:xfrm>
            <a:off x="8000994" y="4419650"/>
            <a:ext cx="953851" cy="495250"/>
          </a:xfrm>
          <a:prstGeom prst="rect">
            <a:avLst/>
          </a:prstGeom>
          <a:noFill/>
          <a:ln>
            <a:noFill/>
          </a:ln>
        </p:spPr>
      </p:pic>
      <p:pic>
        <p:nvPicPr>
          <p:cNvPr id="124" name="Google Shape;124;p27"/>
          <p:cNvPicPr preferRelativeResize="0"/>
          <p:nvPr/>
        </p:nvPicPr>
        <p:blipFill>
          <a:blip r:embed="rId3">
            <a:alphaModFix amt="5000"/>
          </a:blip>
          <a:stretch>
            <a:fillRect/>
          </a:stretch>
        </p:blipFill>
        <p:spPr>
          <a:xfrm>
            <a:off x="0" y="953075"/>
            <a:ext cx="3871250" cy="419042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with logo">
  <p:cSld name="1_Custom Layout">
    <p:spTree>
      <p:nvGrpSpPr>
        <p:cNvPr id="125" name="Shape 125"/>
        <p:cNvGrpSpPr/>
        <p:nvPr/>
      </p:nvGrpSpPr>
      <p:grpSpPr>
        <a:xfrm>
          <a:off x="0" y="0"/>
          <a:ext cx="0" cy="0"/>
          <a:chOff x="0" y="0"/>
          <a:chExt cx="0" cy="0"/>
        </a:xfrm>
      </p:grpSpPr>
      <p:pic>
        <p:nvPicPr>
          <p:cNvPr id="126" name="Google Shape;126;p28"/>
          <p:cNvPicPr preferRelativeResize="0"/>
          <p:nvPr/>
        </p:nvPicPr>
        <p:blipFill rotWithShape="1">
          <a:blip r:embed="rId2">
            <a:alphaModFix/>
          </a:blip>
          <a:srcRect b="0" l="0" r="0" t="0"/>
          <a:stretch/>
        </p:blipFill>
        <p:spPr>
          <a:xfrm>
            <a:off x="355144" y="4676899"/>
            <a:ext cx="1574775" cy="327564"/>
          </a:xfrm>
          <a:prstGeom prst="rect">
            <a:avLst/>
          </a:prstGeom>
          <a:noFill/>
          <a:ln>
            <a:noFill/>
          </a:ln>
        </p:spPr>
      </p:pic>
    </p:spTree>
  </p:cSld>
  <p:clrMapOvr>
    <a:masterClrMapping/>
  </p:clrMapOvr>
  <p:extLst>
    <p:ext uri="{DCECCB84-F9BA-43D5-87BE-67443E8EF086}">
      <p15:sldGuideLst>
        <p15:guide id="1" orient="horz" pos="162">
          <p15:clr>
            <a:srgbClr val="FBAE40"/>
          </p15:clr>
        </p15:guide>
        <p15:guide id="2" pos="52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B Grid 1 1 1">
  <p:cSld name="CUSTOM_2_1_1_1_1">
    <p:spTree>
      <p:nvGrpSpPr>
        <p:cNvPr id="127" name="Shape 127"/>
        <p:cNvGrpSpPr/>
        <p:nvPr/>
      </p:nvGrpSpPr>
      <p:grpSpPr>
        <a:xfrm>
          <a:off x="0" y="0"/>
          <a:ext cx="0" cy="0"/>
          <a:chOff x="0" y="0"/>
          <a:chExt cx="0" cy="0"/>
        </a:xfrm>
      </p:grpSpPr>
      <p:sp>
        <p:nvSpPr>
          <p:cNvPr id="128" name="Google Shape;128;p29"/>
          <p:cNvSpPr/>
          <p:nvPr/>
        </p:nvSpPr>
        <p:spPr>
          <a:xfrm>
            <a:off x="5" y="-13950"/>
            <a:ext cx="9144000" cy="2620500"/>
          </a:xfrm>
          <a:prstGeom prst="rect">
            <a:avLst/>
          </a:prstGeom>
          <a:solidFill>
            <a:srgbClr val="699A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9" name="Google Shape;129;p29"/>
          <p:cNvGrpSpPr/>
          <p:nvPr/>
        </p:nvGrpSpPr>
        <p:grpSpPr>
          <a:xfrm>
            <a:off x="6226434" y="48024"/>
            <a:ext cx="1180542" cy="1170611"/>
            <a:chOff x="1910081" y="1957925"/>
            <a:chExt cx="848700" cy="841500"/>
          </a:xfrm>
        </p:grpSpPr>
        <p:sp>
          <p:nvSpPr>
            <p:cNvPr id="130" name="Google Shape;130;p29"/>
            <p:cNvSpPr/>
            <p:nvPr/>
          </p:nvSpPr>
          <p:spPr>
            <a:xfrm>
              <a:off x="1910081"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FFFFFF">
                <a:alpha val="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29"/>
            <p:cNvSpPr/>
            <p:nvPr/>
          </p:nvSpPr>
          <p:spPr>
            <a:xfrm>
              <a:off x="1910081" y="2120300"/>
              <a:ext cx="312500" cy="274975"/>
            </a:xfrm>
            <a:custGeom>
              <a:rect b="b" l="l" r="r" t="t"/>
              <a:pathLst>
                <a:path extrusionOk="0" h="10999" w="12500">
                  <a:moveTo>
                    <a:pt x="1" y="1"/>
                  </a:moveTo>
                  <a:lnTo>
                    <a:pt x="8372" y="10999"/>
                  </a:lnTo>
                  <a:lnTo>
                    <a:pt x="12500" y="5572"/>
                  </a:lnTo>
                  <a:lnTo>
                    <a:pt x="8285" y="1"/>
                  </a:lnTo>
                  <a:close/>
                </a:path>
              </a:pathLst>
            </a:custGeom>
            <a:solidFill>
              <a:srgbClr val="FFFFFF">
                <a:alpha val="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2" name="Google Shape;132;p29"/>
          <p:cNvSpPr/>
          <p:nvPr/>
        </p:nvSpPr>
        <p:spPr>
          <a:xfrm>
            <a:off x="-6975" y="-6975"/>
            <a:ext cx="487875" cy="501800"/>
          </a:xfrm>
          <a:custGeom>
            <a:rect b="b" l="l" r="r" t="t"/>
            <a:pathLst>
              <a:path extrusionOk="0" h="20072" w="19515">
                <a:moveTo>
                  <a:pt x="5018" y="0"/>
                </a:moveTo>
                <a:lnTo>
                  <a:pt x="19515" y="20072"/>
                </a:lnTo>
                <a:lnTo>
                  <a:pt x="8085" y="20072"/>
                </a:lnTo>
                <a:lnTo>
                  <a:pt x="279" y="9758"/>
                </a:lnTo>
                <a:lnTo>
                  <a:pt x="0" y="279"/>
                </a:lnTo>
                <a:close/>
              </a:path>
            </a:pathLst>
          </a:custGeom>
          <a:solidFill>
            <a:srgbClr val="FFFFFF">
              <a:alpha val="5880"/>
            </a:srgbClr>
          </a:solidFill>
          <a:ln>
            <a:noFill/>
          </a:ln>
        </p:spPr>
      </p:sp>
      <p:sp>
        <p:nvSpPr>
          <p:cNvPr id="133" name="Google Shape;133;p29"/>
          <p:cNvSpPr/>
          <p:nvPr/>
        </p:nvSpPr>
        <p:spPr>
          <a:xfrm>
            <a:off x="376350" y="76675"/>
            <a:ext cx="418175" cy="383325"/>
          </a:xfrm>
          <a:custGeom>
            <a:rect b="b" l="l" r="r" t="t"/>
            <a:pathLst>
              <a:path extrusionOk="0" h="15333" w="16727">
                <a:moveTo>
                  <a:pt x="0" y="278"/>
                </a:moveTo>
                <a:lnTo>
                  <a:pt x="11151" y="0"/>
                </a:lnTo>
                <a:lnTo>
                  <a:pt x="16727" y="7805"/>
                </a:lnTo>
                <a:lnTo>
                  <a:pt x="10873" y="15333"/>
                </a:lnTo>
                <a:close/>
              </a:path>
            </a:pathLst>
          </a:custGeom>
          <a:solidFill>
            <a:srgbClr val="FFFFFF">
              <a:alpha val="5880"/>
            </a:srgbClr>
          </a:solidFill>
          <a:ln>
            <a:noFill/>
          </a:ln>
        </p:spPr>
      </p:sp>
      <p:sp>
        <p:nvSpPr>
          <p:cNvPr id="134" name="Google Shape;134;p29"/>
          <p:cNvSpPr/>
          <p:nvPr/>
        </p:nvSpPr>
        <p:spPr>
          <a:xfrm>
            <a:off x="418175" y="-13950"/>
            <a:ext cx="1031475" cy="968775"/>
          </a:xfrm>
          <a:custGeom>
            <a:rect b="b" l="l" r="r" t="t"/>
            <a:pathLst>
              <a:path extrusionOk="0" h="38751" w="41259">
                <a:moveTo>
                  <a:pt x="0" y="38751"/>
                </a:moveTo>
                <a:lnTo>
                  <a:pt x="28993" y="0"/>
                </a:lnTo>
                <a:lnTo>
                  <a:pt x="41259" y="279"/>
                </a:lnTo>
                <a:lnTo>
                  <a:pt x="24811" y="22860"/>
                </a:lnTo>
                <a:lnTo>
                  <a:pt x="34290" y="34569"/>
                </a:lnTo>
                <a:lnTo>
                  <a:pt x="21745" y="37078"/>
                </a:lnTo>
                <a:lnTo>
                  <a:pt x="18399" y="30945"/>
                </a:lnTo>
                <a:lnTo>
                  <a:pt x="12266" y="38751"/>
                </a:lnTo>
                <a:close/>
              </a:path>
            </a:pathLst>
          </a:custGeom>
          <a:solidFill>
            <a:srgbClr val="FFFFFF">
              <a:alpha val="5880"/>
            </a:srgbClr>
          </a:solidFill>
          <a:ln>
            <a:noFill/>
          </a:ln>
        </p:spPr>
      </p:sp>
      <p:sp>
        <p:nvSpPr>
          <p:cNvPr id="135" name="Google Shape;135;p29"/>
          <p:cNvSpPr/>
          <p:nvPr/>
        </p:nvSpPr>
        <p:spPr>
          <a:xfrm>
            <a:off x="1428750" y="0"/>
            <a:ext cx="446050" cy="181200"/>
          </a:xfrm>
          <a:custGeom>
            <a:rect b="b" l="l" r="r" t="t"/>
            <a:pathLst>
              <a:path extrusionOk="0" h="7248" w="17842">
                <a:moveTo>
                  <a:pt x="5297" y="0"/>
                </a:moveTo>
                <a:lnTo>
                  <a:pt x="0" y="7248"/>
                </a:lnTo>
                <a:lnTo>
                  <a:pt x="12266" y="7248"/>
                </a:lnTo>
                <a:lnTo>
                  <a:pt x="17842" y="0"/>
                </a:lnTo>
                <a:close/>
              </a:path>
            </a:pathLst>
          </a:custGeom>
          <a:solidFill>
            <a:srgbClr val="FFFFFF">
              <a:alpha val="5880"/>
            </a:srgbClr>
          </a:solidFill>
          <a:ln>
            <a:noFill/>
          </a:ln>
        </p:spPr>
      </p:sp>
      <p:sp>
        <p:nvSpPr>
          <p:cNvPr id="136" name="Google Shape;136;p29"/>
          <p:cNvSpPr/>
          <p:nvPr/>
        </p:nvSpPr>
        <p:spPr>
          <a:xfrm>
            <a:off x="2021150" y="0"/>
            <a:ext cx="425150" cy="181200"/>
          </a:xfrm>
          <a:custGeom>
            <a:rect b="b" l="l" r="r" t="t"/>
            <a:pathLst>
              <a:path extrusionOk="0" h="7248" w="17006">
                <a:moveTo>
                  <a:pt x="0" y="0"/>
                </a:moveTo>
                <a:lnTo>
                  <a:pt x="5018" y="7248"/>
                </a:lnTo>
                <a:lnTo>
                  <a:pt x="17006" y="6970"/>
                </a:lnTo>
                <a:lnTo>
                  <a:pt x="11988" y="0"/>
                </a:lnTo>
                <a:close/>
              </a:path>
            </a:pathLst>
          </a:custGeom>
          <a:solidFill>
            <a:srgbClr val="FFFFFF">
              <a:alpha val="5880"/>
            </a:srgbClr>
          </a:solidFill>
          <a:ln>
            <a:noFill/>
          </a:ln>
        </p:spPr>
      </p:sp>
      <p:sp>
        <p:nvSpPr>
          <p:cNvPr id="137" name="Google Shape;137;p29"/>
          <p:cNvSpPr/>
          <p:nvPr/>
        </p:nvSpPr>
        <p:spPr>
          <a:xfrm>
            <a:off x="2491600" y="0"/>
            <a:ext cx="195150" cy="118475"/>
          </a:xfrm>
          <a:custGeom>
            <a:rect b="b" l="l" r="r" t="t"/>
            <a:pathLst>
              <a:path extrusionOk="0" h="4739" w="7806">
                <a:moveTo>
                  <a:pt x="0" y="139"/>
                </a:moveTo>
                <a:lnTo>
                  <a:pt x="7806" y="0"/>
                </a:lnTo>
                <a:lnTo>
                  <a:pt x="3764" y="4739"/>
                </a:lnTo>
                <a:close/>
              </a:path>
            </a:pathLst>
          </a:custGeom>
          <a:solidFill>
            <a:srgbClr val="FFFFFF">
              <a:alpha val="5880"/>
            </a:srgbClr>
          </a:solidFill>
          <a:ln>
            <a:noFill/>
          </a:ln>
        </p:spPr>
      </p:sp>
      <p:sp>
        <p:nvSpPr>
          <p:cNvPr id="138" name="Google Shape;138;p29"/>
          <p:cNvSpPr/>
          <p:nvPr/>
        </p:nvSpPr>
        <p:spPr>
          <a:xfrm>
            <a:off x="2317375" y="-3475"/>
            <a:ext cx="986175" cy="703900"/>
          </a:xfrm>
          <a:custGeom>
            <a:rect b="b" l="l" r="r" t="t"/>
            <a:pathLst>
              <a:path extrusionOk="0" h="28156" w="39447">
                <a:moveTo>
                  <a:pt x="20211" y="139"/>
                </a:moveTo>
                <a:lnTo>
                  <a:pt x="0" y="26763"/>
                </a:lnTo>
                <a:lnTo>
                  <a:pt x="14496" y="24950"/>
                </a:lnTo>
                <a:lnTo>
                  <a:pt x="14775" y="22999"/>
                </a:lnTo>
                <a:lnTo>
                  <a:pt x="19514" y="16726"/>
                </a:lnTo>
                <a:lnTo>
                  <a:pt x="25508" y="25647"/>
                </a:lnTo>
                <a:lnTo>
                  <a:pt x="39447" y="28156"/>
                </a:lnTo>
                <a:lnTo>
                  <a:pt x="24950" y="9060"/>
                </a:lnTo>
                <a:lnTo>
                  <a:pt x="31084" y="0"/>
                </a:lnTo>
                <a:close/>
              </a:path>
            </a:pathLst>
          </a:custGeom>
          <a:solidFill>
            <a:srgbClr val="FFFFFF">
              <a:alpha val="5880"/>
            </a:srgbClr>
          </a:solidFill>
          <a:ln>
            <a:noFill/>
          </a:ln>
        </p:spPr>
      </p:sp>
      <p:sp>
        <p:nvSpPr>
          <p:cNvPr id="139" name="Google Shape;139;p29"/>
          <p:cNvSpPr/>
          <p:nvPr/>
        </p:nvSpPr>
        <p:spPr>
          <a:xfrm>
            <a:off x="4453525" y="-6975"/>
            <a:ext cx="1010575" cy="236975"/>
          </a:xfrm>
          <a:custGeom>
            <a:rect b="b" l="l" r="r" t="t"/>
            <a:pathLst>
              <a:path extrusionOk="0" h="9479" w="40423">
                <a:moveTo>
                  <a:pt x="6969" y="140"/>
                </a:moveTo>
                <a:lnTo>
                  <a:pt x="0" y="9200"/>
                </a:lnTo>
                <a:lnTo>
                  <a:pt x="11569" y="9339"/>
                </a:lnTo>
                <a:lnTo>
                  <a:pt x="18539" y="279"/>
                </a:lnTo>
                <a:lnTo>
                  <a:pt x="22302" y="279"/>
                </a:lnTo>
                <a:lnTo>
                  <a:pt x="29132" y="9479"/>
                </a:lnTo>
                <a:lnTo>
                  <a:pt x="40423" y="9479"/>
                </a:lnTo>
                <a:lnTo>
                  <a:pt x="32617" y="0"/>
                </a:lnTo>
                <a:close/>
              </a:path>
            </a:pathLst>
          </a:custGeom>
          <a:solidFill>
            <a:srgbClr val="FFFFFF">
              <a:alpha val="5880"/>
            </a:srgbClr>
          </a:solidFill>
          <a:ln>
            <a:noFill/>
          </a:ln>
        </p:spPr>
      </p:sp>
      <p:sp>
        <p:nvSpPr>
          <p:cNvPr id="140" name="Google Shape;140;p29"/>
          <p:cNvSpPr/>
          <p:nvPr/>
        </p:nvSpPr>
        <p:spPr>
          <a:xfrm>
            <a:off x="5505925" y="-3475"/>
            <a:ext cx="226500" cy="139375"/>
          </a:xfrm>
          <a:custGeom>
            <a:rect b="b" l="l" r="r" t="t"/>
            <a:pathLst>
              <a:path extrusionOk="0" h="5575" w="9060">
                <a:moveTo>
                  <a:pt x="0" y="0"/>
                </a:moveTo>
                <a:lnTo>
                  <a:pt x="4599" y="5575"/>
                </a:lnTo>
                <a:lnTo>
                  <a:pt x="9060" y="0"/>
                </a:lnTo>
                <a:close/>
              </a:path>
            </a:pathLst>
          </a:custGeom>
          <a:solidFill>
            <a:srgbClr val="FFFFFF">
              <a:alpha val="5880"/>
            </a:srgbClr>
          </a:solidFill>
          <a:ln>
            <a:noFill/>
          </a:ln>
        </p:spPr>
      </p:sp>
      <p:sp>
        <p:nvSpPr>
          <p:cNvPr id="141" name="Google Shape;141;p29"/>
          <p:cNvSpPr/>
          <p:nvPr/>
        </p:nvSpPr>
        <p:spPr>
          <a:xfrm>
            <a:off x="5338650" y="-3475"/>
            <a:ext cx="1007100" cy="721325"/>
          </a:xfrm>
          <a:custGeom>
            <a:rect b="b" l="l" r="r" t="t"/>
            <a:pathLst>
              <a:path extrusionOk="0" h="28853" w="40284">
                <a:moveTo>
                  <a:pt x="21884" y="0"/>
                </a:moveTo>
                <a:lnTo>
                  <a:pt x="0" y="28575"/>
                </a:lnTo>
                <a:lnTo>
                  <a:pt x="11569" y="28575"/>
                </a:lnTo>
                <a:lnTo>
                  <a:pt x="19793" y="17563"/>
                </a:lnTo>
                <a:lnTo>
                  <a:pt x="28575" y="28853"/>
                </a:lnTo>
                <a:lnTo>
                  <a:pt x="40284" y="28853"/>
                </a:lnTo>
                <a:lnTo>
                  <a:pt x="25926" y="10036"/>
                </a:lnTo>
                <a:lnTo>
                  <a:pt x="33314" y="139"/>
                </a:lnTo>
                <a:close/>
              </a:path>
            </a:pathLst>
          </a:custGeom>
          <a:solidFill>
            <a:srgbClr val="FFFFFF">
              <a:alpha val="5880"/>
            </a:srgbClr>
          </a:solidFill>
          <a:ln>
            <a:noFill/>
          </a:ln>
        </p:spPr>
      </p:sp>
      <p:sp>
        <p:nvSpPr>
          <p:cNvPr id="142" name="Google Shape;142;p29"/>
          <p:cNvSpPr/>
          <p:nvPr/>
        </p:nvSpPr>
        <p:spPr>
          <a:xfrm>
            <a:off x="6781325" y="1379975"/>
            <a:ext cx="446050" cy="282250"/>
          </a:xfrm>
          <a:custGeom>
            <a:rect b="b" l="l" r="r" t="t"/>
            <a:pathLst>
              <a:path extrusionOk="0" h="11290" w="17842">
                <a:moveTo>
                  <a:pt x="6412" y="278"/>
                </a:moveTo>
                <a:lnTo>
                  <a:pt x="17842" y="0"/>
                </a:lnTo>
                <a:lnTo>
                  <a:pt x="9200" y="11290"/>
                </a:lnTo>
                <a:lnTo>
                  <a:pt x="0" y="7805"/>
                </a:lnTo>
                <a:close/>
              </a:path>
            </a:pathLst>
          </a:custGeom>
          <a:solidFill>
            <a:srgbClr val="FFFFFF">
              <a:alpha val="5880"/>
            </a:srgbClr>
          </a:solidFill>
          <a:ln>
            <a:noFill/>
          </a:ln>
        </p:spPr>
      </p:sp>
      <p:sp>
        <p:nvSpPr>
          <p:cNvPr id="143" name="Google Shape;143;p29"/>
          <p:cNvSpPr/>
          <p:nvPr/>
        </p:nvSpPr>
        <p:spPr>
          <a:xfrm>
            <a:off x="5739400" y="867700"/>
            <a:ext cx="616800" cy="588925"/>
          </a:xfrm>
          <a:custGeom>
            <a:rect b="b" l="l" r="r" t="t"/>
            <a:pathLst>
              <a:path extrusionOk="0" h="23557" w="24672">
                <a:moveTo>
                  <a:pt x="13242" y="0"/>
                </a:moveTo>
                <a:lnTo>
                  <a:pt x="24672" y="140"/>
                </a:lnTo>
                <a:lnTo>
                  <a:pt x="7666" y="23557"/>
                </a:lnTo>
                <a:lnTo>
                  <a:pt x="0" y="17424"/>
                </a:lnTo>
                <a:close/>
              </a:path>
            </a:pathLst>
          </a:custGeom>
          <a:solidFill>
            <a:srgbClr val="FFFFFF">
              <a:alpha val="5880"/>
            </a:srgbClr>
          </a:solidFill>
          <a:ln>
            <a:noFill/>
          </a:ln>
        </p:spPr>
      </p:sp>
      <p:sp>
        <p:nvSpPr>
          <p:cNvPr id="144" name="Google Shape;144;p29"/>
          <p:cNvSpPr/>
          <p:nvPr/>
        </p:nvSpPr>
        <p:spPr>
          <a:xfrm>
            <a:off x="4634725" y="351950"/>
            <a:ext cx="818925" cy="773625"/>
          </a:xfrm>
          <a:custGeom>
            <a:rect b="b" l="l" r="r" t="t"/>
            <a:pathLst>
              <a:path extrusionOk="0" h="30945" w="32757">
                <a:moveTo>
                  <a:pt x="21466" y="0"/>
                </a:moveTo>
                <a:lnTo>
                  <a:pt x="32757" y="419"/>
                </a:lnTo>
                <a:lnTo>
                  <a:pt x="11151" y="27878"/>
                </a:lnTo>
                <a:lnTo>
                  <a:pt x="12545" y="30945"/>
                </a:lnTo>
                <a:lnTo>
                  <a:pt x="0" y="27321"/>
                </a:lnTo>
                <a:close/>
              </a:path>
            </a:pathLst>
          </a:custGeom>
          <a:solidFill>
            <a:srgbClr val="FFFFFF">
              <a:alpha val="5880"/>
            </a:srgbClr>
          </a:solidFill>
          <a:ln>
            <a:noFill/>
          </a:ln>
        </p:spPr>
      </p:sp>
      <p:sp>
        <p:nvSpPr>
          <p:cNvPr id="145" name="Google Shape;145;p29"/>
          <p:cNvSpPr/>
          <p:nvPr/>
        </p:nvSpPr>
        <p:spPr>
          <a:xfrm>
            <a:off x="5171375" y="1104675"/>
            <a:ext cx="425150" cy="202100"/>
          </a:xfrm>
          <a:custGeom>
            <a:rect b="b" l="l" r="r" t="t"/>
            <a:pathLst>
              <a:path extrusionOk="0" h="8084" w="17006">
                <a:moveTo>
                  <a:pt x="0" y="139"/>
                </a:moveTo>
                <a:lnTo>
                  <a:pt x="11988" y="0"/>
                </a:lnTo>
                <a:lnTo>
                  <a:pt x="17006" y="8084"/>
                </a:lnTo>
                <a:lnTo>
                  <a:pt x="0" y="7527"/>
                </a:lnTo>
                <a:lnTo>
                  <a:pt x="1255" y="3345"/>
                </a:lnTo>
                <a:close/>
              </a:path>
            </a:pathLst>
          </a:custGeom>
          <a:solidFill>
            <a:srgbClr val="FFFFFF">
              <a:alpha val="5880"/>
            </a:srgbClr>
          </a:solidFill>
          <a:ln>
            <a:noFill/>
          </a:ln>
        </p:spPr>
      </p:sp>
      <p:sp>
        <p:nvSpPr>
          <p:cNvPr id="146" name="Google Shape;146;p29"/>
          <p:cNvSpPr/>
          <p:nvPr/>
        </p:nvSpPr>
        <p:spPr>
          <a:xfrm>
            <a:off x="7359800" y="0"/>
            <a:ext cx="1024525" cy="487875"/>
          </a:xfrm>
          <a:custGeom>
            <a:rect b="b" l="l" r="r" t="t"/>
            <a:pathLst>
              <a:path extrusionOk="0" h="19515" w="40981">
                <a:moveTo>
                  <a:pt x="14497" y="279"/>
                </a:moveTo>
                <a:lnTo>
                  <a:pt x="0" y="18678"/>
                </a:lnTo>
                <a:lnTo>
                  <a:pt x="12267" y="18678"/>
                </a:lnTo>
                <a:lnTo>
                  <a:pt x="20630" y="7527"/>
                </a:lnTo>
                <a:lnTo>
                  <a:pt x="29551" y="19236"/>
                </a:lnTo>
                <a:lnTo>
                  <a:pt x="40981" y="19515"/>
                </a:lnTo>
                <a:lnTo>
                  <a:pt x="26206" y="0"/>
                </a:lnTo>
                <a:close/>
              </a:path>
            </a:pathLst>
          </a:custGeom>
          <a:solidFill>
            <a:srgbClr val="FFFFFF">
              <a:alpha val="5880"/>
            </a:srgbClr>
          </a:solidFill>
          <a:ln>
            <a:noFill/>
          </a:ln>
        </p:spPr>
      </p:sp>
      <p:sp>
        <p:nvSpPr>
          <p:cNvPr id="147" name="Google Shape;147;p29"/>
          <p:cNvSpPr/>
          <p:nvPr/>
        </p:nvSpPr>
        <p:spPr>
          <a:xfrm>
            <a:off x="8240860" y="55242"/>
            <a:ext cx="434688" cy="382518"/>
          </a:xfrm>
          <a:custGeom>
            <a:rect b="b" l="l" r="r" t="t"/>
            <a:pathLst>
              <a:path extrusionOk="0" h="10999" w="12500">
                <a:moveTo>
                  <a:pt x="1" y="1"/>
                </a:moveTo>
                <a:lnTo>
                  <a:pt x="8372" y="10999"/>
                </a:lnTo>
                <a:lnTo>
                  <a:pt x="12500" y="5572"/>
                </a:lnTo>
                <a:lnTo>
                  <a:pt x="8285" y="1"/>
                </a:lnTo>
                <a:close/>
              </a:path>
            </a:pathLst>
          </a:custGeom>
          <a:solidFill>
            <a:srgbClr val="FFFFFF">
              <a:alpha val="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9"/>
          <p:cNvSpPr/>
          <p:nvPr/>
        </p:nvSpPr>
        <p:spPr>
          <a:xfrm>
            <a:off x="8052685" y="1379967"/>
            <a:ext cx="434688" cy="382518"/>
          </a:xfrm>
          <a:custGeom>
            <a:rect b="b" l="l" r="r" t="t"/>
            <a:pathLst>
              <a:path extrusionOk="0" h="10999" w="12500">
                <a:moveTo>
                  <a:pt x="1" y="1"/>
                </a:moveTo>
                <a:lnTo>
                  <a:pt x="8372" y="10999"/>
                </a:lnTo>
                <a:lnTo>
                  <a:pt x="12500" y="5572"/>
                </a:lnTo>
                <a:lnTo>
                  <a:pt x="8285" y="1"/>
                </a:lnTo>
                <a:close/>
              </a:path>
            </a:pathLst>
          </a:custGeom>
          <a:solidFill>
            <a:srgbClr val="FFFFFF">
              <a:alpha val="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29"/>
          <p:cNvSpPr/>
          <p:nvPr/>
        </p:nvSpPr>
        <p:spPr>
          <a:xfrm>
            <a:off x="4261285" y="593867"/>
            <a:ext cx="434688" cy="382518"/>
          </a:xfrm>
          <a:custGeom>
            <a:rect b="b" l="l" r="r" t="t"/>
            <a:pathLst>
              <a:path extrusionOk="0" h="10999" w="12500">
                <a:moveTo>
                  <a:pt x="1" y="1"/>
                </a:moveTo>
                <a:lnTo>
                  <a:pt x="8372" y="10999"/>
                </a:lnTo>
                <a:lnTo>
                  <a:pt x="12500" y="5572"/>
                </a:lnTo>
                <a:lnTo>
                  <a:pt x="8285" y="1"/>
                </a:lnTo>
                <a:close/>
              </a:path>
            </a:pathLst>
          </a:custGeom>
          <a:solidFill>
            <a:srgbClr val="FFFFFF">
              <a:alpha val="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9"/>
          <p:cNvSpPr/>
          <p:nvPr/>
        </p:nvSpPr>
        <p:spPr>
          <a:xfrm>
            <a:off x="8244925" y="13950"/>
            <a:ext cx="913025" cy="1010575"/>
          </a:xfrm>
          <a:custGeom>
            <a:rect b="b" l="l" r="r" t="t"/>
            <a:pathLst>
              <a:path extrusionOk="0" h="40423" w="36521">
                <a:moveTo>
                  <a:pt x="30666" y="0"/>
                </a:moveTo>
                <a:lnTo>
                  <a:pt x="36521" y="0"/>
                </a:lnTo>
                <a:lnTo>
                  <a:pt x="36242" y="8084"/>
                </a:lnTo>
                <a:lnTo>
                  <a:pt x="26484" y="21466"/>
                </a:lnTo>
                <a:lnTo>
                  <a:pt x="35963" y="34847"/>
                </a:lnTo>
                <a:lnTo>
                  <a:pt x="36242" y="40144"/>
                </a:lnTo>
                <a:lnTo>
                  <a:pt x="29830" y="40423"/>
                </a:lnTo>
                <a:lnTo>
                  <a:pt x="20630" y="29829"/>
                </a:lnTo>
                <a:lnTo>
                  <a:pt x="12545" y="39308"/>
                </a:lnTo>
                <a:lnTo>
                  <a:pt x="0" y="39586"/>
                </a:lnTo>
                <a:close/>
              </a:path>
            </a:pathLst>
          </a:custGeom>
          <a:solidFill>
            <a:srgbClr val="FFFFFF">
              <a:alpha val="5880"/>
            </a:srgbClr>
          </a:solidFill>
          <a:ln>
            <a:noFill/>
          </a:ln>
        </p:spPr>
      </p:sp>
      <p:sp>
        <p:nvSpPr>
          <p:cNvPr id="151" name="Google Shape;151;p29"/>
          <p:cNvSpPr/>
          <p:nvPr/>
        </p:nvSpPr>
        <p:spPr>
          <a:xfrm>
            <a:off x="8969750" y="1888750"/>
            <a:ext cx="188200" cy="278775"/>
          </a:xfrm>
          <a:custGeom>
            <a:rect b="b" l="l" r="r" t="t"/>
            <a:pathLst>
              <a:path extrusionOk="0" h="11151" w="7528">
                <a:moveTo>
                  <a:pt x="7528" y="0"/>
                </a:moveTo>
                <a:lnTo>
                  <a:pt x="0" y="0"/>
                </a:lnTo>
                <a:lnTo>
                  <a:pt x="7249" y="11151"/>
                </a:lnTo>
                <a:close/>
              </a:path>
            </a:pathLst>
          </a:custGeom>
          <a:solidFill>
            <a:srgbClr val="FFFFFF">
              <a:alpha val="5880"/>
            </a:srgbClr>
          </a:solidFill>
          <a:ln>
            <a:noFill/>
          </a:ln>
        </p:spPr>
      </p:sp>
      <p:sp>
        <p:nvSpPr>
          <p:cNvPr id="152" name="Google Shape;152;p29"/>
          <p:cNvSpPr/>
          <p:nvPr/>
        </p:nvSpPr>
        <p:spPr>
          <a:xfrm>
            <a:off x="8272800" y="1136025"/>
            <a:ext cx="871200" cy="1003625"/>
          </a:xfrm>
          <a:custGeom>
            <a:rect b="b" l="l" r="r" t="t"/>
            <a:pathLst>
              <a:path extrusionOk="0" h="40145" w="34848">
                <a:moveTo>
                  <a:pt x="17842" y="27878"/>
                </a:moveTo>
                <a:lnTo>
                  <a:pt x="25091" y="40145"/>
                </a:lnTo>
                <a:lnTo>
                  <a:pt x="0" y="34290"/>
                </a:lnTo>
                <a:lnTo>
                  <a:pt x="27600" y="0"/>
                </a:lnTo>
                <a:lnTo>
                  <a:pt x="34848" y="0"/>
                </a:lnTo>
                <a:lnTo>
                  <a:pt x="34848" y="5576"/>
                </a:lnTo>
                <a:close/>
              </a:path>
            </a:pathLst>
          </a:custGeom>
          <a:solidFill>
            <a:srgbClr val="FFFFFF">
              <a:alpha val="5880"/>
            </a:srgbClr>
          </a:solidFill>
          <a:ln>
            <a:noFill/>
          </a:ln>
        </p:spPr>
      </p:sp>
      <p:sp>
        <p:nvSpPr>
          <p:cNvPr id="153" name="Google Shape;153;p29"/>
          <p:cNvSpPr/>
          <p:nvPr/>
        </p:nvSpPr>
        <p:spPr>
          <a:xfrm>
            <a:off x="-6975" y="543625"/>
            <a:ext cx="9171875" cy="4613825"/>
          </a:xfrm>
          <a:custGeom>
            <a:rect b="b" l="l" r="r" t="t"/>
            <a:pathLst>
              <a:path extrusionOk="0" h="184553" w="366875">
                <a:moveTo>
                  <a:pt x="279" y="18957"/>
                </a:moveTo>
                <a:lnTo>
                  <a:pt x="109003" y="0"/>
                </a:lnTo>
                <a:lnTo>
                  <a:pt x="366597" y="63562"/>
                </a:lnTo>
                <a:lnTo>
                  <a:pt x="366875" y="183995"/>
                </a:lnTo>
                <a:lnTo>
                  <a:pt x="0" y="184553"/>
                </a:lnTo>
                <a:close/>
              </a:path>
            </a:pathLst>
          </a:custGeom>
          <a:solidFill>
            <a:srgbClr val="FFFFFF"/>
          </a:solidFill>
          <a:ln>
            <a:noFill/>
          </a:ln>
        </p:spPr>
      </p:sp>
      <p:pic>
        <p:nvPicPr>
          <p:cNvPr id="154" name="Google Shape;154;p29"/>
          <p:cNvPicPr preferRelativeResize="0"/>
          <p:nvPr/>
        </p:nvPicPr>
        <p:blipFill rotWithShape="1">
          <a:blip r:embed="rId2">
            <a:alphaModFix/>
          </a:blip>
          <a:srcRect b="2262" l="0" r="0" t="2262"/>
          <a:stretch/>
        </p:blipFill>
        <p:spPr>
          <a:xfrm>
            <a:off x="8000994" y="4419650"/>
            <a:ext cx="953851" cy="4952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 pattern no logo 1">
  <p:cSld name="SECTION_HEADER_1_1_1_1_4">
    <p:spTree>
      <p:nvGrpSpPr>
        <p:cNvPr id="155" name="Shape 155"/>
        <p:cNvGrpSpPr/>
        <p:nvPr/>
      </p:nvGrpSpPr>
      <p:grpSpPr>
        <a:xfrm>
          <a:off x="0" y="0"/>
          <a:ext cx="0" cy="0"/>
          <a:chOff x="0" y="0"/>
          <a:chExt cx="0" cy="0"/>
        </a:xfrm>
      </p:grpSpPr>
      <p:sp>
        <p:nvSpPr>
          <p:cNvPr id="156" name="Google Shape;156;p30"/>
          <p:cNvSpPr/>
          <p:nvPr/>
        </p:nvSpPr>
        <p:spPr>
          <a:xfrm>
            <a:off x="5598425" y="-23376"/>
            <a:ext cx="3553500" cy="5166900"/>
          </a:xfrm>
          <a:prstGeom prst="rect">
            <a:avLst/>
          </a:pr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30"/>
          <p:cNvSpPr/>
          <p:nvPr/>
        </p:nvSpPr>
        <p:spPr>
          <a:xfrm>
            <a:off x="3456875" y="-13950"/>
            <a:ext cx="5701075" cy="5157450"/>
          </a:xfrm>
          <a:custGeom>
            <a:rect b="b" l="l" r="r" t="t"/>
            <a:pathLst>
              <a:path extrusionOk="0" h="206298" w="228043">
                <a:moveTo>
                  <a:pt x="156675" y="0"/>
                </a:moveTo>
                <a:lnTo>
                  <a:pt x="0" y="205740"/>
                </a:lnTo>
                <a:lnTo>
                  <a:pt x="119318" y="206019"/>
                </a:lnTo>
                <a:lnTo>
                  <a:pt x="139669" y="178141"/>
                </a:lnTo>
                <a:lnTo>
                  <a:pt x="160856" y="206298"/>
                </a:lnTo>
                <a:lnTo>
                  <a:pt x="228043" y="206298"/>
                </a:lnTo>
                <a:lnTo>
                  <a:pt x="227764" y="135767"/>
                </a:lnTo>
                <a:lnTo>
                  <a:pt x="200165" y="100083"/>
                </a:lnTo>
                <a:lnTo>
                  <a:pt x="227764" y="63284"/>
                </a:lnTo>
                <a:lnTo>
                  <a:pt x="228043" y="279"/>
                </a:lnTo>
                <a:close/>
              </a:path>
            </a:pathLst>
          </a:custGeom>
          <a:solidFill>
            <a:srgbClr val="FFFFFF">
              <a:alpha val="8630"/>
            </a:srgbClr>
          </a:solidFill>
          <a:ln>
            <a:noFill/>
          </a:ln>
        </p:spPr>
      </p:sp>
      <p:pic>
        <p:nvPicPr>
          <p:cNvPr id="158" name="Google Shape;158;p30"/>
          <p:cNvPicPr preferRelativeResize="0"/>
          <p:nvPr/>
        </p:nvPicPr>
        <p:blipFill rotWithShape="1">
          <a:blip r:embed="rId2">
            <a:alphaModFix/>
          </a:blip>
          <a:srcRect b="2262" l="0" r="0" t="2262"/>
          <a:stretch/>
        </p:blipFill>
        <p:spPr>
          <a:xfrm>
            <a:off x="257869" y="4419650"/>
            <a:ext cx="953851" cy="4952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01">
  <p:cSld name="Blank Slide 01">
    <p:spTree>
      <p:nvGrpSpPr>
        <p:cNvPr id="159" name="Shape 159"/>
        <p:cNvGrpSpPr/>
        <p:nvPr/>
      </p:nvGrpSpPr>
      <p:grpSpPr>
        <a:xfrm>
          <a:off x="0" y="0"/>
          <a:ext cx="0" cy="0"/>
          <a:chOff x="0" y="0"/>
          <a:chExt cx="0" cy="0"/>
        </a:xfrm>
      </p:grpSpPr>
      <p:sp>
        <p:nvSpPr>
          <p:cNvPr id="160" name="Google Shape;160;p31"/>
          <p:cNvSpPr txBox="1"/>
          <p:nvPr>
            <p:ph idx="12" type="sldNum"/>
          </p:nvPr>
        </p:nvSpPr>
        <p:spPr>
          <a:xfrm>
            <a:off x="8533642" y="4857666"/>
            <a:ext cx="128400" cy="142500"/>
          </a:xfrm>
          <a:prstGeom prst="rect">
            <a:avLst/>
          </a:prstGeom>
          <a:noFill/>
          <a:ln>
            <a:noFill/>
          </a:ln>
        </p:spPr>
        <p:txBody>
          <a:bodyPr anchorCtr="0" anchor="ctr" bIns="17150" lIns="17150" spcFirstLastPara="1" rIns="17150" wrap="square" tIns="17150">
            <a:spAutoFit/>
          </a:bodyPr>
          <a:lstStyle>
            <a:lvl1pPr indent="0" lvl="0" marL="0" marR="0" rtl="0" algn="l">
              <a:lnSpc>
                <a:spcPct val="100000"/>
              </a:lnSpc>
              <a:spcBef>
                <a:spcPts val="0"/>
              </a:spcBef>
              <a:spcAft>
                <a:spcPts val="0"/>
              </a:spcAft>
              <a:buClr>
                <a:srgbClr val="535862"/>
              </a:buClr>
              <a:buSzPts val="700"/>
              <a:buFont typeface="Raleway"/>
              <a:buNone/>
              <a:defRPr b="0" i="0" sz="700" u="none" cap="none" strike="noStrike">
                <a:solidFill>
                  <a:srgbClr val="535862"/>
                </a:solidFill>
                <a:latin typeface="Raleway"/>
                <a:ea typeface="Raleway"/>
                <a:cs typeface="Raleway"/>
                <a:sym typeface="Raleway"/>
              </a:defRPr>
            </a:lvl1pPr>
            <a:lvl2pPr indent="0" lvl="1" marL="0" marR="0" rtl="0" algn="l">
              <a:lnSpc>
                <a:spcPct val="100000"/>
              </a:lnSpc>
              <a:spcBef>
                <a:spcPts val="0"/>
              </a:spcBef>
              <a:spcAft>
                <a:spcPts val="0"/>
              </a:spcAft>
              <a:buClr>
                <a:srgbClr val="535862"/>
              </a:buClr>
              <a:buSzPts val="700"/>
              <a:buFont typeface="Raleway"/>
              <a:buNone/>
              <a:defRPr b="0" i="0" sz="700" u="none" cap="none" strike="noStrike">
                <a:solidFill>
                  <a:srgbClr val="535862"/>
                </a:solidFill>
                <a:latin typeface="Raleway"/>
                <a:ea typeface="Raleway"/>
                <a:cs typeface="Raleway"/>
                <a:sym typeface="Raleway"/>
              </a:defRPr>
            </a:lvl2pPr>
            <a:lvl3pPr indent="0" lvl="2" marL="0" marR="0" rtl="0" algn="l">
              <a:lnSpc>
                <a:spcPct val="100000"/>
              </a:lnSpc>
              <a:spcBef>
                <a:spcPts val="0"/>
              </a:spcBef>
              <a:spcAft>
                <a:spcPts val="0"/>
              </a:spcAft>
              <a:buClr>
                <a:srgbClr val="535862"/>
              </a:buClr>
              <a:buSzPts val="700"/>
              <a:buFont typeface="Raleway"/>
              <a:buNone/>
              <a:defRPr b="0" i="0" sz="700" u="none" cap="none" strike="noStrike">
                <a:solidFill>
                  <a:srgbClr val="535862"/>
                </a:solidFill>
                <a:latin typeface="Raleway"/>
                <a:ea typeface="Raleway"/>
                <a:cs typeface="Raleway"/>
                <a:sym typeface="Raleway"/>
              </a:defRPr>
            </a:lvl3pPr>
            <a:lvl4pPr indent="0" lvl="3" marL="0" marR="0" rtl="0" algn="l">
              <a:lnSpc>
                <a:spcPct val="100000"/>
              </a:lnSpc>
              <a:spcBef>
                <a:spcPts val="0"/>
              </a:spcBef>
              <a:spcAft>
                <a:spcPts val="0"/>
              </a:spcAft>
              <a:buClr>
                <a:srgbClr val="535862"/>
              </a:buClr>
              <a:buSzPts val="700"/>
              <a:buFont typeface="Raleway"/>
              <a:buNone/>
              <a:defRPr b="0" i="0" sz="700" u="none" cap="none" strike="noStrike">
                <a:solidFill>
                  <a:srgbClr val="535862"/>
                </a:solidFill>
                <a:latin typeface="Raleway"/>
                <a:ea typeface="Raleway"/>
                <a:cs typeface="Raleway"/>
                <a:sym typeface="Raleway"/>
              </a:defRPr>
            </a:lvl4pPr>
            <a:lvl5pPr indent="0" lvl="4" marL="0" marR="0" rtl="0" algn="l">
              <a:lnSpc>
                <a:spcPct val="100000"/>
              </a:lnSpc>
              <a:spcBef>
                <a:spcPts val="0"/>
              </a:spcBef>
              <a:spcAft>
                <a:spcPts val="0"/>
              </a:spcAft>
              <a:buClr>
                <a:srgbClr val="535862"/>
              </a:buClr>
              <a:buSzPts val="700"/>
              <a:buFont typeface="Raleway"/>
              <a:buNone/>
              <a:defRPr b="0" i="0" sz="700" u="none" cap="none" strike="noStrike">
                <a:solidFill>
                  <a:srgbClr val="535862"/>
                </a:solidFill>
                <a:latin typeface="Raleway"/>
                <a:ea typeface="Raleway"/>
                <a:cs typeface="Raleway"/>
                <a:sym typeface="Raleway"/>
              </a:defRPr>
            </a:lvl5pPr>
            <a:lvl6pPr indent="0" lvl="5" marL="0" marR="0" rtl="0" algn="l">
              <a:lnSpc>
                <a:spcPct val="100000"/>
              </a:lnSpc>
              <a:spcBef>
                <a:spcPts val="0"/>
              </a:spcBef>
              <a:spcAft>
                <a:spcPts val="0"/>
              </a:spcAft>
              <a:buClr>
                <a:srgbClr val="535862"/>
              </a:buClr>
              <a:buSzPts val="700"/>
              <a:buFont typeface="Raleway"/>
              <a:buNone/>
              <a:defRPr b="0" i="0" sz="700" u="none" cap="none" strike="noStrike">
                <a:solidFill>
                  <a:srgbClr val="535862"/>
                </a:solidFill>
                <a:latin typeface="Raleway"/>
                <a:ea typeface="Raleway"/>
                <a:cs typeface="Raleway"/>
                <a:sym typeface="Raleway"/>
              </a:defRPr>
            </a:lvl6pPr>
            <a:lvl7pPr indent="0" lvl="6" marL="0" marR="0" rtl="0" algn="l">
              <a:lnSpc>
                <a:spcPct val="100000"/>
              </a:lnSpc>
              <a:spcBef>
                <a:spcPts val="0"/>
              </a:spcBef>
              <a:spcAft>
                <a:spcPts val="0"/>
              </a:spcAft>
              <a:buClr>
                <a:srgbClr val="535862"/>
              </a:buClr>
              <a:buSzPts val="700"/>
              <a:buFont typeface="Raleway"/>
              <a:buNone/>
              <a:defRPr b="0" i="0" sz="700" u="none" cap="none" strike="noStrike">
                <a:solidFill>
                  <a:srgbClr val="535862"/>
                </a:solidFill>
                <a:latin typeface="Raleway"/>
                <a:ea typeface="Raleway"/>
                <a:cs typeface="Raleway"/>
                <a:sym typeface="Raleway"/>
              </a:defRPr>
            </a:lvl7pPr>
            <a:lvl8pPr indent="0" lvl="7" marL="0" marR="0" rtl="0" algn="l">
              <a:lnSpc>
                <a:spcPct val="100000"/>
              </a:lnSpc>
              <a:spcBef>
                <a:spcPts val="0"/>
              </a:spcBef>
              <a:spcAft>
                <a:spcPts val="0"/>
              </a:spcAft>
              <a:buClr>
                <a:srgbClr val="535862"/>
              </a:buClr>
              <a:buSzPts val="700"/>
              <a:buFont typeface="Raleway"/>
              <a:buNone/>
              <a:defRPr b="0" i="0" sz="700" u="none" cap="none" strike="noStrike">
                <a:solidFill>
                  <a:srgbClr val="535862"/>
                </a:solidFill>
                <a:latin typeface="Raleway"/>
                <a:ea typeface="Raleway"/>
                <a:cs typeface="Raleway"/>
                <a:sym typeface="Raleway"/>
              </a:defRPr>
            </a:lvl8pPr>
            <a:lvl9pPr indent="0" lvl="8" marL="0" marR="0" rtl="0" algn="l">
              <a:lnSpc>
                <a:spcPct val="100000"/>
              </a:lnSpc>
              <a:spcBef>
                <a:spcPts val="0"/>
              </a:spcBef>
              <a:spcAft>
                <a:spcPts val="0"/>
              </a:spcAft>
              <a:buClr>
                <a:srgbClr val="535862"/>
              </a:buClr>
              <a:buSzPts val="700"/>
              <a:buFont typeface="Raleway"/>
              <a:buNone/>
              <a:defRPr b="0" i="0" sz="700" u="none" cap="none" strike="noStrike">
                <a:solidFill>
                  <a:srgbClr val="535862"/>
                </a:solidFill>
                <a:latin typeface="Raleway"/>
                <a:ea typeface="Raleway"/>
                <a:cs typeface="Raleway"/>
                <a:sym typeface="Raleway"/>
              </a:defRPr>
            </a:lvl9pPr>
          </a:lstStyle>
          <a:p>
            <a:pPr indent="0" lvl="0" marL="0" rtl="0" algn="l">
              <a:spcBef>
                <a:spcPts val="0"/>
              </a:spcBef>
              <a:spcAft>
                <a:spcPts val="0"/>
              </a:spcAft>
              <a:buNone/>
            </a:pPr>
            <a:fld id="{00000000-1234-1234-1234-123412341234}" type="slidenum">
              <a:rPr lang="en"/>
              <a:t>‹#›</a:t>
            </a:fld>
            <a:endParaRPr sz="1100">
              <a:solidFill>
                <a:srgbClr val="000000"/>
              </a:solidFill>
              <a:latin typeface="Arial"/>
              <a:ea typeface="Arial"/>
              <a:cs typeface="Arial"/>
              <a:sym typeface="Arial"/>
            </a:endParaRPr>
          </a:p>
        </p:txBody>
      </p:sp>
      <p:sp>
        <p:nvSpPr>
          <p:cNvPr id="161" name="Google Shape;161;p31"/>
          <p:cNvSpPr/>
          <p:nvPr>
            <p:ph idx="2" type="pic"/>
          </p:nvPr>
        </p:nvSpPr>
        <p:spPr>
          <a:xfrm>
            <a:off x="3892990" y="514350"/>
            <a:ext cx="3087600" cy="2057400"/>
          </a:xfrm>
          <a:prstGeom prst="rect">
            <a:avLst/>
          </a:prstGeom>
          <a:noFill/>
          <a:ln>
            <a:noFill/>
          </a:ln>
        </p:spPr>
        <p:txBody>
          <a:bodyPr anchorCtr="0" anchor="t" bIns="17150" lIns="34300" spcFirstLastPara="1" rIns="34300" wrap="square" tIns="17150">
            <a:noAutofit/>
          </a:bodyPr>
          <a:lstStyle>
            <a:lvl1pPr lvl="0"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1pPr>
            <a:lvl2pPr lvl="1"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2pPr>
            <a:lvl3pPr lvl="2"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3pPr>
            <a:lvl4pPr lvl="3"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4pPr>
            <a:lvl5pPr lvl="4"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5pPr>
            <a:lvl6pPr lvl="5"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6pPr>
            <a:lvl7pPr lvl="6"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7pPr>
            <a:lvl8pPr lvl="7"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8pPr>
            <a:lvl9pPr lvl="8"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9pPr>
          </a:lstStyle>
          <a:p/>
        </p:txBody>
      </p:sp>
      <p:sp>
        <p:nvSpPr>
          <p:cNvPr id="162" name="Google Shape;162;p31"/>
          <p:cNvSpPr/>
          <p:nvPr>
            <p:ph idx="3" type="pic"/>
          </p:nvPr>
        </p:nvSpPr>
        <p:spPr>
          <a:xfrm>
            <a:off x="2173427" y="2571750"/>
            <a:ext cx="3087600" cy="2057400"/>
          </a:xfrm>
          <a:prstGeom prst="rect">
            <a:avLst/>
          </a:prstGeom>
          <a:noFill/>
          <a:ln>
            <a:noFill/>
          </a:ln>
        </p:spPr>
        <p:txBody>
          <a:bodyPr anchorCtr="0" anchor="t" bIns="17150" lIns="34300" spcFirstLastPara="1" rIns="34300" wrap="square" tIns="17150">
            <a:noAutofit/>
          </a:bodyPr>
          <a:lstStyle>
            <a:lvl1pPr lvl="0"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1pPr>
            <a:lvl2pPr lvl="1"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2pPr>
            <a:lvl3pPr lvl="2"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3pPr>
            <a:lvl4pPr lvl="3"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4pPr>
            <a:lvl5pPr lvl="4"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5pPr>
            <a:lvl6pPr lvl="5"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6pPr>
            <a:lvl7pPr lvl="6"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7pPr>
            <a:lvl8pPr lvl="7"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8pPr>
            <a:lvl9pPr lvl="8" marR="0" rtl="0" algn="l">
              <a:lnSpc>
                <a:spcPct val="90000"/>
              </a:lnSpc>
              <a:spcBef>
                <a:spcPts val="800"/>
              </a:spcBef>
              <a:spcAft>
                <a:spcPts val="0"/>
              </a:spcAft>
              <a:buClr>
                <a:srgbClr val="000000"/>
              </a:buClr>
              <a:buSzPts val="2100"/>
              <a:buFont typeface="Arial"/>
              <a:buChar char="•"/>
              <a:defRPr b="0" i="0" sz="21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C 1">
  <p:cSld name="CUSTOM_2_3_1">
    <p:spTree>
      <p:nvGrpSpPr>
        <p:cNvPr id="164" name="Shape 164"/>
        <p:cNvGrpSpPr/>
        <p:nvPr/>
      </p:nvGrpSpPr>
      <p:grpSpPr>
        <a:xfrm>
          <a:off x="0" y="0"/>
          <a:ext cx="0" cy="0"/>
          <a:chOff x="0" y="0"/>
          <a:chExt cx="0" cy="0"/>
        </a:xfrm>
      </p:grpSpPr>
      <p:pic>
        <p:nvPicPr>
          <p:cNvPr id="165" name="Google Shape;165;p33"/>
          <p:cNvPicPr preferRelativeResize="0"/>
          <p:nvPr/>
        </p:nvPicPr>
        <p:blipFill rotWithShape="1">
          <a:blip r:embed="rId2">
            <a:alphaModFix/>
          </a:blip>
          <a:srcRect b="29" l="0" r="0" t="19"/>
          <a:stretch/>
        </p:blipFill>
        <p:spPr>
          <a:xfrm>
            <a:off x="257869" y="4419650"/>
            <a:ext cx="953851" cy="495250"/>
          </a:xfrm>
          <a:prstGeom prst="rect">
            <a:avLst/>
          </a:prstGeom>
          <a:noFill/>
          <a:ln>
            <a:noFill/>
          </a:ln>
        </p:spPr>
      </p:pic>
      <p:sp>
        <p:nvSpPr>
          <p:cNvPr id="166" name="Google Shape;166;p33"/>
          <p:cNvSpPr/>
          <p:nvPr/>
        </p:nvSpPr>
        <p:spPr>
          <a:xfrm>
            <a:off x="3582325" y="-6975"/>
            <a:ext cx="2341750" cy="1561175"/>
          </a:xfrm>
          <a:custGeom>
            <a:rect b="b" l="l" r="r" t="t"/>
            <a:pathLst>
              <a:path extrusionOk="0" h="62447" w="93670">
                <a:moveTo>
                  <a:pt x="0" y="279"/>
                </a:moveTo>
                <a:lnTo>
                  <a:pt x="45999" y="62447"/>
                </a:lnTo>
                <a:lnTo>
                  <a:pt x="93670" y="0"/>
                </a:lnTo>
                <a:close/>
              </a:path>
            </a:pathLst>
          </a:custGeom>
          <a:solidFill>
            <a:srgbClr val="E2E3E4">
              <a:alpha val="44310"/>
            </a:srgbClr>
          </a:solidFill>
          <a:ln>
            <a:noFill/>
          </a:ln>
        </p:spPr>
      </p:sp>
      <p:sp>
        <p:nvSpPr>
          <p:cNvPr id="167" name="Google Shape;167;p33"/>
          <p:cNvSpPr/>
          <p:nvPr/>
        </p:nvSpPr>
        <p:spPr>
          <a:xfrm>
            <a:off x="3456875" y="6975"/>
            <a:ext cx="5701075" cy="5136525"/>
          </a:xfrm>
          <a:custGeom>
            <a:rect b="b" l="l" r="r" t="t"/>
            <a:pathLst>
              <a:path extrusionOk="0" h="205461" w="228043">
                <a:moveTo>
                  <a:pt x="155838" y="0"/>
                </a:moveTo>
                <a:lnTo>
                  <a:pt x="0" y="204903"/>
                </a:lnTo>
                <a:lnTo>
                  <a:pt x="119318" y="205182"/>
                </a:lnTo>
                <a:lnTo>
                  <a:pt x="139669" y="177304"/>
                </a:lnTo>
                <a:lnTo>
                  <a:pt x="160856" y="205461"/>
                </a:lnTo>
                <a:lnTo>
                  <a:pt x="228043" y="205461"/>
                </a:lnTo>
                <a:lnTo>
                  <a:pt x="227764" y="134930"/>
                </a:lnTo>
                <a:lnTo>
                  <a:pt x="200165" y="99246"/>
                </a:lnTo>
                <a:lnTo>
                  <a:pt x="227764" y="62447"/>
                </a:lnTo>
                <a:lnTo>
                  <a:pt x="228043" y="0"/>
                </a:lnTo>
                <a:close/>
              </a:path>
            </a:pathLst>
          </a:custGeom>
          <a:solidFill>
            <a:srgbClr val="E2E3E4">
              <a:alpha val="44310"/>
            </a:srgbClr>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C 1 2">
  <p:cSld name="CUSTOM_2_3_1_3">
    <p:spTree>
      <p:nvGrpSpPr>
        <p:cNvPr id="168" name="Shape 168"/>
        <p:cNvGrpSpPr/>
        <p:nvPr/>
      </p:nvGrpSpPr>
      <p:grpSpPr>
        <a:xfrm>
          <a:off x="0" y="0"/>
          <a:ext cx="0" cy="0"/>
          <a:chOff x="0" y="0"/>
          <a:chExt cx="0" cy="0"/>
        </a:xfrm>
      </p:grpSpPr>
      <p:sp>
        <p:nvSpPr>
          <p:cNvPr id="169" name="Google Shape;169;p34"/>
          <p:cNvSpPr/>
          <p:nvPr/>
        </p:nvSpPr>
        <p:spPr>
          <a:xfrm>
            <a:off x="3582325" y="-6975"/>
            <a:ext cx="2341750" cy="1561175"/>
          </a:xfrm>
          <a:custGeom>
            <a:rect b="b" l="l" r="r" t="t"/>
            <a:pathLst>
              <a:path extrusionOk="0" h="62447" w="93670">
                <a:moveTo>
                  <a:pt x="0" y="279"/>
                </a:moveTo>
                <a:lnTo>
                  <a:pt x="45999" y="62447"/>
                </a:lnTo>
                <a:lnTo>
                  <a:pt x="93670" y="0"/>
                </a:lnTo>
                <a:close/>
              </a:path>
            </a:pathLst>
          </a:custGeom>
          <a:solidFill>
            <a:srgbClr val="E2E3E4">
              <a:alpha val="44310"/>
            </a:srgbClr>
          </a:solidFill>
          <a:ln>
            <a:noFill/>
          </a:ln>
        </p:spPr>
      </p:sp>
      <p:sp>
        <p:nvSpPr>
          <p:cNvPr id="170" name="Google Shape;170;p34"/>
          <p:cNvSpPr/>
          <p:nvPr/>
        </p:nvSpPr>
        <p:spPr>
          <a:xfrm>
            <a:off x="3456875" y="6975"/>
            <a:ext cx="5701075" cy="5136525"/>
          </a:xfrm>
          <a:custGeom>
            <a:rect b="b" l="l" r="r" t="t"/>
            <a:pathLst>
              <a:path extrusionOk="0" h="205461" w="228043">
                <a:moveTo>
                  <a:pt x="155838" y="0"/>
                </a:moveTo>
                <a:lnTo>
                  <a:pt x="0" y="204903"/>
                </a:lnTo>
                <a:lnTo>
                  <a:pt x="119318" y="205182"/>
                </a:lnTo>
                <a:lnTo>
                  <a:pt x="139669" y="177304"/>
                </a:lnTo>
                <a:lnTo>
                  <a:pt x="160856" y="205461"/>
                </a:lnTo>
                <a:lnTo>
                  <a:pt x="228043" y="205461"/>
                </a:lnTo>
                <a:lnTo>
                  <a:pt x="227764" y="134930"/>
                </a:lnTo>
                <a:lnTo>
                  <a:pt x="200165" y="99246"/>
                </a:lnTo>
                <a:lnTo>
                  <a:pt x="227764" y="62447"/>
                </a:lnTo>
                <a:lnTo>
                  <a:pt x="228043" y="0"/>
                </a:lnTo>
                <a:close/>
              </a:path>
            </a:pathLst>
          </a:custGeom>
          <a:solidFill>
            <a:srgbClr val="E2E3E4">
              <a:alpha val="44310"/>
            </a:srgbClr>
          </a:solidFill>
          <a:ln>
            <a:noFill/>
          </a:ln>
        </p:spPr>
      </p:sp>
      <p:pic>
        <p:nvPicPr>
          <p:cNvPr id="171" name="Google Shape;171;p34"/>
          <p:cNvPicPr preferRelativeResize="0"/>
          <p:nvPr/>
        </p:nvPicPr>
        <p:blipFill rotWithShape="1">
          <a:blip r:embed="rId2">
            <a:alphaModFix/>
          </a:blip>
          <a:srcRect b="29" l="0" r="0" t="19"/>
          <a:stretch/>
        </p:blipFill>
        <p:spPr>
          <a:xfrm>
            <a:off x="7973119" y="4419650"/>
            <a:ext cx="953851" cy="4952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3 1 2">
  <p:cSld name="CUSTOM_6_1_2">
    <p:spTree>
      <p:nvGrpSpPr>
        <p:cNvPr id="172" name="Shape 172"/>
        <p:cNvGrpSpPr/>
        <p:nvPr/>
      </p:nvGrpSpPr>
      <p:grpSpPr>
        <a:xfrm>
          <a:off x="0" y="0"/>
          <a:ext cx="0" cy="0"/>
          <a:chOff x="0" y="0"/>
          <a:chExt cx="0" cy="0"/>
        </a:xfrm>
      </p:grpSpPr>
      <p:sp>
        <p:nvSpPr>
          <p:cNvPr id="173" name="Google Shape;173;p35"/>
          <p:cNvSpPr/>
          <p:nvPr/>
        </p:nvSpPr>
        <p:spPr>
          <a:xfrm>
            <a:off x="0" y="6970"/>
            <a:ext cx="2842450" cy="1849850"/>
          </a:xfrm>
          <a:custGeom>
            <a:rect b="b" l="l" r="r" t="t"/>
            <a:pathLst>
              <a:path extrusionOk="0" h="73994" w="113698">
                <a:moveTo>
                  <a:pt x="0" y="3609"/>
                </a:moveTo>
                <a:lnTo>
                  <a:pt x="55947" y="73994"/>
                </a:lnTo>
                <a:lnTo>
                  <a:pt x="113698" y="0"/>
                </a:lnTo>
                <a:lnTo>
                  <a:pt x="0" y="0"/>
                </a:lnTo>
                <a:close/>
              </a:path>
            </a:pathLst>
          </a:custGeom>
          <a:solidFill>
            <a:srgbClr val="000000">
              <a:alpha val="6669"/>
            </a:srgbClr>
          </a:solidFill>
          <a:ln>
            <a:noFill/>
          </a:ln>
        </p:spPr>
      </p:sp>
      <p:sp>
        <p:nvSpPr>
          <p:cNvPr id="174" name="Google Shape;174;p35"/>
          <p:cNvSpPr/>
          <p:nvPr/>
        </p:nvSpPr>
        <p:spPr>
          <a:xfrm>
            <a:off x="270700" y="0"/>
            <a:ext cx="6840400" cy="5150475"/>
          </a:xfrm>
          <a:custGeom>
            <a:rect b="b" l="l" r="r" t="t"/>
            <a:pathLst>
              <a:path extrusionOk="0" h="206019" w="273616">
                <a:moveTo>
                  <a:pt x="158201" y="0"/>
                </a:moveTo>
                <a:lnTo>
                  <a:pt x="273616" y="0"/>
                </a:lnTo>
                <a:lnTo>
                  <a:pt x="187693" y="110970"/>
                </a:lnTo>
                <a:lnTo>
                  <a:pt x="260484" y="206019"/>
                </a:lnTo>
                <a:lnTo>
                  <a:pt x="145289" y="206019"/>
                </a:lnTo>
                <a:lnTo>
                  <a:pt x="129941" y="187370"/>
                </a:lnTo>
                <a:lnTo>
                  <a:pt x="113699" y="206019"/>
                </a:lnTo>
                <a:lnTo>
                  <a:pt x="0" y="205417"/>
                </a:lnTo>
                <a:close/>
              </a:path>
            </a:pathLst>
          </a:custGeom>
          <a:solidFill>
            <a:srgbClr val="000000">
              <a:alpha val="6669"/>
            </a:srgbClr>
          </a:solidFill>
          <a:ln>
            <a:noFill/>
          </a:ln>
        </p:spPr>
      </p:sp>
      <p:pic>
        <p:nvPicPr>
          <p:cNvPr id="175" name="Google Shape;175;p35"/>
          <p:cNvPicPr preferRelativeResize="0"/>
          <p:nvPr/>
        </p:nvPicPr>
        <p:blipFill rotWithShape="1">
          <a:blip r:embed="rId2">
            <a:alphaModFix/>
          </a:blip>
          <a:srcRect b="29" l="0" r="0" t="19"/>
          <a:stretch/>
        </p:blipFill>
        <p:spPr>
          <a:xfrm>
            <a:off x="8000994" y="4419650"/>
            <a:ext cx="953851" cy="495250"/>
          </a:xfrm>
          <a:prstGeom prst="rect">
            <a:avLst/>
          </a:prstGeom>
          <a:noFill/>
          <a:ln>
            <a:noFill/>
          </a:ln>
        </p:spPr>
      </p:pic>
    </p:spTree>
  </p:cSld>
  <p:clrMapOvr>
    <a:masterClrMapping/>
  </p:clrMapOvr>
  <p:extLst>
    <p:ext uri="{DCECCB84-F9BA-43D5-87BE-67443E8EF086}">
      <p15:sldGuideLst>
        <p15:guide id="1" pos="720">
          <p15:clr>
            <a:srgbClr val="FA7B17"/>
          </p15:clr>
        </p15:guide>
        <p15:guide id="2" pos="5040">
          <p15:clr>
            <a:srgbClr val="FA7B17"/>
          </p15:clr>
        </p15:guide>
        <p15:guide id="3" orient="horz" pos="2829">
          <p15:clr>
            <a:srgbClr val="FA7B17"/>
          </p15:clr>
        </p15:guide>
        <p15:guide id="4" orient="horz" pos="3096">
          <p15:clr>
            <a:srgbClr val="FA7B17"/>
          </p15:clr>
        </p15:guide>
        <p15:guide id="5" pos="432">
          <p15:clr>
            <a:srgbClr val="FA7B17"/>
          </p15:clr>
        </p15:guide>
        <p15:guide id="6" orient="horz" pos="1123">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Left 3 1">
  <p:cSld name="CUSTOM_2_3_1_1_3_1">
    <p:spTree>
      <p:nvGrpSpPr>
        <p:cNvPr id="176" name="Shape 176"/>
        <p:cNvGrpSpPr/>
        <p:nvPr/>
      </p:nvGrpSpPr>
      <p:grpSpPr>
        <a:xfrm>
          <a:off x="0" y="0"/>
          <a:ext cx="0" cy="0"/>
          <a:chOff x="0" y="0"/>
          <a:chExt cx="0" cy="0"/>
        </a:xfrm>
      </p:grpSpPr>
      <p:sp>
        <p:nvSpPr>
          <p:cNvPr id="177" name="Google Shape;177;p36"/>
          <p:cNvSpPr/>
          <p:nvPr/>
        </p:nvSpPr>
        <p:spPr>
          <a:xfrm>
            <a:off x="0" y="5"/>
            <a:ext cx="9144000" cy="5136600"/>
          </a:xfrm>
          <a:prstGeom prst="rect">
            <a:avLst/>
          </a:prstGeom>
          <a:solidFill>
            <a:srgbClr val="699A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36"/>
          <p:cNvSpPr/>
          <p:nvPr/>
        </p:nvSpPr>
        <p:spPr>
          <a:xfrm>
            <a:off x="0" y="0"/>
            <a:ext cx="3577500" cy="5151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36"/>
          <p:cNvSpPr/>
          <p:nvPr/>
        </p:nvSpPr>
        <p:spPr>
          <a:xfrm>
            <a:off x="0" y="0"/>
            <a:ext cx="5153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Left 3">
  <p:cSld name="CUSTOM_2_3_1_1_3">
    <p:spTree>
      <p:nvGrpSpPr>
        <p:cNvPr id="180" name="Shape 180"/>
        <p:cNvGrpSpPr/>
        <p:nvPr/>
      </p:nvGrpSpPr>
      <p:grpSpPr>
        <a:xfrm>
          <a:off x="0" y="0"/>
          <a:ext cx="0" cy="0"/>
          <a:chOff x="0" y="0"/>
          <a:chExt cx="0" cy="0"/>
        </a:xfrm>
      </p:grpSpPr>
      <p:sp>
        <p:nvSpPr>
          <p:cNvPr id="181" name="Google Shape;181;p37"/>
          <p:cNvSpPr/>
          <p:nvPr/>
        </p:nvSpPr>
        <p:spPr>
          <a:xfrm>
            <a:off x="0" y="5"/>
            <a:ext cx="9144000" cy="5136600"/>
          </a:xfrm>
          <a:prstGeom prst="rect">
            <a:avLst/>
          </a:prstGeom>
          <a:solidFill>
            <a:srgbClr val="1846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37"/>
          <p:cNvSpPr/>
          <p:nvPr/>
        </p:nvSpPr>
        <p:spPr>
          <a:xfrm>
            <a:off x="0" y="0"/>
            <a:ext cx="3577500" cy="5151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37"/>
          <p:cNvSpPr/>
          <p:nvPr/>
        </p:nvSpPr>
        <p:spPr>
          <a:xfrm>
            <a:off x="0" y="0"/>
            <a:ext cx="5153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B 1 2 1">
  <p:cSld name="CUSTOM_2_4_2_1">
    <p:spTree>
      <p:nvGrpSpPr>
        <p:cNvPr id="184" name="Shape 184"/>
        <p:cNvGrpSpPr/>
        <p:nvPr/>
      </p:nvGrpSpPr>
      <p:grpSpPr>
        <a:xfrm>
          <a:off x="0" y="0"/>
          <a:ext cx="0" cy="0"/>
          <a:chOff x="0" y="0"/>
          <a:chExt cx="0" cy="0"/>
        </a:xfrm>
      </p:grpSpPr>
      <p:sp>
        <p:nvSpPr>
          <p:cNvPr id="185" name="Google Shape;185;p38"/>
          <p:cNvSpPr/>
          <p:nvPr/>
        </p:nvSpPr>
        <p:spPr>
          <a:xfrm>
            <a:off x="3582325" y="-6975"/>
            <a:ext cx="2341750" cy="1561175"/>
          </a:xfrm>
          <a:custGeom>
            <a:rect b="b" l="l" r="r" t="t"/>
            <a:pathLst>
              <a:path extrusionOk="0" h="62447" w="93670">
                <a:moveTo>
                  <a:pt x="0" y="279"/>
                </a:moveTo>
                <a:lnTo>
                  <a:pt x="45999" y="62447"/>
                </a:lnTo>
                <a:lnTo>
                  <a:pt x="93670" y="0"/>
                </a:lnTo>
                <a:close/>
              </a:path>
            </a:pathLst>
          </a:custGeom>
          <a:solidFill>
            <a:srgbClr val="E2E3E4">
              <a:alpha val="44310"/>
            </a:srgbClr>
          </a:solidFill>
          <a:ln>
            <a:noFill/>
          </a:ln>
        </p:spPr>
      </p:sp>
      <p:sp>
        <p:nvSpPr>
          <p:cNvPr id="186" name="Google Shape;186;p38"/>
          <p:cNvSpPr/>
          <p:nvPr/>
        </p:nvSpPr>
        <p:spPr>
          <a:xfrm>
            <a:off x="3456875" y="6975"/>
            <a:ext cx="5701075" cy="5136525"/>
          </a:xfrm>
          <a:custGeom>
            <a:rect b="b" l="l" r="r" t="t"/>
            <a:pathLst>
              <a:path extrusionOk="0" h="205461" w="228043">
                <a:moveTo>
                  <a:pt x="155838" y="0"/>
                </a:moveTo>
                <a:lnTo>
                  <a:pt x="0" y="204903"/>
                </a:lnTo>
                <a:lnTo>
                  <a:pt x="119318" y="205182"/>
                </a:lnTo>
                <a:lnTo>
                  <a:pt x="139669" y="177304"/>
                </a:lnTo>
                <a:lnTo>
                  <a:pt x="160856" y="205461"/>
                </a:lnTo>
                <a:lnTo>
                  <a:pt x="228043" y="205461"/>
                </a:lnTo>
                <a:lnTo>
                  <a:pt x="227764" y="134930"/>
                </a:lnTo>
                <a:lnTo>
                  <a:pt x="200165" y="99246"/>
                </a:lnTo>
                <a:lnTo>
                  <a:pt x="227764" y="62447"/>
                </a:lnTo>
                <a:lnTo>
                  <a:pt x="228043" y="0"/>
                </a:lnTo>
                <a:close/>
              </a:path>
            </a:pathLst>
          </a:custGeom>
          <a:solidFill>
            <a:srgbClr val="E2E3E4">
              <a:alpha val="44310"/>
            </a:srgbClr>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B 1 2">
  <p:cSld name="CUSTOM_2_4_2">
    <p:spTree>
      <p:nvGrpSpPr>
        <p:cNvPr id="187" name="Shape 187"/>
        <p:cNvGrpSpPr/>
        <p:nvPr/>
      </p:nvGrpSpPr>
      <p:grpSpPr>
        <a:xfrm>
          <a:off x="0" y="0"/>
          <a:ext cx="0" cy="0"/>
          <a:chOff x="0" y="0"/>
          <a:chExt cx="0" cy="0"/>
        </a:xfrm>
      </p:grpSpPr>
      <p:sp>
        <p:nvSpPr>
          <p:cNvPr id="188" name="Google Shape;188;p39"/>
          <p:cNvSpPr/>
          <p:nvPr/>
        </p:nvSpPr>
        <p:spPr>
          <a:xfrm>
            <a:off x="3582325" y="-6975"/>
            <a:ext cx="2341750" cy="1561175"/>
          </a:xfrm>
          <a:custGeom>
            <a:rect b="b" l="l" r="r" t="t"/>
            <a:pathLst>
              <a:path extrusionOk="0" h="62447" w="93670">
                <a:moveTo>
                  <a:pt x="0" y="279"/>
                </a:moveTo>
                <a:lnTo>
                  <a:pt x="45999" y="62447"/>
                </a:lnTo>
                <a:lnTo>
                  <a:pt x="93670" y="0"/>
                </a:lnTo>
                <a:close/>
              </a:path>
            </a:pathLst>
          </a:custGeom>
          <a:solidFill>
            <a:srgbClr val="699ABD">
              <a:alpha val="25880"/>
            </a:srgbClr>
          </a:solidFill>
          <a:ln>
            <a:noFill/>
          </a:ln>
        </p:spPr>
      </p:sp>
      <p:sp>
        <p:nvSpPr>
          <p:cNvPr id="189" name="Google Shape;189;p39"/>
          <p:cNvSpPr/>
          <p:nvPr/>
        </p:nvSpPr>
        <p:spPr>
          <a:xfrm>
            <a:off x="3456875" y="6975"/>
            <a:ext cx="5701075" cy="5136525"/>
          </a:xfrm>
          <a:custGeom>
            <a:rect b="b" l="l" r="r" t="t"/>
            <a:pathLst>
              <a:path extrusionOk="0" h="205461" w="228043">
                <a:moveTo>
                  <a:pt x="155838" y="0"/>
                </a:moveTo>
                <a:lnTo>
                  <a:pt x="0" y="204903"/>
                </a:lnTo>
                <a:lnTo>
                  <a:pt x="119318" y="205182"/>
                </a:lnTo>
                <a:lnTo>
                  <a:pt x="139669" y="177304"/>
                </a:lnTo>
                <a:lnTo>
                  <a:pt x="160856" y="205461"/>
                </a:lnTo>
                <a:lnTo>
                  <a:pt x="228043" y="205461"/>
                </a:lnTo>
                <a:lnTo>
                  <a:pt x="227764" y="134930"/>
                </a:lnTo>
                <a:lnTo>
                  <a:pt x="200165" y="99246"/>
                </a:lnTo>
                <a:lnTo>
                  <a:pt x="227764" y="62447"/>
                </a:lnTo>
                <a:lnTo>
                  <a:pt x="228043" y="0"/>
                </a:lnTo>
                <a:close/>
              </a:path>
            </a:pathLst>
          </a:custGeom>
          <a:solidFill>
            <a:srgbClr val="699ABD">
              <a:alpha val="25880"/>
            </a:srgbClr>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Left 2">
  <p:cSld name="CUSTOM_2_3_1_1_2">
    <p:spTree>
      <p:nvGrpSpPr>
        <p:cNvPr id="190" name="Shape 190"/>
        <p:cNvGrpSpPr/>
        <p:nvPr/>
      </p:nvGrpSpPr>
      <p:grpSpPr>
        <a:xfrm>
          <a:off x="0" y="0"/>
          <a:ext cx="0" cy="0"/>
          <a:chOff x="0" y="0"/>
          <a:chExt cx="0" cy="0"/>
        </a:xfrm>
      </p:grpSpPr>
      <p:sp>
        <p:nvSpPr>
          <p:cNvPr id="191" name="Google Shape;191;p40"/>
          <p:cNvSpPr/>
          <p:nvPr/>
        </p:nvSpPr>
        <p:spPr>
          <a:xfrm>
            <a:off x="0" y="5"/>
            <a:ext cx="9144000" cy="51366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40"/>
          <p:cNvSpPr/>
          <p:nvPr/>
        </p:nvSpPr>
        <p:spPr>
          <a:xfrm>
            <a:off x="0" y="0"/>
            <a:ext cx="3577500" cy="5151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3" name="Google Shape;193;p40"/>
          <p:cNvPicPr preferRelativeResize="0"/>
          <p:nvPr/>
        </p:nvPicPr>
        <p:blipFill>
          <a:blip r:embed="rId2">
            <a:alphaModFix amt="5000"/>
          </a:blip>
          <a:stretch>
            <a:fillRect/>
          </a:stretch>
        </p:blipFill>
        <p:spPr>
          <a:xfrm>
            <a:off x="4392295" y="4200"/>
            <a:ext cx="4751711" cy="5143501"/>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3 1 1 1 1">
  <p:cSld name="CUSTOM_6_1_1_1_1">
    <p:spTree>
      <p:nvGrpSpPr>
        <p:cNvPr id="194" name="Shape 194"/>
        <p:cNvGrpSpPr/>
        <p:nvPr/>
      </p:nvGrpSpPr>
      <p:grpSpPr>
        <a:xfrm>
          <a:off x="0" y="0"/>
          <a:ext cx="0" cy="0"/>
          <a:chOff x="0" y="0"/>
          <a:chExt cx="0" cy="0"/>
        </a:xfrm>
      </p:grpSpPr>
      <p:sp>
        <p:nvSpPr>
          <p:cNvPr id="195" name="Google Shape;195;p41"/>
          <p:cNvSpPr/>
          <p:nvPr/>
        </p:nvSpPr>
        <p:spPr>
          <a:xfrm>
            <a:off x="0" y="6970"/>
            <a:ext cx="2842450" cy="1849850"/>
          </a:xfrm>
          <a:custGeom>
            <a:rect b="b" l="l" r="r" t="t"/>
            <a:pathLst>
              <a:path extrusionOk="0" h="73994" w="113698">
                <a:moveTo>
                  <a:pt x="0" y="3609"/>
                </a:moveTo>
                <a:lnTo>
                  <a:pt x="55947" y="73994"/>
                </a:lnTo>
                <a:lnTo>
                  <a:pt x="113698" y="0"/>
                </a:lnTo>
                <a:lnTo>
                  <a:pt x="0" y="0"/>
                </a:lnTo>
                <a:close/>
              </a:path>
            </a:pathLst>
          </a:custGeom>
          <a:solidFill>
            <a:srgbClr val="699ABD">
              <a:alpha val="25880"/>
            </a:srgbClr>
          </a:solidFill>
          <a:ln>
            <a:noFill/>
          </a:ln>
        </p:spPr>
      </p:sp>
      <p:sp>
        <p:nvSpPr>
          <p:cNvPr id="196" name="Google Shape;196;p41"/>
          <p:cNvSpPr/>
          <p:nvPr/>
        </p:nvSpPr>
        <p:spPr>
          <a:xfrm>
            <a:off x="270700" y="0"/>
            <a:ext cx="6840400" cy="5150475"/>
          </a:xfrm>
          <a:custGeom>
            <a:rect b="b" l="l" r="r" t="t"/>
            <a:pathLst>
              <a:path extrusionOk="0" h="206019" w="273616">
                <a:moveTo>
                  <a:pt x="158201" y="0"/>
                </a:moveTo>
                <a:lnTo>
                  <a:pt x="273616" y="0"/>
                </a:lnTo>
                <a:lnTo>
                  <a:pt x="187693" y="110970"/>
                </a:lnTo>
                <a:lnTo>
                  <a:pt x="260484" y="206019"/>
                </a:lnTo>
                <a:lnTo>
                  <a:pt x="145289" y="206019"/>
                </a:lnTo>
                <a:lnTo>
                  <a:pt x="129941" y="187370"/>
                </a:lnTo>
                <a:lnTo>
                  <a:pt x="113699" y="206019"/>
                </a:lnTo>
                <a:lnTo>
                  <a:pt x="0" y="205417"/>
                </a:lnTo>
                <a:close/>
              </a:path>
            </a:pathLst>
          </a:custGeom>
          <a:solidFill>
            <a:srgbClr val="699ABD">
              <a:alpha val="25880"/>
            </a:srgbClr>
          </a:solidFill>
          <a:ln>
            <a:noFill/>
          </a:ln>
        </p:spPr>
      </p:sp>
      <p:pic>
        <p:nvPicPr>
          <p:cNvPr id="197" name="Google Shape;197;p41"/>
          <p:cNvPicPr preferRelativeResize="0"/>
          <p:nvPr/>
        </p:nvPicPr>
        <p:blipFill rotWithShape="1">
          <a:blip r:embed="rId2">
            <a:alphaModFix/>
          </a:blip>
          <a:srcRect b="2262" l="0" r="0" t="2262"/>
          <a:stretch/>
        </p:blipFill>
        <p:spPr>
          <a:xfrm>
            <a:off x="8000994" y="4419650"/>
            <a:ext cx="953851" cy="495250"/>
          </a:xfrm>
          <a:prstGeom prst="rect">
            <a:avLst/>
          </a:prstGeom>
          <a:noFill/>
          <a:ln>
            <a:noFill/>
          </a:ln>
        </p:spPr>
      </p:pic>
    </p:spTree>
  </p:cSld>
  <p:clrMapOvr>
    <a:masterClrMapping/>
  </p:clrMapOvr>
  <p:extLst>
    <p:ext uri="{DCECCB84-F9BA-43D5-87BE-67443E8EF086}">
      <p15:sldGuideLst>
        <p15:guide id="1" pos="720">
          <p15:clr>
            <a:srgbClr val="FA7B17"/>
          </p15:clr>
        </p15:guide>
        <p15:guide id="2" pos="5040">
          <p15:clr>
            <a:srgbClr val="FA7B17"/>
          </p15:clr>
        </p15:guide>
        <p15:guide id="3" orient="horz" pos="2829">
          <p15:clr>
            <a:srgbClr val="FA7B17"/>
          </p15:clr>
        </p15:guide>
        <p15:guide id="4" orient="horz" pos="3096">
          <p15:clr>
            <a:srgbClr val="FA7B17"/>
          </p15:clr>
        </p15:guide>
        <p15:guide id="5" pos="432">
          <p15:clr>
            <a:srgbClr val="FA7B17"/>
          </p15:clr>
        </p15:guide>
        <p15:guide id="6" orient="horz" pos="1123">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Left 1">
  <p:cSld name="CUSTOM_2_3_1_1_1">
    <p:spTree>
      <p:nvGrpSpPr>
        <p:cNvPr id="198" name="Shape 198"/>
        <p:cNvGrpSpPr/>
        <p:nvPr/>
      </p:nvGrpSpPr>
      <p:grpSpPr>
        <a:xfrm>
          <a:off x="0" y="0"/>
          <a:ext cx="0" cy="0"/>
          <a:chOff x="0" y="0"/>
          <a:chExt cx="0" cy="0"/>
        </a:xfrm>
      </p:grpSpPr>
      <p:sp>
        <p:nvSpPr>
          <p:cNvPr id="199" name="Google Shape;199;p42"/>
          <p:cNvSpPr/>
          <p:nvPr/>
        </p:nvSpPr>
        <p:spPr>
          <a:xfrm>
            <a:off x="0" y="5"/>
            <a:ext cx="9144000" cy="5136600"/>
          </a:xfrm>
          <a:prstGeom prst="rect">
            <a:avLst/>
          </a:prstGeom>
          <a:solidFill>
            <a:srgbClr val="1232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42"/>
          <p:cNvSpPr/>
          <p:nvPr/>
        </p:nvSpPr>
        <p:spPr>
          <a:xfrm>
            <a:off x="0" y="0"/>
            <a:ext cx="3577500" cy="51519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C 1 1 1">
  <p:cSld name="CUSTOM_2_3_1_2_1">
    <p:spTree>
      <p:nvGrpSpPr>
        <p:cNvPr id="201" name="Shape 201"/>
        <p:cNvGrpSpPr/>
        <p:nvPr/>
      </p:nvGrpSpPr>
      <p:grpSpPr>
        <a:xfrm>
          <a:off x="0" y="0"/>
          <a:ext cx="0" cy="0"/>
          <a:chOff x="0" y="0"/>
          <a:chExt cx="0" cy="0"/>
        </a:xfrm>
      </p:grpSpPr>
      <p:sp>
        <p:nvSpPr>
          <p:cNvPr id="202" name="Google Shape;202;p43"/>
          <p:cNvSpPr/>
          <p:nvPr/>
        </p:nvSpPr>
        <p:spPr>
          <a:xfrm>
            <a:off x="3582325" y="-6975"/>
            <a:ext cx="2341750" cy="1561175"/>
          </a:xfrm>
          <a:custGeom>
            <a:rect b="b" l="l" r="r" t="t"/>
            <a:pathLst>
              <a:path extrusionOk="0" h="62447" w="93670">
                <a:moveTo>
                  <a:pt x="0" y="279"/>
                </a:moveTo>
                <a:lnTo>
                  <a:pt x="45999" y="62447"/>
                </a:lnTo>
                <a:lnTo>
                  <a:pt x="93670" y="0"/>
                </a:lnTo>
                <a:close/>
              </a:path>
            </a:pathLst>
          </a:custGeom>
          <a:solidFill>
            <a:srgbClr val="E2E3E4">
              <a:alpha val="44310"/>
            </a:srgbClr>
          </a:solidFill>
          <a:ln>
            <a:noFill/>
          </a:ln>
        </p:spPr>
      </p:sp>
      <p:sp>
        <p:nvSpPr>
          <p:cNvPr id="203" name="Google Shape;203;p43"/>
          <p:cNvSpPr/>
          <p:nvPr/>
        </p:nvSpPr>
        <p:spPr>
          <a:xfrm>
            <a:off x="3456875" y="6975"/>
            <a:ext cx="5701075" cy="5136525"/>
          </a:xfrm>
          <a:custGeom>
            <a:rect b="b" l="l" r="r" t="t"/>
            <a:pathLst>
              <a:path extrusionOk="0" h="205461" w="228043">
                <a:moveTo>
                  <a:pt x="155838" y="0"/>
                </a:moveTo>
                <a:lnTo>
                  <a:pt x="0" y="204903"/>
                </a:lnTo>
                <a:lnTo>
                  <a:pt x="119318" y="205182"/>
                </a:lnTo>
                <a:lnTo>
                  <a:pt x="139669" y="177304"/>
                </a:lnTo>
                <a:lnTo>
                  <a:pt x="160856" y="205461"/>
                </a:lnTo>
                <a:lnTo>
                  <a:pt x="228043" y="205461"/>
                </a:lnTo>
                <a:lnTo>
                  <a:pt x="227764" y="134930"/>
                </a:lnTo>
                <a:lnTo>
                  <a:pt x="200165" y="99246"/>
                </a:lnTo>
                <a:lnTo>
                  <a:pt x="227764" y="62447"/>
                </a:lnTo>
                <a:lnTo>
                  <a:pt x="228043" y="0"/>
                </a:lnTo>
                <a:close/>
              </a:path>
            </a:pathLst>
          </a:custGeom>
          <a:solidFill>
            <a:srgbClr val="E2E3E4">
              <a:alpha val="44310"/>
            </a:srgbClr>
          </a:solidFill>
          <a:ln>
            <a:noFill/>
          </a:ln>
        </p:spPr>
      </p:sp>
      <p:pic>
        <p:nvPicPr>
          <p:cNvPr id="204" name="Google Shape;204;p43"/>
          <p:cNvPicPr preferRelativeResize="0"/>
          <p:nvPr/>
        </p:nvPicPr>
        <p:blipFill rotWithShape="1">
          <a:blip r:embed="rId2">
            <a:alphaModFix/>
          </a:blip>
          <a:srcRect b="0" l="9" r="9" t="0"/>
          <a:stretch/>
        </p:blipFill>
        <p:spPr>
          <a:xfrm>
            <a:off x="1168840" y="805600"/>
            <a:ext cx="6806320" cy="3225000"/>
          </a:xfrm>
          <a:prstGeom prst="rect">
            <a:avLst/>
          </a:prstGeom>
          <a:noFill/>
          <a:ln>
            <a:noFill/>
          </a:ln>
        </p:spPr>
      </p:pic>
      <p:pic>
        <p:nvPicPr>
          <p:cNvPr id="205" name="Google Shape;205;p43"/>
          <p:cNvPicPr preferRelativeResize="0"/>
          <p:nvPr/>
        </p:nvPicPr>
        <p:blipFill rotWithShape="1">
          <a:blip r:embed="rId3">
            <a:alphaModFix/>
          </a:blip>
          <a:srcRect b="19659" l="0" r="0" t="0"/>
          <a:stretch/>
        </p:blipFill>
        <p:spPr>
          <a:xfrm>
            <a:off x="4664386" y="1807015"/>
            <a:ext cx="388642" cy="207914"/>
          </a:xfrm>
          <a:prstGeom prst="rect">
            <a:avLst/>
          </a:prstGeom>
          <a:noFill/>
          <a:ln cap="flat" cmpd="sng" w="9525">
            <a:solidFill>
              <a:srgbClr val="FFFFFF"/>
            </a:solidFill>
            <a:prstDash val="solid"/>
            <a:round/>
            <a:headEnd len="sm" w="sm" type="none"/>
            <a:tailEnd len="sm" w="sm" type="none"/>
          </a:ln>
        </p:spPr>
      </p:pic>
      <p:pic>
        <p:nvPicPr>
          <p:cNvPr id="206" name="Google Shape;206;p43"/>
          <p:cNvPicPr preferRelativeResize="0"/>
          <p:nvPr/>
        </p:nvPicPr>
        <p:blipFill rotWithShape="1">
          <a:blip r:embed="rId4">
            <a:alphaModFix/>
          </a:blip>
          <a:srcRect b="0" l="2534" r="2534" t="0"/>
          <a:stretch/>
        </p:blipFill>
        <p:spPr>
          <a:xfrm>
            <a:off x="2040705" y="1530955"/>
            <a:ext cx="394800" cy="207931"/>
          </a:xfrm>
          <a:prstGeom prst="rect">
            <a:avLst/>
          </a:prstGeom>
          <a:noFill/>
          <a:ln cap="flat" cmpd="sng" w="9525">
            <a:solidFill>
              <a:srgbClr val="FFFFFF"/>
            </a:solidFill>
            <a:prstDash val="solid"/>
            <a:round/>
            <a:headEnd len="sm" w="sm" type="none"/>
            <a:tailEnd len="sm" w="sm" type="none"/>
          </a:ln>
        </p:spPr>
      </p:pic>
      <p:pic>
        <p:nvPicPr>
          <p:cNvPr id="207" name="Google Shape;207;p43"/>
          <p:cNvPicPr preferRelativeResize="0"/>
          <p:nvPr/>
        </p:nvPicPr>
        <p:blipFill rotWithShape="1">
          <a:blip r:embed="rId5">
            <a:alphaModFix/>
          </a:blip>
          <a:srcRect b="0" l="2534" r="2534" t="0"/>
          <a:stretch/>
        </p:blipFill>
        <p:spPr>
          <a:xfrm>
            <a:off x="4003457" y="1530955"/>
            <a:ext cx="394787" cy="207923"/>
          </a:xfrm>
          <a:prstGeom prst="rect">
            <a:avLst/>
          </a:prstGeom>
          <a:noFill/>
          <a:ln cap="flat" cmpd="sng" w="9525">
            <a:solidFill>
              <a:srgbClr val="FFFFFF"/>
            </a:solidFill>
            <a:prstDash val="solid"/>
            <a:round/>
            <a:headEnd len="sm" w="sm" type="none"/>
            <a:tailEnd len="sm" w="sm" type="none"/>
          </a:ln>
        </p:spPr>
      </p:pic>
      <p:pic>
        <p:nvPicPr>
          <p:cNvPr id="208" name="Google Shape;208;p43"/>
          <p:cNvPicPr preferRelativeResize="0"/>
          <p:nvPr/>
        </p:nvPicPr>
        <p:blipFill rotWithShape="1">
          <a:blip r:embed="rId6">
            <a:alphaModFix/>
          </a:blip>
          <a:srcRect b="0" l="2534" r="2534" t="0"/>
          <a:stretch/>
        </p:blipFill>
        <p:spPr>
          <a:xfrm>
            <a:off x="6976840" y="3252967"/>
            <a:ext cx="394788" cy="207924"/>
          </a:xfrm>
          <a:prstGeom prst="rect">
            <a:avLst/>
          </a:prstGeom>
          <a:noFill/>
          <a:ln cap="flat" cmpd="sng" w="9525">
            <a:solidFill>
              <a:srgbClr val="FFFFFF"/>
            </a:solidFill>
            <a:prstDash val="solid"/>
            <a:round/>
            <a:headEnd len="sm" w="sm" type="none"/>
            <a:tailEnd len="sm" w="sm" type="none"/>
          </a:ln>
        </p:spPr>
      </p:pic>
      <p:pic>
        <p:nvPicPr>
          <p:cNvPr id="209" name="Google Shape;209;p43"/>
          <p:cNvPicPr preferRelativeResize="0"/>
          <p:nvPr/>
        </p:nvPicPr>
        <p:blipFill rotWithShape="1">
          <a:blip r:embed="rId7">
            <a:alphaModFix/>
          </a:blip>
          <a:srcRect b="0" l="0" r="0" t="0"/>
          <a:stretch/>
        </p:blipFill>
        <p:spPr>
          <a:xfrm>
            <a:off x="2194457" y="2455355"/>
            <a:ext cx="394787" cy="225026"/>
          </a:xfrm>
          <a:prstGeom prst="rect">
            <a:avLst/>
          </a:prstGeom>
          <a:noFill/>
          <a:ln cap="flat" cmpd="sng" w="9525">
            <a:solidFill>
              <a:srgbClr val="FFFFFF"/>
            </a:solidFill>
            <a:prstDash val="solid"/>
            <a:round/>
            <a:headEnd len="sm" w="sm" type="none"/>
            <a:tailEnd len="sm" w="sm" type="none"/>
          </a:ln>
        </p:spPr>
      </p:pic>
      <p:pic>
        <p:nvPicPr>
          <p:cNvPr id="210" name="Google Shape;210;p43"/>
          <p:cNvPicPr preferRelativeResize="0"/>
          <p:nvPr/>
        </p:nvPicPr>
        <p:blipFill rotWithShape="1">
          <a:blip r:embed="rId8">
            <a:alphaModFix/>
          </a:blip>
          <a:srcRect b="12685" l="0" r="0" t="12693"/>
          <a:stretch/>
        </p:blipFill>
        <p:spPr>
          <a:xfrm>
            <a:off x="6058160" y="2359792"/>
            <a:ext cx="388643" cy="192994"/>
          </a:xfrm>
          <a:prstGeom prst="rect">
            <a:avLst/>
          </a:prstGeom>
          <a:noFill/>
          <a:ln cap="flat" cmpd="sng" w="9525">
            <a:solidFill>
              <a:srgbClr val="FFFFFF"/>
            </a:solidFill>
            <a:prstDash val="solid"/>
            <a:round/>
            <a:headEnd len="sm" w="sm" type="none"/>
            <a:tailEnd len="sm" w="sm" type="none"/>
          </a:ln>
        </p:spPr>
      </p:pic>
      <p:pic>
        <p:nvPicPr>
          <p:cNvPr id="211" name="Google Shape;211;p43"/>
          <p:cNvPicPr preferRelativeResize="0"/>
          <p:nvPr/>
        </p:nvPicPr>
        <p:blipFill rotWithShape="1">
          <a:blip r:embed="rId9">
            <a:alphaModFix/>
          </a:blip>
          <a:srcRect b="14788" l="0" r="0" t="8271"/>
          <a:stretch/>
        </p:blipFill>
        <p:spPr>
          <a:xfrm>
            <a:off x="4398246" y="3257270"/>
            <a:ext cx="388644" cy="199346"/>
          </a:xfrm>
          <a:prstGeom prst="rect">
            <a:avLst/>
          </a:prstGeom>
          <a:noFill/>
          <a:ln cap="flat" cmpd="sng" w="9525">
            <a:solidFill>
              <a:srgbClr val="FFFFFF"/>
            </a:solidFill>
            <a:prstDash val="solid"/>
            <a:round/>
            <a:headEnd len="sm" w="sm" type="none"/>
            <a:tailEnd len="sm" w="sm" type="none"/>
          </a:ln>
        </p:spPr>
      </p:pic>
      <p:pic>
        <p:nvPicPr>
          <p:cNvPr id="212" name="Google Shape;212;p43"/>
          <p:cNvPicPr preferRelativeResize="0"/>
          <p:nvPr/>
        </p:nvPicPr>
        <p:blipFill rotWithShape="1">
          <a:blip r:embed="rId10">
            <a:alphaModFix/>
          </a:blip>
          <a:srcRect b="0" l="0" r="0" t="0"/>
          <a:stretch/>
        </p:blipFill>
        <p:spPr>
          <a:xfrm>
            <a:off x="2589257" y="1973629"/>
            <a:ext cx="394788" cy="207925"/>
          </a:xfrm>
          <a:prstGeom prst="rect">
            <a:avLst/>
          </a:prstGeom>
          <a:noFill/>
          <a:ln cap="flat" cmpd="sng" w="9525">
            <a:solidFill>
              <a:srgbClr val="FFFFFF"/>
            </a:solidFill>
            <a:prstDash val="solid"/>
            <a:round/>
            <a:headEnd len="sm" w="sm" type="none"/>
            <a:tailEnd len="sm" w="sm" type="none"/>
          </a:ln>
        </p:spPr>
      </p:pic>
      <p:pic>
        <p:nvPicPr>
          <p:cNvPr id="213" name="Google Shape;213;p43"/>
          <p:cNvPicPr preferRelativeResize="0"/>
          <p:nvPr/>
        </p:nvPicPr>
        <p:blipFill rotWithShape="1">
          <a:blip r:embed="rId11">
            <a:alphaModFix/>
          </a:blip>
          <a:srcRect b="13053" l="0" r="0" t="9934"/>
          <a:stretch/>
        </p:blipFill>
        <p:spPr>
          <a:xfrm>
            <a:off x="3896181" y="2054215"/>
            <a:ext cx="388641" cy="199345"/>
          </a:xfrm>
          <a:prstGeom prst="rect">
            <a:avLst/>
          </a:prstGeom>
          <a:noFill/>
          <a:ln cap="flat" cmpd="sng" w="9525">
            <a:solidFill>
              <a:srgbClr val="FFFFFF"/>
            </a:solidFill>
            <a:prstDash val="solid"/>
            <a:round/>
            <a:headEnd len="sm" w="sm" type="none"/>
            <a:tailEnd len="sm" w="sm" type="none"/>
          </a:ln>
        </p:spPr>
      </p:pic>
      <p:pic>
        <p:nvPicPr>
          <p:cNvPr id="214" name="Google Shape;214;p43"/>
          <p:cNvPicPr preferRelativeResize="0"/>
          <p:nvPr/>
        </p:nvPicPr>
        <p:blipFill rotWithShape="1">
          <a:blip r:embed="rId12">
            <a:alphaModFix/>
          </a:blip>
          <a:srcRect b="6294" l="0" r="0" t="6285"/>
          <a:stretch/>
        </p:blipFill>
        <p:spPr>
          <a:xfrm>
            <a:off x="3183457" y="2305592"/>
            <a:ext cx="394788" cy="225026"/>
          </a:xfrm>
          <a:prstGeom prst="rect">
            <a:avLst/>
          </a:prstGeom>
          <a:noFill/>
          <a:ln cap="flat" cmpd="sng" w="9525">
            <a:solidFill>
              <a:srgbClr val="FFFFFF"/>
            </a:solidFill>
            <a:prstDash val="solid"/>
            <a:round/>
            <a:headEnd len="sm" w="sm" type="none"/>
            <a:tailEnd len="sm" w="sm" type="none"/>
          </a:ln>
        </p:spPr>
      </p:pic>
      <p:pic>
        <p:nvPicPr>
          <p:cNvPr id="215" name="Google Shape;215;p43"/>
          <p:cNvPicPr preferRelativeResize="0"/>
          <p:nvPr/>
        </p:nvPicPr>
        <p:blipFill rotWithShape="1">
          <a:blip r:embed="rId13">
            <a:alphaModFix/>
          </a:blip>
          <a:srcRect b="9236" l="0" r="0" t="9244"/>
          <a:stretch/>
        </p:blipFill>
        <p:spPr>
          <a:xfrm>
            <a:off x="3669282" y="3011142"/>
            <a:ext cx="394788" cy="225026"/>
          </a:xfrm>
          <a:prstGeom prst="rect">
            <a:avLst/>
          </a:prstGeom>
          <a:noFill/>
          <a:ln cap="flat" cmpd="sng" w="9525">
            <a:solidFill>
              <a:srgbClr val="FFFFFF"/>
            </a:solidFill>
            <a:prstDash val="solid"/>
            <a:round/>
            <a:headEnd len="sm" w="sm" type="none"/>
            <a:tailEnd len="sm" w="sm" type="none"/>
          </a:ln>
        </p:spPr>
      </p:pic>
      <p:pic>
        <p:nvPicPr>
          <p:cNvPr id="216" name="Google Shape;216;p43"/>
          <p:cNvPicPr preferRelativeResize="0"/>
          <p:nvPr/>
        </p:nvPicPr>
        <p:blipFill rotWithShape="1">
          <a:blip r:embed="rId14">
            <a:alphaModFix/>
          </a:blip>
          <a:srcRect b="12786" l="0" r="0" t="12786"/>
          <a:stretch/>
        </p:blipFill>
        <p:spPr>
          <a:xfrm>
            <a:off x="6658048" y="2197567"/>
            <a:ext cx="388644" cy="192994"/>
          </a:xfrm>
          <a:prstGeom prst="rect">
            <a:avLst/>
          </a:prstGeom>
          <a:noFill/>
          <a:ln cap="flat" cmpd="sng" w="9525">
            <a:solidFill>
              <a:srgbClr val="FFFFFF"/>
            </a:solidFill>
            <a:prstDash val="solid"/>
            <a:round/>
            <a:headEnd len="sm" w="sm" type="none"/>
            <a:tailEnd len="sm" w="sm" type="none"/>
          </a:ln>
        </p:spPr>
      </p:pic>
      <p:pic>
        <p:nvPicPr>
          <p:cNvPr id="217" name="Google Shape;217;p43"/>
          <p:cNvPicPr preferRelativeResize="0"/>
          <p:nvPr/>
        </p:nvPicPr>
        <p:blipFill rotWithShape="1">
          <a:blip r:embed="rId15">
            <a:alphaModFix/>
          </a:blip>
          <a:srcRect b="7278" l="0" r="0" t="7287"/>
          <a:stretch/>
        </p:blipFill>
        <p:spPr>
          <a:xfrm>
            <a:off x="4585382" y="2181542"/>
            <a:ext cx="394788" cy="225026"/>
          </a:xfrm>
          <a:prstGeom prst="rect">
            <a:avLst/>
          </a:prstGeom>
          <a:noFill/>
          <a:ln cap="flat" cmpd="sng" w="9525">
            <a:solidFill>
              <a:srgbClr val="FFFFFF"/>
            </a:solidFill>
            <a:prstDash val="solid"/>
            <a:round/>
            <a:headEnd len="sm" w="sm" type="none"/>
            <a:tailEnd len="sm" w="sm" type="none"/>
          </a:ln>
        </p:spPr>
      </p:pic>
      <p:pic>
        <p:nvPicPr>
          <p:cNvPr id="218" name="Google Shape;218;p43"/>
          <p:cNvPicPr preferRelativeResize="0"/>
          <p:nvPr/>
        </p:nvPicPr>
        <p:blipFill rotWithShape="1">
          <a:blip r:embed="rId16">
            <a:alphaModFix/>
          </a:blip>
          <a:srcRect b="29" l="0" r="0" t="19"/>
          <a:stretch/>
        </p:blipFill>
        <p:spPr>
          <a:xfrm>
            <a:off x="257869" y="4419650"/>
            <a:ext cx="953851" cy="4952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SECTION_HEADER_1_1_1_1">
    <p:spTree>
      <p:nvGrpSpPr>
        <p:cNvPr id="219" name="Shape 219"/>
        <p:cNvGrpSpPr/>
        <p:nvPr/>
      </p:nvGrpSpPr>
      <p:grpSpPr>
        <a:xfrm>
          <a:off x="0" y="0"/>
          <a:ext cx="0" cy="0"/>
          <a:chOff x="0" y="0"/>
          <a:chExt cx="0" cy="0"/>
        </a:xfrm>
      </p:grpSpPr>
      <p:pic>
        <p:nvPicPr>
          <p:cNvPr id="220" name="Google Shape;220;p44"/>
          <p:cNvPicPr preferRelativeResize="0"/>
          <p:nvPr/>
        </p:nvPicPr>
        <p:blipFill>
          <a:blip r:embed="rId2">
            <a:alphaModFix amt="5000"/>
          </a:blip>
          <a:stretch>
            <a:fillRect/>
          </a:stretch>
        </p:blipFill>
        <p:spPr>
          <a:xfrm>
            <a:off x="0" y="953075"/>
            <a:ext cx="3871250" cy="419042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41">
    <p:spTree>
      <p:nvGrpSpPr>
        <p:cNvPr id="221" name="Shape 221"/>
        <p:cNvGrpSpPr/>
        <p:nvPr/>
      </p:nvGrpSpPr>
      <p:grpSpPr>
        <a:xfrm>
          <a:off x="0" y="0"/>
          <a:ext cx="0" cy="0"/>
          <a:chOff x="0" y="0"/>
          <a:chExt cx="0" cy="0"/>
        </a:xfrm>
      </p:grpSpPr>
      <p:sp>
        <p:nvSpPr>
          <p:cNvPr id="222" name="Google Shape;222;p45"/>
          <p:cNvSpPr/>
          <p:nvPr/>
        </p:nvSpPr>
        <p:spPr>
          <a:xfrm>
            <a:off x="-6775" y="0"/>
            <a:ext cx="9167400" cy="5143500"/>
          </a:xfrm>
          <a:prstGeom prst="rect">
            <a:avLst/>
          </a:prstGeom>
          <a:solidFill>
            <a:srgbClr val="E2E3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45"/>
          <p:cNvSpPr/>
          <p:nvPr/>
        </p:nvSpPr>
        <p:spPr>
          <a:xfrm>
            <a:off x="-6775" y="-13575"/>
            <a:ext cx="9167400" cy="1567500"/>
          </a:xfrm>
          <a:prstGeom prst="rect">
            <a:avLst/>
          </a:prstGeom>
          <a:solidFill>
            <a:srgbClr val="19469D">
              <a:alpha val="902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C 1 1">
  <p:cSld name="CUSTOM_2_3_1_2">
    <p:spTree>
      <p:nvGrpSpPr>
        <p:cNvPr id="224" name="Shape 224"/>
        <p:cNvGrpSpPr/>
        <p:nvPr/>
      </p:nvGrpSpPr>
      <p:grpSpPr>
        <a:xfrm>
          <a:off x="0" y="0"/>
          <a:ext cx="0" cy="0"/>
          <a:chOff x="0" y="0"/>
          <a:chExt cx="0" cy="0"/>
        </a:xfrm>
      </p:grpSpPr>
      <p:grpSp>
        <p:nvGrpSpPr>
          <p:cNvPr id="225" name="Google Shape;225;p46"/>
          <p:cNvGrpSpPr/>
          <p:nvPr/>
        </p:nvGrpSpPr>
        <p:grpSpPr>
          <a:xfrm>
            <a:off x="6358840" y="1598418"/>
            <a:ext cx="1180542" cy="1170611"/>
            <a:chOff x="1910081" y="1957925"/>
            <a:chExt cx="848700" cy="841500"/>
          </a:xfrm>
        </p:grpSpPr>
        <p:sp>
          <p:nvSpPr>
            <p:cNvPr id="226" name="Google Shape;226;p46"/>
            <p:cNvSpPr/>
            <p:nvPr/>
          </p:nvSpPr>
          <p:spPr>
            <a:xfrm>
              <a:off x="1910081"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46"/>
            <p:cNvSpPr/>
            <p:nvPr/>
          </p:nvSpPr>
          <p:spPr>
            <a:xfrm>
              <a:off x="1910081"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8" name="Google Shape;228;p46"/>
          <p:cNvGrpSpPr/>
          <p:nvPr/>
        </p:nvGrpSpPr>
        <p:grpSpPr>
          <a:xfrm>
            <a:off x="7439115" y="782993"/>
            <a:ext cx="1180542" cy="1170611"/>
            <a:chOff x="1910081" y="1957925"/>
            <a:chExt cx="848700" cy="841500"/>
          </a:xfrm>
        </p:grpSpPr>
        <p:sp>
          <p:nvSpPr>
            <p:cNvPr id="229" name="Google Shape;229;p46"/>
            <p:cNvSpPr/>
            <p:nvPr/>
          </p:nvSpPr>
          <p:spPr>
            <a:xfrm>
              <a:off x="1910081"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46"/>
            <p:cNvSpPr/>
            <p:nvPr/>
          </p:nvSpPr>
          <p:spPr>
            <a:xfrm>
              <a:off x="1910081"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1" name="Google Shape;231;p46"/>
          <p:cNvGrpSpPr/>
          <p:nvPr/>
        </p:nvGrpSpPr>
        <p:grpSpPr>
          <a:xfrm>
            <a:off x="7257915" y="2135068"/>
            <a:ext cx="1180542" cy="1170611"/>
            <a:chOff x="1910081" y="1957925"/>
            <a:chExt cx="848700" cy="841500"/>
          </a:xfrm>
        </p:grpSpPr>
        <p:sp>
          <p:nvSpPr>
            <p:cNvPr id="232" name="Google Shape;232;p46"/>
            <p:cNvSpPr/>
            <p:nvPr/>
          </p:nvSpPr>
          <p:spPr>
            <a:xfrm>
              <a:off x="1910081"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46"/>
            <p:cNvSpPr/>
            <p:nvPr/>
          </p:nvSpPr>
          <p:spPr>
            <a:xfrm>
              <a:off x="1910081"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4" name="Google Shape;234;p46"/>
          <p:cNvGrpSpPr/>
          <p:nvPr/>
        </p:nvGrpSpPr>
        <p:grpSpPr>
          <a:xfrm>
            <a:off x="7083665" y="3487143"/>
            <a:ext cx="1180542" cy="1170611"/>
            <a:chOff x="1910081" y="1957925"/>
            <a:chExt cx="848700" cy="841500"/>
          </a:xfrm>
        </p:grpSpPr>
        <p:sp>
          <p:nvSpPr>
            <p:cNvPr id="235" name="Google Shape;235;p46"/>
            <p:cNvSpPr/>
            <p:nvPr/>
          </p:nvSpPr>
          <p:spPr>
            <a:xfrm>
              <a:off x="1910081"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46"/>
            <p:cNvSpPr/>
            <p:nvPr/>
          </p:nvSpPr>
          <p:spPr>
            <a:xfrm>
              <a:off x="1910081"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7" name="Google Shape;237;p46"/>
          <p:cNvSpPr/>
          <p:nvPr/>
        </p:nvSpPr>
        <p:spPr>
          <a:xfrm>
            <a:off x="7963465" y="3972894"/>
            <a:ext cx="1180542" cy="1170611"/>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46"/>
          <p:cNvSpPr/>
          <p:nvPr/>
        </p:nvSpPr>
        <p:spPr>
          <a:xfrm>
            <a:off x="7963465" y="4198774"/>
            <a:ext cx="434688" cy="382518"/>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46"/>
          <p:cNvSpPr/>
          <p:nvPr/>
        </p:nvSpPr>
        <p:spPr>
          <a:xfrm>
            <a:off x="8137715" y="2853649"/>
            <a:ext cx="434688" cy="382518"/>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46"/>
          <p:cNvSpPr/>
          <p:nvPr/>
        </p:nvSpPr>
        <p:spPr>
          <a:xfrm>
            <a:off x="8514065" y="212199"/>
            <a:ext cx="434688" cy="382518"/>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46"/>
          <p:cNvSpPr/>
          <p:nvPr/>
        </p:nvSpPr>
        <p:spPr>
          <a:xfrm>
            <a:off x="8336390" y="1532924"/>
            <a:ext cx="434688" cy="382518"/>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46"/>
          <p:cNvSpPr/>
          <p:nvPr/>
        </p:nvSpPr>
        <p:spPr>
          <a:xfrm>
            <a:off x="6022515" y="4494949"/>
            <a:ext cx="434688" cy="382518"/>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46"/>
          <p:cNvSpPr/>
          <p:nvPr/>
        </p:nvSpPr>
        <p:spPr>
          <a:xfrm>
            <a:off x="6265600" y="4272300"/>
            <a:ext cx="940875" cy="878175"/>
          </a:xfrm>
          <a:custGeom>
            <a:rect b="b" l="l" r="r" t="t"/>
            <a:pathLst>
              <a:path extrusionOk="0" h="35127" w="37635">
                <a:moveTo>
                  <a:pt x="26484" y="0"/>
                </a:moveTo>
                <a:lnTo>
                  <a:pt x="37635" y="0"/>
                </a:lnTo>
                <a:lnTo>
                  <a:pt x="16726" y="27878"/>
                </a:lnTo>
                <a:lnTo>
                  <a:pt x="21745" y="35127"/>
                </a:lnTo>
                <a:lnTo>
                  <a:pt x="0" y="35127"/>
                </a:lnTo>
                <a:close/>
              </a:path>
            </a:pathLst>
          </a:custGeom>
          <a:solidFill>
            <a:srgbClr val="000000">
              <a:alpha val="6669"/>
            </a:srgbClr>
          </a:solidFill>
          <a:ln>
            <a:noFill/>
          </a:ln>
        </p:spPr>
      </p:sp>
      <p:sp>
        <p:nvSpPr>
          <p:cNvPr id="244" name="Google Shape;244;p46"/>
          <p:cNvSpPr/>
          <p:nvPr/>
        </p:nvSpPr>
        <p:spPr>
          <a:xfrm>
            <a:off x="8516750" y="299700"/>
            <a:ext cx="648150" cy="864200"/>
          </a:xfrm>
          <a:custGeom>
            <a:rect b="b" l="l" r="r" t="t"/>
            <a:pathLst>
              <a:path extrusionOk="0" h="34568" w="25926">
                <a:moveTo>
                  <a:pt x="0" y="34290"/>
                </a:moveTo>
                <a:lnTo>
                  <a:pt x="25369" y="0"/>
                </a:lnTo>
                <a:lnTo>
                  <a:pt x="25090" y="14217"/>
                </a:lnTo>
                <a:lnTo>
                  <a:pt x="22581" y="17284"/>
                </a:lnTo>
                <a:lnTo>
                  <a:pt x="25926" y="21187"/>
                </a:lnTo>
                <a:lnTo>
                  <a:pt x="25648" y="30387"/>
                </a:lnTo>
                <a:lnTo>
                  <a:pt x="19514" y="24253"/>
                </a:lnTo>
                <a:lnTo>
                  <a:pt x="11151" y="34568"/>
                </a:lnTo>
                <a:close/>
              </a:path>
            </a:pathLst>
          </a:custGeom>
          <a:solidFill>
            <a:srgbClr val="000000">
              <a:alpha val="6669"/>
            </a:srgbClr>
          </a:solidFill>
          <a:ln>
            <a:noFill/>
          </a:ln>
        </p:spPr>
      </p:sp>
      <p:sp>
        <p:nvSpPr>
          <p:cNvPr id="245" name="Google Shape;245;p46"/>
          <p:cNvSpPr/>
          <p:nvPr/>
        </p:nvSpPr>
        <p:spPr>
          <a:xfrm>
            <a:off x="8335525" y="1428750"/>
            <a:ext cx="815450" cy="1045425"/>
          </a:xfrm>
          <a:custGeom>
            <a:rect b="b" l="l" r="r" t="t"/>
            <a:pathLst>
              <a:path extrusionOk="0" h="41817" w="32618">
                <a:moveTo>
                  <a:pt x="32060" y="0"/>
                </a:moveTo>
                <a:lnTo>
                  <a:pt x="0" y="41817"/>
                </a:lnTo>
                <a:lnTo>
                  <a:pt x="10873" y="41817"/>
                </a:lnTo>
                <a:lnTo>
                  <a:pt x="19794" y="30108"/>
                </a:lnTo>
                <a:lnTo>
                  <a:pt x="28157" y="41260"/>
                </a:lnTo>
                <a:lnTo>
                  <a:pt x="32339" y="41538"/>
                </a:lnTo>
                <a:lnTo>
                  <a:pt x="32618" y="31223"/>
                </a:lnTo>
                <a:lnTo>
                  <a:pt x="25369" y="23418"/>
                </a:lnTo>
                <a:lnTo>
                  <a:pt x="32618" y="13939"/>
                </a:lnTo>
                <a:close/>
              </a:path>
            </a:pathLst>
          </a:custGeom>
          <a:solidFill>
            <a:srgbClr val="000000">
              <a:alpha val="6669"/>
            </a:srgbClr>
          </a:solidFill>
          <a:ln>
            <a:noFill/>
          </a:ln>
        </p:spPr>
      </p:sp>
      <p:sp>
        <p:nvSpPr>
          <p:cNvPr id="246" name="Google Shape;246;p46"/>
          <p:cNvSpPr/>
          <p:nvPr/>
        </p:nvSpPr>
        <p:spPr>
          <a:xfrm>
            <a:off x="8865225" y="4711400"/>
            <a:ext cx="285750" cy="411200"/>
          </a:xfrm>
          <a:custGeom>
            <a:rect b="b" l="l" r="r" t="t"/>
            <a:pathLst>
              <a:path extrusionOk="0" h="16448" w="11430">
                <a:moveTo>
                  <a:pt x="0" y="0"/>
                </a:moveTo>
                <a:lnTo>
                  <a:pt x="10872" y="0"/>
                </a:lnTo>
                <a:lnTo>
                  <a:pt x="11430" y="16448"/>
                </a:lnTo>
                <a:close/>
              </a:path>
            </a:pathLst>
          </a:custGeom>
          <a:solidFill>
            <a:srgbClr val="000000">
              <a:alpha val="6669"/>
            </a:srgbClr>
          </a:solidFill>
          <a:ln>
            <a:noFill/>
          </a:ln>
        </p:spPr>
      </p:sp>
      <p:sp>
        <p:nvSpPr>
          <p:cNvPr id="247" name="Google Shape;247;p46"/>
          <p:cNvSpPr/>
          <p:nvPr/>
        </p:nvSpPr>
        <p:spPr>
          <a:xfrm>
            <a:off x="6920725" y="5052900"/>
            <a:ext cx="369375" cy="104550"/>
          </a:xfrm>
          <a:custGeom>
            <a:rect b="b" l="l" r="r" t="t"/>
            <a:pathLst>
              <a:path extrusionOk="0" h="4182" w="14775">
                <a:moveTo>
                  <a:pt x="0" y="0"/>
                </a:moveTo>
                <a:lnTo>
                  <a:pt x="11988" y="0"/>
                </a:lnTo>
                <a:lnTo>
                  <a:pt x="14775" y="4182"/>
                </a:lnTo>
                <a:lnTo>
                  <a:pt x="3067" y="4182"/>
                </a:lnTo>
                <a:close/>
              </a:path>
            </a:pathLst>
          </a:custGeom>
          <a:solidFill>
            <a:srgbClr val="000000">
              <a:alpha val="6669"/>
            </a:srgbClr>
          </a:solidFill>
          <a:ln>
            <a:noFill/>
          </a:ln>
        </p:spPr>
      </p:sp>
      <p:sp>
        <p:nvSpPr>
          <p:cNvPr id="248" name="Google Shape;248;p46"/>
          <p:cNvSpPr/>
          <p:nvPr/>
        </p:nvSpPr>
        <p:spPr>
          <a:xfrm>
            <a:off x="7547975" y="4802000"/>
            <a:ext cx="571500" cy="348475"/>
          </a:xfrm>
          <a:custGeom>
            <a:rect b="b" l="l" r="r" t="t"/>
            <a:pathLst>
              <a:path extrusionOk="0" h="13939" w="22860">
                <a:moveTo>
                  <a:pt x="10594" y="557"/>
                </a:moveTo>
                <a:lnTo>
                  <a:pt x="22860" y="0"/>
                </a:lnTo>
                <a:lnTo>
                  <a:pt x="12824" y="13939"/>
                </a:lnTo>
                <a:lnTo>
                  <a:pt x="0" y="13660"/>
                </a:lnTo>
                <a:close/>
              </a:path>
            </a:pathLst>
          </a:custGeom>
          <a:solidFill>
            <a:srgbClr val="000000">
              <a:alpha val="6669"/>
            </a:srgbClr>
          </a:solidFill>
          <a:ln>
            <a:noFill/>
          </a:ln>
        </p:spPr>
      </p:sp>
      <p:sp>
        <p:nvSpPr>
          <p:cNvPr id="249" name="Google Shape;249;p46"/>
          <p:cNvSpPr/>
          <p:nvPr/>
        </p:nvSpPr>
        <p:spPr>
          <a:xfrm>
            <a:off x="8140400" y="2655375"/>
            <a:ext cx="1017550" cy="1177850"/>
          </a:xfrm>
          <a:custGeom>
            <a:rect b="b" l="l" r="r" t="t"/>
            <a:pathLst>
              <a:path extrusionOk="0" h="47114" w="40702">
                <a:moveTo>
                  <a:pt x="40702" y="0"/>
                </a:moveTo>
                <a:lnTo>
                  <a:pt x="35684" y="0"/>
                </a:lnTo>
                <a:lnTo>
                  <a:pt x="0" y="46835"/>
                </a:lnTo>
                <a:lnTo>
                  <a:pt x="12266" y="46557"/>
                </a:lnTo>
                <a:lnTo>
                  <a:pt x="20351" y="35405"/>
                </a:lnTo>
                <a:lnTo>
                  <a:pt x="29272" y="47114"/>
                </a:lnTo>
                <a:lnTo>
                  <a:pt x="40144" y="47114"/>
                </a:lnTo>
                <a:lnTo>
                  <a:pt x="26205" y="27878"/>
                </a:lnTo>
                <a:lnTo>
                  <a:pt x="40702" y="7806"/>
                </a:lnTo>
                <a:close/>
              </a:path>
            </a:pathLst>
          </a:custGeom>
          <a:solidFill>
            <a:srgbClr val="000000">
              <a:alpha val="6669"/>
            </a:srgbClr>
          </a:solid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p Slide">
  <p:cSld name="SECTION_HEADER_1_1_1">
    <p:spTree>
      <p:nvGrpSpPr>
        <p:cNvPr id="250" name="Shape 250"/>
        <p:cNvGrpSpPr/>
        <p:nvPr/>
      </p:nvGrpSpPr>
      <p:grpSpPr>
        <a:xfrm>
          <a:off x="0" y="0"/>
          <a:ext cx="0" cy="0"/>
          <a:chOff x="0" y="0"/>
          <a:chExt cx="0" cy="0"/>
        </a:xfrm>
      </p:grpSpPr>
      <p:pic>
        <p:nvPicPr>
          <p:cNvPr id="251" name="Google Shape;251;p47"/>
          <p:cNvPicPr preferRelativeResize="0"/>
          <p:nvPr/>
        </p:nvPicPr>
        <p:blipFill rotWithShape="1">
          <a:blip r:embed="rId2">
            <a:alphaModFix/>
          </a:blip>
          <a:srcRect b="2262" l="0" r="0" t="2262"/>
          <a:stretch/>
        </p:blipFill>
        <p:spPr>
          <a:xfrm>
            <a:off x="8000994" y="4419650"/>
            <a:ext cx="953851" cy="495250"/>
          </a:xfrm>
          <a:prstGeom prst="rect">
            <a:avLst/>
          </a:prstGeom>
          <a:noFill/>
          <a:ln>
            <a:noFill/>
          </a:ln>
        </p:spPr>
      </p:pic>
      <p:grpSp>
        <p:nvGrpSpPr>
          <p:cNvPr id="252" name="Google Shape;252;p47"/>
          <p:cNvGrpSpPr/>
          <p:nvPr/>
        </p:nvGrpSpPr>
        <p:grpSpPr>
          <a:xfrm>
            <a:off x="1126331" y="775990"/>
            <a:ext cx="1180542" cy="1170611"/>
            <a:chOff x="1895050" y="1957925"/>
            <a:chExt cx="848700" cy="841500"/>
          </a:xfrm>
        </p:grpSpPr>
        <p:sp>
          <p:nvSpPr>
            <p:cNvPr id="253" name="Google Shape;253;p47"/>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47"/>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5" name="Google Shape;255;p47"/>
          <p:cNvGrpSpPr/>
          <p:nvPr/>
        </p:nvGrpSpPr>
        <p:grpSpPr>
          <a:xfrm>
            <a:off x="2000231" y="1263860"/>
            <a:ext cx="1180542" cy="1170611"/>
            <a:chOff x="1895050" y="1957925"/>
            <a:chExt cx="848700" cy="841500"/>
          </a:xfrm>
        </p:grpSpPr>
        <p:sp>
          <p:nvSpPr>
            <p:cNvPr id="256" name="Google Shape;256;p47"/>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47"/>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8" name="Google Shape;258;p47"/>
          <p:cNvGrpSpPr/>
          <p:nvPr/>
        </p:nvGrpSpPr>
        <p:grpSpPr>
          <a:xfrm>
            <a:off x="940881" y="2086268"/>
            <a:ext cx="1180542" cy="1170611"/>
            <a:chOff x="1895050" y="1957925"/>
            <a:chExt cx="848700" cy="841500"/>
          </a:xfrm>
        </p:grpSpPr>
        <p:sp>
          <p:nvSpPr>
            <p:cNvPr id="259" name="Google Shape;259;p47"/>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47"/>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1" name="Google Shape;261;p47"/>
          <p:cNvGrpSpPr/>
          <p:nvPr/>
        </p:nvGrpSpPr>
        <p:grpSpPr>
          <a:xfrm>
            <a:off x="76681" y="1570540"/>
            <a:ext cx="1180542" cy="1170611"/>
            <a:chOff x="1895050" y="1957925"/>
            <a:chExt cx="848700" cy="841500"/>
          </a:xfrm>
        </p:grpSpPr>
        <p:sp>
          <p:nvSpPr>
            <p:cNvPr id="262" name="Google Shape;262;p47"/>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47"/>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4" name="Google Shape;264;p47"/>
          <p:cNvGrpSpPr/>
          <p:nvPr/>
        </p:nvGrpSpPr>
        <p:grpSpPr>
          <a:xfrm>
            <a:off x="1825981" y="2615965"/>
            <a:ext cx="1180542" cy="1170611"/>
            <a:chOff x="1895050" y="1957925"/>
            <a:chExt cx="848700" cy="841500"/>
          </a:xfrm>
        </p:grpSpPr>
        <p:sp>
          <p:nvSpPr>
            <p:cNvPr id="265" name="Google Shape;265;p47"/>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47"/>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7" name="Google Shape;267;p47"/>
          <p:cNvGrpSpPr/>
          <p:nvPr/>
        </p:nvGrpSpPr>
        <p:grpSpPr>
          <a:xfrm>
            <a:off x="2690181" y="3110804"/>
            <a:ext cx="1180542" cy="1170611"/>
            <a:chOff x="1895050" y="1957925"/>
            <a:chExt cx="848700" cy="841500"/>
          </a:xfrm>
        </p:grpSpPr>
        <p:sp>
          <p:nvSpPr>
            <p:cNvPr id="268" name="Google Shape;268;p47"/>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47"/>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0" name="Google Shape;270;p47"/>
          <p:cNvGrpSpPr/>
          <p:nvPr/>
        </p:nvGrpSpPr>
        <p:grpSpPr>
          <a:xfrm>
            <a:off x="3742581" y="2309290"/>
            <a:ext cx="1180542" cy="1170611"/>
            <a:chOff x="1895050" y="1957925"/>
            <a:chExt cx="848700" cy="841500"/>
          </a:xfrm>
        </p:grpSpPr>
        <p:sp>
          <p:nvSpPr>
            <p:cNvPr id="271" name="Google Shape;271;p47"/>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47"/>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3" name="Google Shape;273;p47"/>
          <p:cNvGrpSpPr/>
          <p:nvPr/>
        </p:nvGrpSpPr>
        <p:grpSpPr>
          <a:xfrm>
            <a:off x="4620731" y="2804140"/>
            <a:ext cx="1180542" cy="1170611"/>
            <a:chOff x="1895050" y="1957925"/>
            <a:chExt cx="848700" cy="841500"/>
          </a:xfrm>
        </p:grpSpPr>
        <p:sp>
          <p:nvSpPr>
            <p:cNvPr id="274" name="Google Shape;274;p47"/>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47"/>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6" name="Google Shape;276;p47"/>
          <p:cNvGrpSpPr/>
          <p:nvPr/>
        </p:nvGrpSpPr>
        <p:grpSpPr>
          <a:xfrm>
            <a:off x="759631" y="3417465"/>
            <a:ext cx="1180542" cy="1170611"/>
            <a:chOff x="1895050" y="1957925"/>
            <a:chExt cx="848700" cy="841500"/>
          </a:xfrm>
        </p:grpSpPr>
        <p:sp>
          <p:nvSpPr>
            <p:cNvPr id="277" name="Google Shape;277;p47"/>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47"/>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9" name="Google Shape;279;p47"/>
          <p:cNvGrpSpPr/>
          <p:nvPr/>
        </p:nvGrpSpPr>
        <p:grpSpPr>
          <a:xfrm>
            <a:off x="1609906" y="3940190"/>
            <a:ext cx="1180542" cy="1170611"/>
            <a:chOff x="1895050" y="1957925"/>
            <a:chExt cx="848700" cy="841500"/>
          </a:xfrm>
        </p:grpSpPr>
        <p:sp>
          <p:nvSpPr>
            <p:cNvPr id="280" name="Google Shape;280;p47"/>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47"/>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2" name="Google Shape;282;p47"/>
          <p:cNvGrpSpPr/>
          <p:nvPr/>
        </p:nvGrpSpPr>
        <p:grpSpPr>
          <a:xfrm>
            <a:off x="3554406" y="3626565"/>
            <a:ext cx="1180542" cy="1170611"/>
            <a:chOff x="1895050" y="1957925"/>
            <a:chExt cx="848700" cy="841500"/>
          </a:xfrm>
        </p:grpSpPr>
        <p:sp>
          <p:nvSpPr>
            <p:cNvPr id="283" name="Google Shape;283;p47"/>
            <p:cNvSpPr/>
            <p:nvPr/>
          </p:nvSpPr>
          <p:spPr>
            <a:xfrm>
              <a:off x="1895050" y="1957925"/>
              <a:ext cx="848700" cy="841500"/>
            </a:xfrm>
            <a:custGeom>
              <a:rect b="b" l="l" r="r" t="t"/>
              <a:pathLst>
                <a:path extrusionOk="0" h="33660" w="33948">
                  <a:moveTo>
                    <a:pt x="25692" y="1"/>
                  </a:moveTo>
                  <a:lnTo>
                    <a:pt x="1" y="33659"/>
                  </a:lnTo>
                  <a:lnTo>
                    <a:pt x="8256" y="33659"/>
                  </a:lnTo>
                  <a:lnTo>
                    <a:pt x="14492" y="25490"/>
                  </a:lnTo>
                  <a:lnTo>
                    <a:pt x="20727" y="33659"/>
                  </a:lnTo>
                  <a:lnTo>
                    <a:pt x="28983" y="33659"/>
                  </a:lnTo>
                  <a:lnTo>
                    <a:pt x="18620" y="20092"/>
                  </a:lnTo>
                  <a:lnTo>
                    <a:pt x="33948"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47"/>
            <p:cNvSpPr/>
            <p:nvPr/>
          </p:nvSpPr>
          <p:spPr>
            <a:xfrm>
              <a:off x="1895050" y="2120300"/>
              <a:ext cx="312500" cy="274975"/>
            </a:xfrm>
            <a:custGeom>
              <a:rect b="b" l="l" r="r" t="t"/>
              <a:pathLst>
                <a:path extrusionOk="0" h="10999" w="12500">
                  <a:moveTo>
                    <a:pt x="1" y="1"/>
                  </a:moveTo>
                  <a:lnTo>
                    <a:pt x="8372" y="10999"/>
                  </a:lnTo>
                  <a:lnTo>
                    <a:pt x="12500" y="5572"/>
                  </a:lnTo>
                  <a:lnTo>
                    <a:pt x="8285" y="1"/>
                  </a:lnTo>
                  <a:close/>
                </a:path>
              </a:pathLst>
            </a:custGeom>
            <a:solidFill>
              <a:srgbClr val="000000">
                <a:alpha val="666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5" name="Google Shape;285;p47"/>
          <p:cNvSpPr/>
          <p:nvPr/>
        </p:nvSpPr>
        <p:spPr>
          <a:xfrm>
            <a:off x="6975" y="2941125"/>
            <a:ext cx="1052400" cy="1191800"/>
          </a:xfrm>
          <a:custGeom>
            <a:rect b="b" l="l" r="r" t="t"/>
            <a:pathLst>
              <a:path extrusionOk="0" h="47672" w="42096">
                <a:moveTo>
                  <a:pt x="31502" y="0"/>
                </a:moveTo>
                <a:lnTo>
                  <a:pt x="42096" y="0"/>
                </a:lnTo>
                <a:lnTo>
                  <a:pt x="22023" y="28157"/>
                </a:lnTo>
                <a:lnTo>
                  <a:pt x="35962" y="47114"/>
                </a:lnTo>
                <a:lnTo>
                  <a:pt x="23975" y="47114"/>
                </a:lnTo>
                <a:lnTo>
                  <a:pt x="15333" y="37078"/>
                </a:lnTo>
                <a:lnTo>
                  <a:pt x="6691" y="47114"/>
                </a:lnTo>
                <a:lnTo>
                  <a:pt x="0" y="47672"/>
                </a:lnTo>
                <a:lnTo>
                  <a:pt x="0" y="40702"/>
                </a:lnTo>
                <a:close/>
              </a:path>
            </a:pathLst>
          </a:custGeom>
          <a:solidFill>
            <a:srgbClr val="000000">
              <a:alpha val="6669"/>
            </a:srgbClr>
          </a:solidFill>
          <a:ln>
            <a:noFill/>
          </a:ln>
        </p:spPr>
      </p:sp>
      <p:sp>
        <p:nvSpPr>
          <p:cNvPr id="286" name="Google Shape;286;p47"/>
          <p:cNvSpPr/>
          <p:nvPr/>
        </p:nvSpPr>
        <p:spPr>
          <a:xfrm>
            <a:off x="6975" y="3185075"/>
            <a:ext cx="313625" cy="362400"/>
          </a:xfrm>
          <a:custGeom>
            <a:rect b="b" l="l" r="r" t="t"/>
            <a:pathLst>
              <a:path extrusionOk="0" h="14496" w="12545">
                <a:moveTo>
                  <a:pt x="0" y="0"/>
                </a:moveTo>
                <a:lnTo>
                  <a:pt x="6691" y="0"/>
                </a:lnTo>
                <a:lnTo>
                  <a:pt x="12545" y="7248"/>
                </a:lnTo>
                <a:lnTo>
                  <a:pt x="6691" y="14496"/>
                </a:lnTo>
                <a:lnTo>
                  <a:pt x="0" y="6412"/>
                </a:lnTo>
                <a:close/>
              </a:path>
            </a:pathLst>
          </a:custGeom>
          <a:solidFill>
            <a:srgbClr val="000000">
              <a:alpha val="6669"/>
            </a:srgbClr>
          </a:solidFill>
          <a:ln>
            <a:noFill/>
          </a:ln>
        </p:spPr>
      </p:sp>
      <p:sp>
        <p:nvSpPr>
          <p:cNvPr id="287" name="Google Shape;287;p47"/>
          <p:cNvSpPr/>
          <p:nvPr/>
        </p:nvSpPr>
        <p:spPr>
          <a:xfrm>
            <a:off x="0" y="2404475"/>
            <a:ext cx="188175" cy="216050"/>
          </a:xfrm>
          <a:custGeom>
            <a:rect b="b" l="l" r="r" t="t"/>
            <a:pathLst>
              <a:path extrusionOk="0" h="8642" w="7527">
                <a:moveTo>
                  <a:pt x="279" y="0"/>
                </a:moveTo>
                <a:lnTo>
                  <a:pt x="7527" y="0"/>
                </a:lnTo>
                <a:lnTo>
                  <a:pt x="0" y="8642"/>
                </a:lnTo>
                <a:close/>
              </a:path>
            </a:pathLst>
          </a:custGeom>
          <a:solidFill>
            <a:srgbClr val="000000">
              <a:alpha val="6669"/>
            </a:srgbClr>
          </a:solidFill>
          <a:ln>
            <a:noFill/>
          </a:ln>
        </p:spPr>
      </p:sp>
      <p:sp>
        <p:nvSpPr>
          <p:cNvPr id="288" name="Google Shape;288;p47"/>
          <p:cNvSpPr/>
          <p:nvPr/>
        </p:nvSpPr>
        <p:spPr>
          <a:xfrm>
            <a:off x="0" y="4230500"/>
            <a:ext cx="885125" cy="919975"/>
          </a:xfrm>
          <a:custGeom>
            <a:rect b="b" l="l" r="r" t="t"/>
            <a:pathLst>
              <a:path extrusionOk="0" h="36799" w="35405">
                <a:moveTo>
                  <a:pt x="836" y="31502"/>
                </a:moveTo>
                <a:lnTo>
                  <a:pt x="23696" y="0"/>
                </a:lnTo>
                <a:lnTo>
                  <a:pt x="35405" y="0"/>
                </a:lnTo>
                <a:lnTo>
                  <a:pt x="13939" y="29272"/>
                </a:lnTo>
                <a:lnTo>
                  <a:pt x="20351" y="36799"/>
                </a:lnTo>
                <a:lnTo>
                  <a:pt x="0" y="36799"/>
                </a:lnTo>
                <a:close/>
              </a:path>
            </a:pathLst>
          </a:custGeom>
          <a:solidFill>
            <a:srgbClr val="000000">
              <a:alpha val="6669"/>
            </a:srgbClr>
          </a:solidFill>
          <a:ln>
            <a:noFill/>
          </a:ln>
        </p:spPr>
      </p:sp>
      <p:sp>
        <p:nvSpPr>
          <p:cNvPr id="289" name="Google Shape;289;p47"/>
          <p:cNvSpPr/>
          <p:nvPr/>
        </p:nvSpPr>
        <p:spPr>
          <a:xfrm>
            <a:off x="4641700" y="4181700"/>
            <a:ext cx="1010575" cy="961800"/>
          </a:xfrm>
          <a:custGeom>
            <a:rect b="b" l="l" r="r" t="t"/>
            <a:pathLst>
              <a:path extrusionOk="0" h="38472" w="40423">
                <a:moveTo>
                  <a:pt x="28435" y="0"/>
                </a:moveTo>
                <a:lnTo>
                  <a:pt x="40423" y="0"/>
                </a:lnTo>
                <a:lnTo>
                  <a:pt x="19793" y="28436"/>
                </a:lnTo>
                <a:lnTo>
                  <a:pt x="27599" y="38472"/>
                </a:lnTo>
                <a:lnTo>
                  <a:pt x="15612" y="38472"/>
                </a:lnTo>
                <a:lnTo>
                  <a:pt x="13660" y="35963"/>
                </a:lnTo>
                <a:lnTo>
                  <a:pt x="11430" y="38472"/>
                </a:lnTo>
                <a:lnTo>
                  <a:pt x="0" y="38193"/>
                </a:lnTo>
                <a:close/>
              </a:path>
            </a:pathLst>
          </a:custGeom>
          <a:solidFill>
            <a:srgbClr val="000000">
              <a:alpha val="6669"/>
            </a:srgbClr>
          </a:solidFill>
          <a:ln>
            <a:noFill/>
          </a:ln>
        </p:spPr>
      </p:sp>
      <p:sp>
        <p:nvSpPr>
          <p:cNvPr id="290" name="Google Shape;290;p47"/>
          <p:cNvSpPr/>
          <p:nvPr/>
        </p:nvSpPr>
        <p:spPr>
          <a:xfrm>
            <a:off x="4467450" y="4411700"/>
            <a:ext cx="404250" cy="376350"/>
          </a:xfrm>
          <a:custGeom>
            <a:rect b="b" l="l" r="r" t="t"/>
            <a:pathLst>
              <a:path extrusionOk="0" h="15054" w="16170">
                <a:moveTo>
                  <a:pt x="0" y="0"/>
                </a:moveTo>
                <a:lnTo>
                  <a:pt x="10873" y="0"/>
                </a:lnTo>
                <a:lnTo>
                  <a:pt x="16170" y="7806"/>
                </a:lnTo>
                <a:lnTo>
                  <a:pt x="11152" y="15054"/>
                </a:lnTo>
                <a:close/>
              </a:path>
            </a:pathLst>
          </a:custGeom>
          <a:solidFill>
            <a:srgbClr val="000000">
              <a:alpha val="6669"/>
            </a:srgbClr>
          </a:solidFill>
          <a:ln>
            <a:noFill/>
          </a:ln>
        </p:spPr>
      </p:sp>
      <p:sp>
        <p:nvSpPr>
          <p:cNvPr id="291" name="Google Shape;291;p47"/>
          <p:cNvSpPr/>
          <p:nvPr/>
        </p:nvSpPr>
        <p:spPr>
          <a:xfrm>
            <a:off x="2920225" y="4495325"/>
            <a:ext cx="752700" cy="641200"/>
          </a:xfrm>
          <a:custGeom>
            <a:rect b="b" l="l" r="r" t="t"/>
            <a:pathLst>
              <a:path extrusionOk="0" h="25648" w="30108">
                <a:moveTo>
                  <a:pt x="19793" y="279"/>
                </a:moveTo>
                <a:lnTo>
                  <a:pt x="30108" y="0"/>
                </a:lnTo>
                <a:lnTo>
                  <a:pt x="11988" y="25369"/>
                </a:lnTo>
                <a:lnTo>
                  <a:pt x="0" y="25648"/>
                </a:lnTo>
                <a:close/>
              </a:path>
            </a:pathLst>
          </a:custGeom>
          <a:solidFill>
            <a:srgbClr val="000000">
              <a:alpha val="6669"/>
            </a:srgbClr>
          </a:solidFill>
          <a:ln>
            <a:noFill/>
          </a:ln>
        </p:spPr>
      </p:sp>
      <p:sp>
        <p:nvSpPr>
          <p:cNvPr id="292" name="Google Shape;292;p47"/>
          <p:cNvSpPr/>
          <p:nvPr/>
        </p:nvSpPr>
        <p:spPr>
          <a:xfrm>
            <a:off x="1198750" y="4781095"/>
            <a:ext cx="592425" cy="376350"/>
          </a:xfrm>
          <a:custGeom>
            <a:rect b="b" l="l" r="r" t="t"/>
            <a:pathLst>
              <a:path extrusionOk="0" h="15054" w="23697">
                <a:moveTo>
                  <a:pt x="11988" y="0"/>
                </a:moveTo>
                <a:lnTo>
                  <a:pt x="23697" y="278"/>
                </a:lnTo>
                <a:lnTo>
                  <a:pt x="11709" y="15054"/>
                </a:lnTo>
                <a:lnTo>
                  <a:pt x="0" y="14775"/>
                </a:lnTo>
                <a:close/>
              </a:path>
            </a:pathLst>
          </a:custGeom>
          <a:solidFill>
            <a:srgbClr val="000000">
              <a:alpha val="6669"/>
            </a:srgbClr>
          </a:solidFill>
          <a:ln>
            <a:noFill/>
          </a:ln>
        </p:spPr>
      </p:sp>
      <p:sp>
        <p:nvSpPr>
          <p:cNvPr id="293" name="Google Shape;293;p47"/>
          <p:cNvSpPr/>
          <p:nvPr/>
        </p:nvSpPr>
        <p:spPr>
          <a:xfrm>
            <a:off x="4160800" y="4983200"/>
            <a:ext cx="432100" cy="167275"/>
          </a:xfrm>
          <a:custGeom>
            <a:rect b="b" l="l" r="r" t="t"/>
            <a:pathLst>
              <a:path extrusionOk="0" h="6691" w="17284">
                <a:moveTo>
                  <a:pt x="5018" y="0"/>
                </a:moveTo>
                <a:lnTo>
                  <a:pt x="17284" y="0"/>
                </a:lnTo>
                <a:lnTo>
                  <a:pt x="11988" y="6691"/>
                </a:lnTo>
                <a:lnTo>
                  <a:pt x="0" y="6412"/>
                </a:lnTo>
                <a:close/>
              </a:path>
            </a:pathLst>
          </a:custGeom>
          <a:solidFill>
            <a:srgbClr val="000000">
              <a:alpha val="6669"/>
            </a:srgbClr>
          </a:solidFill>
          <a:ln>
            <a:noFill/>
          </a:ln>
        </p:spPr>
      </p:sp>
      <p:sp>
        <p:nvSpPr>
          <p:cNvPr id="294" name="Google Shape;294;p47"/>
          <p:cNvSpPr/>
          <p:nvPr/>
        </p:nvSpPr>
        <p:spPr>
          <a:xfrm>
            <a:off x="2516000" y="4711400"/>
            <a:ext cx="439075" cy="390275"/>
          </a:xfrm>
          <a:custGeom>
            <a:rect b="b" l="l" r="r" t="t"/>
            <a:pathLst>
              <a:path extrusionOk="0" h="15611" w="17563">
                <a:moveTo>
                  <a:pt x="0" y="0"/>
                </a:moveTo>
                <a:lnTo>
                  <a:pt x="11709" y="836"/>
                </a:lnTo>
                <a:lnTo>
                  <a:pt x="17563" y="8921"/>
                </a:lnTo>
                <a:lnTo>
                  <a:pt x="11430" y="15611"/>
                </a:lnTo>
                <a:close/>
              </a:path>
            </a:pathLst>
          </a:custGeom>
          <a:solidFill>
            <a:srgbClr val="000000">
              <a:alpha val="6669"/>
            </a:srgbClr>
          </a:solidFill>
          <a:ln>
            <a:noFill/>
          </a:ln>
        </p:spPr>
      </p:sp>
      <p:sp>
        <p:nvSpPr>
          <p:cNvPr id="295" name="Google Shape;295;p47"/>
          <p:cNvSpPr/>
          <p:nvPr/>
        </p:nvSpPr>
        <p:spPr>
          <a:xfrm>
            <a:off x="0" y="4523225"/>
            <a:ext cx="125450" cy="299675"/>
          </a:xfrm>
          <a:custGeom>
            <a:rect b="b" l="l" r="r" t="t"/>
            <a:pathLst>
              <a:path extrusionOk="0" h="11987" w="5018">
                <a:moveTo>
                  <a:pt x="0" y="0"/>
                </a:moveTo>
                <a:lnTo>
                  <a:pt x="5018" y="6133"/>
                </a:lnTo>
                <a:lnTo>
                  <a:pt x="279" y="11987"/>
                </a:lnTo>
                <a:close/>
              </a:path>
            </a:pathLst>
          </a:custGeom>
          <a:solidFill>
            <a:srgbClr val="000000">
              <a:alpha val="6669"/>
            </a:srgbClr>
          </a:solidFill>
          <a:ln>
            <a:noFill/>
          </a:ln>
        </p:spPr>
      </p:sp>
      <p:sp>
        <p:nvSpPr>
          <p:cNvPr id="296" name="Google Shape;296;p47"/>
          <p:cNvSpPr/>
          <p:nvPr/>
        </p:nvSpPr>
        <p:spPr>
          <a:xfrm>
            <a:off x="599375" y="4997145"/>
            <a:ext cx="397275" cy="153325"/>
          </a:xfrm>
          <a:custGeom>
            <a:rect b="b" l="l" r="r" t="t"/>
            <a:pathLst>
              <a:path extrusionOk="0" h="6133" w="15891">
                <a:moveTo>
                  <a:pt x="0" y="0"/>
                </a:moveTo>
                <a:lnTo>
                  <a:pt x="11430" y="279"/>
                </a:lnTo>
                <a:lnTo>
                  <a:pt x="15891" y="6133"/>
                </a:lnTo>
                <a:lnTo>
                  <a:pt x="2788" y="6133"/>
                </a:lnTo>
                <a:close/>
              </a:path>
            </a:pathLst>
          </a:custGeom>
          <a:solidFill>
            <a:srgbClr val="000000">
              <a:alpha val="6669"/>
            </a:srgbClr>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with logo 2">
  <p:cSld name="1_Custom Layout_2">
    <p:spTree>
      <p:nvGrpSpPr>
        <p:cNvPr id="297" name="Shape 297"/>
        <p:cNvGrpSpPr/>
        <p:nvPr/>
      </p:nvGrpSpPr>
      <p:grpSpPr>
        <a:xfrm>
          <a:off x="0" y="0"/>
          <a:ext cx="0" cy="0"/>
          <a:chOff x="0" y="0"/>
          <a:chExt cx="0" cy="0"/>
        </a:xfrm>
      </p:grpSpPr>
    </p:spTree>
  </p:cSld>
  <p:clrMapOvr>
    <a:masterClrMapping/>
  </p:clrMapOvr>
  <p:extLst>
    <p:ext uri="{DCECCB84-F9BA-43D5-87BE-67443E8EF086}">
      <p15:sldGuideLst>
        <p15:guide id="1" orient="horz" pos="162">
          <p15:clr>
            <a:srgbClr val="FBAE40"/>
          </p15:clr>
        </p15:guide>
        <p15:guide id="2" pos="52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theme" Target="../theme/theme1.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7" Type="http://schemas.openxmlformats.org/officeDocument/2006/relationships/theme" Target="../theme/theme2.xml"/><Relationship Id="rId16" Type="http://schemas.openxmlformats.org/officeDocument/2006/relationships/slideLayout" Target="../slideLayouts/slideLayout45.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3" name="Shape 16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4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41.jp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45.jp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1.xml"/><Relationship Id="rId3" Type="http://schemas.openxmlformats.org/officeDocument/2006/relationships/image" Target="../media/image48.png"/><Relationship Id="rId4" Type="http://schemas.openxmlformats.org/officeDocument/2006/relationships/hyperlink" Target="http://drive.google.com/file/d/1jvJaM2JEJl7Cho9YQgCBR6B-rLozN_Ze/view" TargetMode="External"/><Relationship Id="rId5" Type="http://schemas.openxmlformats.org/officeDocument/2006/relationships/image" Target="../media/image50.jpg"/><Relationship Id="rId6" Type="http://schemas.openxmlformats.org/officeDocument/2006/relationships/image" Target="../media/image52.png"/><Relationship Id="rId7"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62.png"/><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55.png"/><Relationship Id="rId4" Type="http://schemas.openxmlformats.org/officeDocument/2006/relationships/image" Target="../media/image57.png"/><Relationship Id="rId9" Type="http://schemas.openxmlformats.org/officeDocument/2006/relationships/image" Target="../media/image15.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56.png"/><Relationship Id="rId8"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4.xml"/><Relationship Id="rId3" Type="http://schemas.openxmlformats.org/officeDocument/2006/relationships/image" Target="../media/image63.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67.jpg"/><Relationship Id="rId4" Type="http://schemas.openxmlformats.org/officeDocument/2006/relationships/image" Target="../media/image61.png"/><Relationship Id="rId5" Type="http://schemas.openxmlformats.org/officeDocument/2006/relationships/image" Target="../media/image57.png"/><Relationship Id="rId6" Type="http://schemas.openxmlformats.org/officeDocument/2006/relationships/image" Target="../media/image6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6.xml"/><Relationship Id="rId3" Type="http://schemas.openxmlformats.org/officeDocument/2006/relationships/image" Target="../media/image71.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6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9.xml"/><Relationship Id="rId3"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23.jp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73.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1.xml"/><Relationship Id="rId3" Type="http://schemas.openxmlformats.org/officeDocument/2006/relationships/image" Target="../media/image78.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1" Type="http://schemas.openxmlformats.org/officeDocument/2006/relationships/image" Target="../media/image88.jpg"/><Relationship Id="rId10" Type="http://schemas.openxmlformats.org/officeDocument/2006/relationships/image" Target="../media/image77.jpg"/><Relationship Id="rId13" Type="http://schemas.openxmlformats.org/officeDocument/2006/relationships/image" Target="../media/image93.jpg"/><Relationship Id="rId12" Type="http://schemas.openxmlformats.org/officeDocument/2006/relationships/image" Target="../media/image85.jpg"/><Relationship Id="rId1" Type="http://schemas.openxmlformats.org/officeDocument/2006/relationships/slideLayout" Target="../slideLayouts/slideLayout41.xml"/><Relationship Id="rId2" Type="http://schemas.openxmlformats.org/officeDocument/2006/relationships/notesSlide" Target="../notesSlides/notesSlide33.xml"/><Relationship Id="rId3" Type="http://schemas.openxmlformats.org/officeDocument/2006/relationships/image" Target="../media/image72.jpg"/><Relationship Id="rId4" Type="http://schemas.openxmlformats.org/officeDocument/2006/relationships/image" Target="../media/image75.jpg"/><Relationship Id="rId9" Type="http://schemas.openxmlformats.org/officeDocument/2006/relationships/image" Target="../media/image84.jpg"/><Relationship Id="rId15" Type="http://schemas.openxmlformats.org/officeDocument/2006/relationships/image" Target="../media/image82.png"/><Relationship Id="rId14" Type="http://schemas.openxmlformats.org/officeDocument/2006/relationships/image" Target="../media/image80.jpg"/><Relationship Id="rId5" Type="http://schemas.openxmlformats.org/officeDocument/2006/relationships/image" Target="../media/image79.jpg"/><Relationship Id="rId6" Type="http://schemas.openxmlformats.org/officeDocument/2006/relationships/image" Target="../media/image76.jpg"/><Relationship Id="rId7" Type="http://schemas.openxmlformats.org/officeDocument/2006/relationships/image" Target="../media/image81.jpg"/><Relationship Id="rId8" Type="http://schemas.openxmlformats.org/officeDocument/2006/relationships/image" Target="../media/image7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5.xml"/><Relationship Id="rId3" Type="http://schemas.openxmlformats.org/officeDocument/2006/relationships/image" Target="../media/image83.png"/><Relationship Id="rId4" Type="http://schemas.openxmlformats.org/officeDocument/2006/relationships/image" Target="../media/image87.png"/><Relationship Id="rId5" Type="http://schemas.openxmlformats.org/officeDocument/2006/relationships/image" Target="../media/image89.png"/><Relationship Id="rId6" Type="http://schemas.openxmlformats.org/officeDocument/2006/relationships/image" Target="../media/image86.png"/><Relationship Id="rId7" Type="http://schemas.openxmlformats.org/officeDocument/2006/relationships/image" Target="../media/image90.png"/><Relationship Id="rId8" Type="http://schemas.openxmlformats.org/officeDocument/2006/relationships/image" Target="../media/image9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 Id="rId3" Type="http://schemas.openxmlformats.org/officeDocument/2006/relationships/image" Target="../media/image95.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7.xml"/><Relationship Id="rId3" Type="http://schemas.openxmlformats.org/officeDocument/2006/relationships/image" Target="../media/image9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hyperlink" Target="http://join.exprealty.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49.png"/><Relationship Id="rId4" Type="http://schemas.openxmlformats.org/officeDocument/2006/relationships/image" Target="../media/image36.png"/><Relationship Id="rId5" Type="http://schemas.openxmlformats.org/officeDocument/2006/relationships/image" Target="../media/image51.png"/><Relationship Id="rId6" Type="http://schemas.openxmlformats.org/officeDocument/2006/relationships/image" Target="../media/image47.png"/><Relationship Id="rId7"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9"/>
          <p:cNvSpPr/>
          <p:nvPr/>
        </p:nvSpPr>
        <p:spPr>
          <a:xfrm>
            <a:off x="402250" y="1932825"/>
            <a:ext cx="4226100" cy="1385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4500"/>
              <a:buFont typeface="Arial"/>
              <a:buNone/>
            </a:pPr>
            <a:r>
              <a:rPr b="1" i="0" lang="en" sz="4500" u="none" cap="none" strike="noStrike">
                <a:solidFill>
                  <a:srgbClr val="FFFFFF"/>
                </a:solidFill>
                <a:latin typeface="Roboto"/>
                <a:ea typeface="Roboto"/>
                <a:cs typeface="Roboto"/>
                <a:sym typeface="Roboto"/>
              </a:rPr>
              <a:t>An Introduction</a:t>
            </a:r>
            <a:endParaRPr b="1" i="0" sz="45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4500"/>
              <a:buFont typeface="Arial"/>
              <a:buNone/>
            </a:pPr>
            <a:r>
              <a:rPr b="1" i="0" lang="en" sz="4500" u="none" cap="none" strike="noStrike">
                <a:solidFill>
                  <a:srgbClr val="FFFFFF"/>
                </a:solidFill>
                <a:latin typeface="Roboto"/>
                <a:ea typeface="Roboto"/>
                <a:cs typeface="Roboto"/>
                <a:sym typeface="Roboto"/>
              </a:rPr>
              <a:t>to eXp Realty</a:t>
            </a:r>
            <a:endParaRPr b="1" i="0" sz="4100" u="none" cap="none" strike="noStrike">
              <a:solidFill>
                <a:srgbClr val="FFFFFF"/>
              </a:solidFill>
              <a:latin typeface="Roboto"/>
              <a:ea typeface="Roboto"/>
              <a:cs typeface="Roboto"/>
              <a:sym typeface="Roboto"/>
            </a:endParaRPr>
          </a:p>
          <a:p>
            <a:pPr indent="45720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FFFFFF"/>
              </a:solidFill>
              <a:latin typeface="Roboto Light"/>
              <a:ea typeface="Roboto Light"/>
              <a:cs typeface="Roboto Light"/>
              <a:sym typeface="Roboto Light"/>
            </a:endParaRPr>
          </a:p>
        </p:txBody>
      </p:sp>
      <p:pic>
        <p:nvPicPr>
          <p:cNvPr id="303" name="Google Shape;303;p49"/>
          <p:cNvPicPr preferRelativeResize="0"/>
          <p:nvPr/>
        </p:nvPicPr>
        <p:blipFill rotWithShape="1">
          <a:blip r:embed="rId3">
            <a:alphaModFix/>
          </a:blip>
          <a:srcRect b="1783" l="0" r="0" t="1793"/>
          <a:stretch/>
        </p:blipFill>
        <p:spPr>
          <a:xfrm>
            <a:off x="405550" y="3386975"/>
            <a:ext cx="438300" cy="445500"/>
          </a:xfrm>
          <a:prstGeom prst="ellipse">
            <a:avLst/>
          </a:prstGeom>
          <a:noFill/>
          <a:ln cap="flat" cmpd="sng" w="9525">
            <a:solidFill>
              <a:srgbClr val="FFFFFF"/>
            </a:solidFill>
            <a:prstDash val="solid"/>
            <a:round/>
            <a:headEnd len="sm" w="sm" type="none"/>
            <a:tailEnd len="sm" w="sm" type="none"/>
          </a:ln>
        </p:spPr>
      </p:pic>
      <p:pic>
        <p:nvPicPr>
          <p:cNvPr id="304" name="Google Shape;304;p49"/>
          <p:cNvPicPr preferRelativeResize="0"/>
          <p:nvPr/>
        </p:nvPicPr>
        <p:blipFill rotWithShape="1">
          <a:blip r:embed="rId4">
            <a:alphaModFix/>
          </a:blip>
          <a:srcRect b="19" l="0" r="0" t="19"/>
          <a:stretch/>
        </p:blipFill>
        <p:spPr>
          <a:xfrm>
            <a:off x="481750" y="511350"/>
            <a:ext cx="1944324" cy="1009525"/>
          </a:xfrm>
          <a:prstGeom prst="rect">
            <a:avLst/>
          </a:prstGeom>
          <a:noFill/>
          <a:ln>
            <a:noFill/>
          </a:ln>
        </p:spPr>
      </p:pic>
      <p:sp>
        <p:nvSpPr>
          <p:cNvPr id="305" name="Google Shape;305;p49"/>
          <p:cNvSpPr txBox="1"/>
          <p:nvPr/>
        </p:nvSpPr>
        <p:spPr>
          <a:xfrm>
            <a:off x="839722" y="3386971"/>
            <a:ext cx="3698100" cy="44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100"/>
              <a:buFont typeface="Arial"/>
              <a:buNone/>
            </a:pPr>
            <a:r>
              <a:rPr lang="en" sz="2100">
                <a:solidFill>
                  <a:schemeClr val="lt1"/>
                </a:solidFill>
                <a:latin typeface="Roboto Light"/>
                <a:ea typeface="Roboto Light"/>
                <a:cs typeface="Roboto Light"/>
                <a:sym typeface="Roboto Light"/>
              </a:rPr>
              <a:t>Canada</a:t>
            </a:r>
            <a:r>
              <a:rPr b="0" i="0" lang="en" sz="2100" u="none" cap="none" strike="noStrike">
                <a:solidFill>
                  <a:schemeClr val="lt1"/>
                </a:solidFill>
                <a:latin typeface="Roboto Light"/>
                <a:ea typeface="Roboto Light"/>
                <a:cs typeface="Roboto Light"/>
                <a:sym typeface="Roboto Light"/>
              </a:rPr>
              <a:t> Presentation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pic>
        <p:nvPicPr>
          <p:cNvPr id="663" name="Google Shape;663;p58"/>
          <p:cNvPicPr preferRelativeResize="0"/>
          <p:nvPr/>
        </p:nvPicPr>
        <p:blipFill rotWithShape="1">
          <a:blip r:embed="rId3">
            <a:alphaModFix/>
          </a:blip>
          <a:srcRect b="0" l="32821" r="23170" t="0"/>
          <a:stretch/>
        </p:blipFill>
        <p:spPr>
          <a:xfrm>
            <a:off x="5594675" y="0"/>
            <a:ext cx="3545819" cy="5143497"/>
          </a:xfrm>
          <a:prstGeom prst="rect">
            <a:avLst/>
          </a:prstGeom>
          <a:noFill/>
          <a:ln>
            <a:noFill/>
          </a:ln>
        </p:spPr>
      </p:pic>
      <p:sp>
        <p:nvSpPr>
          <p:cNvPr id="664" name="Google Shape;664;p58"/>
          <p:cNvSpPr txBox="1"/>
          <p:nvPr/>
        </p:nvSpPr>
        <p:spPr>
          <a:xfrm>
            <a:off x="252918" y="1088420"/>
            <a:ext cx="4666200" cy="3240000"/>
          </a:xfrm>
          <a:prstGeom prst="rect">
            <a:avLst/>
          </a:prstGeom>
          <a:noFill/>
          <a:ln>
            <a:noFill/>
          </a:ln>
        </p:spPr>
        <p:txBody>
          <a:bodyPr anchorCtr="0" anchor="t" bIns="34275" lIns="0" spcFirstLastPara="1" rIns="68575" wrap="square" tIns="0">
            <a:noAutofit/>
          </a:bodyPr>
          <a:lstStyle/>
          <a:p>
            <a:pPr indent="-330200" lvl="0" marL="457200" marR="0" rtl="0" algn="l">
              <a:lnSpc>
                <a:spcPct val="115000"/>
              </a:lnSpc>
              <a:spcBef>
                <a:spcPts val="0"/>
              </a:spcBef>
              <a:spcAft>
                <a:spcPts val="0"/>
              </a:spcAft>
              <a:buClr>
                <a:srgbClr val="FFFFFF"/>
              </a:buClr>
              <a:buSzPts val="1600"/>
              <a:buFont typeface="Roboto Light"/>
              <a:buChar char="●"/>
            </a:pPr>
            <a:r>
              <a:rPr b="0" i="0" lang="en" sz="1600" u="none" cap="none" strike="noStrike">
                <a:solidFill>
                  <a:srgbClr val="FFFFFF"/>
                </a:solidFill>
                <a:latin typeface="Roboto Light"/>
                <a:ea typeface="Roboto Light"/>
                <a:cs typeface="Roboto Light"/>
                <a:sym typeface="Roboto Light"/>
              </a:rPr>
              <a:t>No desk fees</a:t>
            </a:r>
            <a:endParaRPr b="0" i="0" sz="1600" u="none" cap="none" strike="noStrike">
              <a:solidFill>
                <a:srgbClr val="FFFFFF"/>
              </a:solidFill>
              <a:latin typeface="Roboto Light"/>
              <a:ea typeface="Roboto Light"/>
              <a:cs typeface="Roboto Light"/>
              <a:sym typeface="Roboto Light"/>
            </a:endParaRPr>
          </a:p>
          <a:p>
            <a:pPr indent="-330200" lvl="0" marL="457200" marR="0" rtl="0" algn="l">
              <a:lnSpc>
                <a:spcPct val="115000"/>
              </a:lnSpc>
              <a:spcBef>
                <a:spcPts val="1000"/>
              </a:spcBef>
              <a:spcAft>
                <a:spcPts val="0"/>
              </a:spcAft>
              <a:buClr>
                <a:srgbClr val="FFFFFF"/>
              </a:buClr>
              <a:buSzPts val="1600"/>
              <a:buFont typeface="Roboto Light"/>
              <a:buChar char="●"/>
            </a:pPr>
            <a:r>
              <a:rPr b="0" i="0" lang="en" sz="1600" u="none" cap="none" strike="noStrike">
                <a:solidFill>
                  <a:srgbClr val="FFFFFF"/>
                </a:solidFill>
                <a:latin typeface="Roboto Light"/>
                <a:ea typeface="Roboto Light"/>
                <a:cs typeface="Roboto Light"/>
                <a:sym typeface="Roboto Light"/>
              </a:rPr>
              <a:t>Work from anywhere</a:t>
            </a:r>
            <a:endParaRPr b="0" i="0" sz="1600" u="none" cap="none" strike="noStrike">
              <a:solidFill>
                <a:srgbClr val="FFFFFF"/>
              </a:solidFill>
              <a:latin typeface="Roboto Light"/>
              <a:ea typeface="Roboto Light"/>
              <a:cs typeface="Roboto Light"/>
              <a:sym typeface="Roboto Light"/>
            </a:endParaRPr>
          </a:p>
          <a:p>
            <a:pPr indent="-330200" lvl="0" marL="457200" marR="0" rtl="0" algn="l">
              <a:lnSpc>
                <a:spcPct val="115000"/>
              </a:lnSpc>
              <a:spcBef>
                <a:spcPts val="1000"/>
              </a:spcBef>
              <a:spcAft>
                <a:spcPts val="0"/>
              </a:spcAft>
              <a:buClr>
                <a:srgbClr val="FFFFFF"/>
              </a:buClr>
              <a:buSzPts val="1600"/>
              <a:buFont typeface="Roboto Light"/>
              <a:buChar char="●"/>
            </a:pPr>
            <a:r>
              <a:rPr b="0" i="0" lang="en" sz="1600" u="none" cap="none" strike="noStrike">
                <a:solidFill>
                  <a:srgbClr val="FFFFFF"/>
                </a:solidFill>
                <a:latin typeface="Roboto Light"/>
                <a:ea typeface="Roboto Light"/>
                <a:cs typeface="Roboto Light"/>
                <a:sym typeface="Roboto Light"/>
              </a:rPr>
              <a:t>Cut overhead brick-and-mortar costs</a:t>
            </a:r>
            <a:endParaRPr b="0" i="0" sz="1600" u="none" cap="none" strike="noStrike">
              <a:solidFill>
                <a:srgbClr val="FFFFFF"/>
              </a:solidFill>
              <a:latin typeface="Roboto Light"/>
              <a:ea typeface="Roboto Light"/>
              <a:cs typeface="Roboto Light"/>
              <a:sym typeface="Roboto Light"/>
            </a:endParaRPr>
          </a:p>
          <a:p>
            <a:pPr indent="-330200" lvl="0" marL="457200" marR="0" rtl="0" algn="l">
              <a:lnSpc>
                <a:spcPct val="115000"/>
              </a:lnSpc>
              <a:spcBef>
                <a:spcPts val="1000"/>
              </a:spcBef>
              <a:spcAft>
                <a:spcPts val="0"/>
              </a:spcAft>
              <a:buClr>
                <a:srgbClr val="FFFFFF"/>
              </a:buClr>
              <a:buSzPts val="1600"/>
              <a:buFont typeface="Roboto Light"/>
              <a:buChar char="●"/>
            </a:pPr>
            <a:r>
              <a:rPr b="0" i="0" lang="en" sz="1600" u="none" cap="none" strike="noStrike">
                <a:solidFill>
                  <a:srgbClr val="FFFFFF"/>
                </a:solidFill>
                <a:latin typeface="Roboto Light"/>
                <a:ea typeface="Roboto Light"/>
                <a:cs typeface="Roboto Light"/>
                <a:sym typeface="Roboto Light"/>
              </a:rPr>
              <a:t>No expensive leases means the company can invest in agent support and technology</a:t>
            </a:r>
            <a:endParaRPr b="0" i="0" sz="1600" u="none" cap="none" strike="noStrike">
              <a:solidFill>
                <a:srgbClr val="FFFFFF"/>
              </a:solidFill>
              <a:latin typeface="Roboto Light"/>
              <a:ea typeface="Roboto Light"/>
              <a:cs typeface="Roboto Light"/>
              <a:sym typeface="Roboto Light"/>
            </a:endParaRPr>
          </a:p>
          <a:p>
            <a:pPr indent="-330200" lvl="0" marL="457200" marR="0" rtl="0" algn="l">
              <a:lnSpc>
                <a:spcPct val="115000"/>
              </a:lnSpc>
              <a:spcBef>
                <a:spcPts val="1000"/>
              </a:spcBef>
              <a:spcAft>
                <a:spcPts val="0"/>
              </a:spcAft>
              <a:buClr>
                <a:srgbClr val="FFFFFF"/>
              </a:buClr>
              <a:buSzPts val="1600"/>
              <a:buFont typeface="Roboto Light"/>
              <a:buChar char="●"/>
            </a:pPr>
            <a:r>
              <a:rPr b="0" i="0" lang="en" sz="1600" u="none" cap="none" strike="noStrike">
                <a:solidFill>
                  <a:srgbClr val="FFFFFF"/>
                </a:solidFill>
                <a:latin typeface="Roboto Light"/>
                <a:ea typeface="Roboto Light"/>
                <a:cs typeface="Roboto Light"/>
                <a:sym typeface="Roboto Light"/>
              </a:rPr>
              <a:t>Paperless transactions</a:t>
            </a:r>
            <a:endParaRPr b="0" i="0" sz="1600" u="none" cap="none" strike="noStrike">
              <a:solidFill>
                <a:srgbClr val="FFFFFF"/>
              </a:solidFill>
              <a:latin typeface="Roboto Light"/>
              <a:ea typeface="Roboto Light"/>
              <a:cs typeface="Roboto Light"/>
              <a:sym typeface="Roboto Light"/>
            </a:endParaRPr>
          </a:p>
          <a:p>
            <a:pPr indent="-330200" lvl="0" marL="457200" marR="0" rtl="0" algn="l">
              <a:lnSpc>
                <a:spcPct val="115000"/>
              </a:lnSpc>
              <a:spcBef>
                <a:spcPts val="1000"/>
              </a:spcBef>
              <a:spcAft>
                <a:spcPts val="0"/>
              </a:spcAft>
              <a:buClr>
                <a:srgbClr val="FFFFFF"/>
              </a:buClr>
              <a:buSzPts val="1600"/>
              <a:buFont typeface="Roboto Light"/>
              <a:buChar char="●"/>
            </a:pPr>
            <a:r>
              <a:rPr b="0" i="0" lang="en" sz="1600" u="none" cap="none" strike="noStrike">
                <a:solidFill>
                  <a:srgbClr val="FFFFFF"/>
                </a:solidFill>
                <a:latin typeface="Roboto Light"/>
                <a:ea typeface="Roboto Light"/>
                <a:cs typeface="Roboto Light"/>
                <a:sym typeface="Roboto Light"/>
              </a:rPr>
              <a:t>Get instant access to training and support</a:t>
            </a:r>
            <a:endParaRPr b="0" i="0" sz="1600" u="none" cap="none" strike="noStrike">
              <a:solidFill>
                <a:srgbClr val="FFFFFF"/>
              </a:solidFill>
              <a:latin typeface="Roboto Light"/>
              <a:ea typeface="Roboto Light"/>
              <a:cs typeface="Roboto Light"/>
              <a:sym typeface="Roboto Light"/>
            </a:endParaRPr>
          </a:p>
          <a:p>
            <a:pPr indent="0" lvl="0" marL="0" marR="0" rtl="0" algn="l">
              <a:lnSpc>
                <a:spcPct val="115000"/>
              </a:lnSpc>
              <a:spcBef>
                <a:spcPts val="150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665" name="Google Shape;665;p58"/>
          <p:cNvSpPr/>
          <p:nvPr/>
        </p:nvSpPr>
        <p:spPr>
          <a:xfrm>
            <a:off x="323693" y="280329"/>
            <a:ext cx="5868000" cy="472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FFFFFF"/>
                </a:solidFill>
                <a:latin typeface="Roboto"/>
                <a:ea typeface="Roboto"/>
                <a:cs typeface="Roboto"/>
                <a:sym typeface="Roboto"/>
              </a:rPr>
              <a:t>Cloud Campus Environment</a:t>
            </a:r>
            <a:endParaRPr b="1" i="0" sz="2800" u="none" cap="none" strike="noStrike">
              <a:solidFill>
                <a:srgbClr val="FFFFFF"/>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59"/>
          <p:cNvSpPr txBox="1"/>
          <p:nvPr/>
        </p:nvSpPr>
        <p:spPr>
          <a:xfrm>
            <a:off x="490012" y="6269056"/>
            <a:ext cx="5799000" cy="173100"/>
          </a:xfrm>
          <a:prstGeom prst="rect">
            <a:avLst/>
          </a:prstGeom>
          <a:noFill/>
          <a:ln>
            <a:noFill/>
          </a:ln>
        </p:spPr>
        <p:txBody>
          <a:bodyPr anchorCtr="0" anchor="ctr" bIns="17150" lIns="17150" spcFirstLastPara="1" rIns="17150" wrap="square" tIns="17150">
            <a:spAutoFit/>
          </a:bodyPr>
          <a:lstStyle/>
          <a:p>
            <a:pPr indent="0" lvl="0" marL="0" marR="0" rtl="0" algn="l">
              <a:lnSpc>
                <a:spcPct val="100000"/>
              </a:lnSpc>
              <a:spcBef>
                <a:spcPts val="0"/>
              </a:spcBef>
              <a:spcAft>
                <a:spcPts val="0"/>
              </a:spcAft>
              <a:buClr>
                <a:srgbClr val="535862"/>
              </a:buClr>
              <a:buSzPts val="700"/>
              <a:buFont typeface="Raleway"/>
              <a:buNone/>
            </a:pPr>
            <a:r>
              <a:rPr b="0" i="0" lang="en" sz="900" u="none" cap="none" strike="noStrike">
                <a:solidFill>
                  <a:srgbClr val="535862"/>
                </a:solidFill>
                <a:latin typeface="Roboto"/>
                <a:ea typeface="Roboto"/>
                <a:cs typeface="Roboto"/>
                <a:sym typeface="Roboto"/>
              </a:rPr>
              <a:t>Our Mission: to give agents the best opportunity to succeed.</a:t>
            </a:r>
            <a:endParaRPr b="0" i="0" sz="900" u="none" cap="none" strike="noStrike">
              <a:solidFill>
                <a:srgbClr val="000000"/>
              </a:solidFill>
              <a:latin typeface="Roboto"/>
              <a:ea typeface="Roboto"/>
              <a:cs typeface="Roboto"/>
              <a:sym typeface="Roboto"/>
            </a:endParaRPr>
          </a:p>
        </p:txBody>
      </p:sp>
      <p:sp>
        <p:nvSpPr>
          <p:cNvPr id="671" name="Google Shape;671;p59"/>
          <p:cNvSpPr txBox="1"/>
          <p:nvPr/>
        </p:nvSpPr>
        <p:spPr>
          <a:xfrm>
            <a:off x="383513" y="837413"/>
            <a:ext cx="8188800" cy="280800"/>
          </a:xfrm>
          <a:prstGeom prst="rect">
            <a:avLst/>
          </a:prstGeom>
          <a:noFill/>
          <a:ln>
            <a:noFill/>
          </a:ln>
        </p:spPr>
        <p:txBody>
          <a:bodyPr anchorCtr="0" anchor="t" bIns="17150" lIns="17150" spcFirstLastPara="1" rIns="17150" wrap="square" tIns="17150">
            <a:sp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rgbClr val="000000"/>
                </a:solidFill>
                <a:latin typeface="Roboto Light"/>
                <a:ea typeface="Roboto Light"/>
                <a:cs typeface="Roboto Light"/>
                <a:sym typeface="Roboto Light"/>
              </a:rPr>
              <a:t>eXp Realty: Most Agent-centric Company on the Planet</a:t>
            </a:r>
            <a:endParaRPr b="0" i="0" sz="1600" u="none" cap="none" strike="noStrike">
              <a:solidFill>
                <a:srgbClr val="000000"/>
              </a:solidFill>
              <a:latin typeface="Roboto Light"/>
              <a:ea typeface="Roboto Light"/>
              <a:cs typeface="Roboto Light"/>
              <a:sym typeface="Roboto Light"/>
            </a:endParaRPr>
          </a:p>
        </p:txBody>
      </p:sp>
      <p:sp>
        <p:nvSpPr>
          <p:cNvPr id="672" name="Google Shape;672;p59"/>
          <p:cNvSpPr txBox="1"/>
          <p:nvPr>
            <p:ph idx="1" type="body"/>
          </p:nvPr>
        </p:nvSpPr>
        <p:spPr>
          <a:xfrm>
            <a:off x="383513" y="321431"/>
            <a:ext cx="7427100" cy="459600"/>
          </a:xfrm>
          <a:prstGeom prst="rect">
            <a:avLst/>
          </a:prstGeom>
          <a:noFill/>
          <a:ln>
            <a:noFill/>
          </a:ln>
        </p:spPr>
        <p:txBody>
          <a:bodyPr anchorCtr="0" anchor="ctr" bIns="34275" lIns="0"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1C4EB3"/>
                </a:solidFill>
                <a:latin typeface="Roboto Black"/>
                <a:ea typeface="Roboto Black"/>
                <a:cs typeface="Roboto Black"/>
                <a:sym typeface="Roboto Black"/>
              </a:rPr>
              <a:t>Agent-centric Value Proposition	</a:t>
            </a:r>
            <a:endParaRPr b="0" i="0" sz="3000" u="none" cap="none" strike="noStrike">
              <a:solidFill>
                <a:srgbClr val="1C4EB3"/>
              </a:solidFill>
              <a:latin typeface="Roboto Black"/>
              <a:ea typeface="Roboto Black"/>
              <a:cs typeface="Roboto Black"/>
              <a:sym typeface="Roboto Black"/>
            </a:endParaRPr>
          </a:p>
        </p:txBody>
      </p:sp>
      <p:sp>
        <p:nvSpPr>
          <p:cNvPr id="673" name="Google Shape;673;p59"/>
          <p:cNvSpPr/>
          <p:nvPr/>
        </p:nvSpPr>
        <p:spPr>
          <a:xfrm>
            <a:off x="6219948" y="1300170"/>
            <a:ext cx="2624400" cy="3402300"/>
          </a:xfrm>
          <a:prstGeom prst="rect">
            <a:avLst/>
          </a:prstGeom>
          <a:solidFill>
            <a:srgbClr val="19469D"/>
          </a:solidFill>
          <a:ln cap="flat" cmpd="sng" w="9525">
            <a:solidFill>
              <a:srgbClr val="FFFFFF"/>
            </a:solidFill>
            <a:prstDash val="solid"/>
            <a:round/>
            <a:headEnd len="sm" w="sm" type="none"/>
            <a:tailEnd len="sm" w="sm" type="none"/>
          </a:ln>
        </p:spPr>
        <p:txBody>
          <a:bodyPr anchorCtr="0" anchor="ctr" bIns="17150" lIns="17150" spcFirstLastPara="1" rIns="17150" wrap="square" tIns="17150">
            <a:noAutofit/>
          </a:bodyPr>
          <a:lstStyle/>
          <a:p>
            <a:pPr indent="0" lvl="0" marL="0" marR="0" rtl="0" algn="ctr">
              <a:lnSpc>
                <a:spcPct val="100000"/>
              </a:lnSpc>
              <a:spcBef>
                <a:spcPts val="0"/>
              </a:spcBef>
              <a:spcAft>
                <a:spcPts val="0"/>
              </a:spcAft>
              <a:buClr>
                <a:srgbClr val="FFFFFF"/>
              </a:buClr>
              <a:buSzPts val="1300"/>
              <a:buFont typeface="Calibri"/>
              <a:buNone/>
            </a:pPr>
            <a:r>
              <a:t/>
            </a:r>
            <a:endParaRPr b="0" i="0" sz="1300" u="none" cap="none" strike="noStrike">
              <a:solidFill>
                <a:srgbClr val="FFFFFF"/>
              </a:solidFill>
              <a:latin typeface="Calibri"/>
              <a:ea typeface="Calibri"/>
              <a:cs typeface="Calibri"/>
              <a:sym typeface="Calibri"/>
            </a:endParaRPr>
          </a:p>
        </p:txBody>
      </p:sp>
      <p:sp>
        <p:nvSpPr>
          <p:cNvPr id="674" name="Google Shape;674;p59"/>
          <p:cNvSpPr/>
          <p:nvPr/>
        </p:nvSpPr>
        <p:spPr>
          <a:xfrm>
            <a:off x="3276513" y="1309255"/>
            <a:ext cx="2624400" cy="3402300"/>
          </a:xfrm>
          <a:prstGeom prst="rect">
            <a:avLst/>
          </a:prstGeom>
          <a:solidFill>
            <a:srgbClr val="19469D"/>
          </a:solidFill>
          <a:ln cap="flat" cmpd="sng" w="9525">
            <a:solidFill>
              <a:srgbClr val="FFFFFF"/>
            </a:solidFill>
            <a:prstDash val="solid"/>
            <a:round/>
            <a:headEnd len="sm" w="sm" type="none"/>
            <a:tailEnd len="sm" w="sm" type="none"/>
          </a:ln>
        </p:spPr>
        <p:txBody>
          <a:bodyPr anchorCtr="0" anchor="ctr" bIns="17150" lIns="17150" spcFirstLastPara="1" rIns="17150" wrap="square" tIns="17150">
            <a:noAutofit/>
          </a:bodyPr>
          <a:lstStyle/>
          <a:p>
            <a:pPr indent="0" lvl="0" marL="0" marR="0" rtl="0" algn="ctr">
              <a:lnSpc>
                <a:spcPct val="100000"/>
              </a:lnSpc>
              <a:spcBef>
                <a:spcPts val="0"/>
              </a:spcBef>
              <a:spcAft>
                <a:spcPts val="0"/>
              </a:spcAft>
              <a:buClr>
                <a:srgbClr val="FFFFFF"/>
              </a:buClr>
              <a:buSzPts val="1300"/>
              <a:buFont typeface="Calibri"/>
              <a:buNone/>
            </a:pPr>
            <a:r>
              <a:t/>
            </a:r>
            <a:endParaRPr b="0" i="0" sz="1100" u="none" cap="none" strike="noStrike">
              <a:solidFill>
                <a:srgbClr val="535862"/>
              </a:solidFill>
              <a:latin typeface="Raleway"/>
              <a:ea typeface="Raleway"/>
              <a:cs typeface="Raleway"/>
              <a:sym typeface="Raleway"/>
            </a:endParaRPr>
          </a:p>
        </p:txBody>
      </p:sp>
      <p:sp>
        <p:nvSpPr>
          <p:cNvPr id="675" name="Google Shape;675;p59"/>
          <p:cNvSpPr/>
          <p:nvPr/>
        </p:nvSpPr>
        <p:spPr>
          <a:xfrm>
            <a:off x="323350" y="1297900"/>
            <a:ext cx="2624400" cy="3413700"/>
          </a:xfrm>
          <a:prstGeom prst="rect">
            <a:avLst/>
          </a:prstGeom>
          <a:solidFill>
            <a:srgbClr val="19469D"/>
          </a:solidFill>
          <a:ln cap="flat" cmpd="sng" w="9525">
            <a:solidFill>
              <a:srgbClr val="FFFFFF"/>
            </a:solidFill>
            <a:prstDash val="solid"/>
            <a:round/>
            <a:headEnd len="sm" w="sm" type="none"/>
            <a:tailEnd len="sm" w="sm" type="none"/>
          </a:ln>
        </p:spPr>
        <p:txBody>
          <a:bodyPr anchorCtr="0" anchor="ctr" bIns="17150" lIns="17150" spcFirstLastPara="1" rIns="17150" wrap="square" tIns="17150">
            <a:noAutofit/>
          </a:bodyPr>
          <a:lstStyle/>
          <a:p>
            <a:pPr indent="0" lvl="0" marL="0" marR="0" rtl="0" algn="ctr">
              <a:lnSpc>
                <a:spcPct val="100000"/>
              </a:lnSpc>
              <a:spcBef>
                <a:spcPts val="0"/>
              </a:spcBef>
              <a:spcAft>
                <a:spcPts val="0"/>
              </a:spcAft>
              <a:buClr>
                <a:srgbClr val="FFFFFF"/>
              </a:buClr>
              <a:buSzPts val="1300"/>
              <a:buFont typeface="Calibri"/>
              <a:buNone/>
            </a:pPr>
            <a:r>
              <a:t/>
            </a:r>
            <a:endParaRPr b="0" i="0" sz="1300" u="none" cap="none" strike="noStrike">
              <a:solidFill>
                <a:srgbClr val="FFFFFF"/>
              </a:solidFill>
              <a:latin typeface="Calibri"/>
              <a:ea typeface="Calibri"/>
              <a:cs typeface="Calibri"/>
              <a:sym typeface="Calibri"/>
            </a:endParaRPr>
          </a:p>
        </p:txBody>
      </p:sp>
      <p:sp>
        <p:nvSpPr>
          <p:cNvPr id="676" name="Google Shape;676;p59"/>
          <p:cNvSpPr txBox="1"/>
          <p:nvPr/>
        </p:nvSpPr>
        <p:spPr>
          <a:xfrm>
            <a:off x="486700" y="2287325"/>
            <a:ext cx="2297700" cy="2214000"/>
          </a:xfrm>
          <a:prstGeom prst="rect">
            <a:avLst/>
          </a:prstGeom>
          <a:noFill/>
          <a:ln>
            <a:noFill/>
          </a:ln>
        </p:spPr>
        <p:txBody>
          <a:bodyPr anchorCtr="0" anchor="t" bIns="17150" lIns="17150" spcFirstLastPara="1" rIns="17150" wrap="square" tIns="17150">
            <a:noAutofit/>
          </a:bodyPr>
          <a:lstStyle/>
          <a:p>
            <a:pPr indent="0" lvl="0" marL="0" marR="0" rtl="0" algn="ctr">
              <a:lnSpc>
                <a:spcPct val="150000"/>
              </a:lnSpc>
              <a:spcBef>
                <a:spcPts val="0"/>
              </a:spcBef>
              <a:spcAft>
                <a:spcPts val="0"/>
              </a:spcAft>
              <a:buClr>
                <a:srgbClr val="535862"/>
              </a:buClr>
              <a:buSzPts val="2300"/>
              <a:buFont typeface="Helvetica Neue"/>
              <a:buNone/>
            </a:pPr>
            <a:r>
              <a:rPr b="1" i="0" lang="en" sz="1700" u="none" cap="none" strike="noStrike">
                <a:solidFill>
                  <a:srgbClr val="FFFFFF"/>
                </a:solidFill>
                <a:latin typeface="Roboto"/>
                <a:ea typeface="Roboto"/>
                <a:cs typeface="Roboto"/>
                <a:sym typeface="Roboto"/>
              </a:rPr>
              <a:t>Compensation</a:t>
            </a:r>
            <a:endParaRPr b="0" i="0" sz="500" u="none" cap="none" strike="noStrike">
              <a:solidFill>
                <a:srgbClr val="FFFFFF"/>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1100"/>
              <a:buFont typeface="Arial"/>
              <a:buNone/>
            </a:pPr>
            <a:r>
              <a:rPr b="1" i="1" lang="en" sz="800" u="none" cap="none" strike="noStrike">
                <a:solidFill>
                  <a:srgbClr val="FFFFFF"/>
                </a:solidFill>
                <a:latin typeface="Roboto"/>
                <a:ea typeface="Roboto"/>
                <a:cs typeface="Roboto"/>
                <a:sym typeface="Roboto"/>
              </a:rPr>
              <a:t>Unique financial model with various </a:t>
            </a:r>
            <a:br>
              <a:rPr b="1" i="1" lang="en" sz="800" u="none" cap="none" strike="noStrike">
                <a:solidFill>
                  <a:srgbClr val="FFFFFF"/>
                </a:solidFill>
                <a:latin typeface="Roboto"/>
                <a:ea typeface="Roboto"/>
                <a:cs typeface="Roboto"/>
                <a:sym typeface="Roboto"/>
              </a:rPr>
            </a:br>
            <a:r>
              <a:rPr b="1" i="1" lang="en" sz="800" u="none" cap="none" strike="noStrike">
                <a:solidFill>
                  <a:srgbClr val="FFFFFF"/>
                </a:solidFill>
                <a:latin typeface="Roboto"/>
                <a:ea typeface="Roboto"/>
                <a:cs typeface="Roboto"/>
                <a:sym typeface="Roboto"/>
              </a:rPr>
              <a:t>opportunities to make and earn income.</a:t>
            </a:r>
            <a:endParaRPr b="1" i="1" sz="80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100"/>
              <a:buFont typeface="Arial"/>
              <a:buNone/>
            </a:pPr>
            <a:r>
              <a:t/>
            </a:r>
            <a:endParaRPr b="1" i="1" sz="800" u="none" cap="none" strike="noStrike">
              <a:solidFill>
                <a:srgbClr val="FFFFFF"/>
              </a:solidFill>
              <a:latin typeface="Roboto"/>
              <a:ea typeface="Roboto"/>
              <a:cs typeface="Roboto"/>
              <a:sym typeface="Roboto"/>
            </a:endParaRPr>
          </a:p>
          <a:p>
            <a:pPr indent="-219075" lvl="0" marL="342900" marR="0" rtl="0" algn="l">
              <a:lnSpc>
                <a:spcPct val="115000"/>
              </a:lnSpc>
              <a:spcBef>
                <a:spcPts val="0"/>
              </a:spcBef>
              <a:spcAft>
                <a:spcPts val="0"/>
              </a:spcAft>
              <a:buClr>
                <a:srgbClr val="FFFFFF"/>
              </a:buClr>
              <a:buSzPts val="850"/>
              <a:buFont typeface="Roboto"/>
              <a:buChar char="●"/>
            </a:pPr>
            <a:r>
              <a:rPr b="0" i="0" lang="en" sz="850" u="none" cap="none" strike="noStrike">
                <a:solidFill>
                  <a:srgbClr val="FFFFFF"/>
                </a:solidFill>
                <a:latin typeface="Roboto"/>
                <a:ea typeface="Roboto"/>
                <a:cs typeface="Roboto"/>
                <a:sym typeface="Roboto"/>
              </a:rPr>
              <a:t>No franchise fees </a:t>
            </a:r>
            <a:endParaRPr b="0" i="0" sz="850" u="none" cap="none" strike="noStrike">
              <a:solidFill>
                <a:srgbClr val="FFFFFF"/>
              </a:solidFill>
              <a:latin typeface="Roboto"/>
              <a:ea typeface="Roboto"/>
              <a:cs typeface="Roboto"/>
              <a:sym typeface="Roboto"/>
            </a:endParaRPr>
          </a:p>
          <a:p>
            <a:pPr indent="-219075" lvl="0" marL="342900" marR="0" rtl="0" algn="l">
              <a:lnSpc>
                <a:spcPct val="115000"/>
              </a:lnSpc>
              <a:spcBef>
                <a:spcPts val="0"/>
              </a:spcBef>
              <a:spcAft>
                <a:spcPts val="0"/>
              </a:spcAft>
              <a:buClr>
                <a:srgbClr val="FFFFFF"/>
              </a:buClr>
              <a:buSzPts val="850"/>
              <a:buFont typeface="Roboto"/>
              <a:buChar char="●"/>
            </a:pPr>
            <a:r>
              <a:rPr b="0" i="0" lang="en" sz="850" u="none" cap="none" strike="noStrike">
                <a:solidFill>
                  <a:srgbClr val="FFFFFF"/>
                </a:solidFill>
                <a:latin typeface="Roboto"/>
                <a:ea typeface="Roboto"/>
                <a:cs typeface="Roboto"/>
                <a:sym typeface="Roboto"/>
              </a:rPr>
              <a:t>Generous commissions </a:t>
            </a:r>
            <a:br>
              <a:rPr b="0" i="0" lang="en" sz="850" u="none" cap="none" strike="noStrike">
                <a:solidFill>
                  <a:srgbClr val="FFFFFF"/>
                </a:solidFill>
                <a:latin typeface="Roboto"/>
                <a:ea typeface="Roboto"/>
                <a:cs typeface="Roboto"/>
                <a:sym typeface="Roboto"/>
              </a:rPr>
            </a:br>
            <a:r>
              <a:rPr b="0" i="0" lang="en" sz="850" u="none" cap="none" strike="noStrike">
                <a:solidFill>
                  <a:srgbClr val="FFFFFF"/>
                </a:solidFill>
                <a:latin typeface="Roboto"/>
                <a:ea typeface="Roboto"/>
                <a:cs typeface="Roboto"/>
                <a:sym typeface="Roboto"/>
              </a:rPr>
              <a:t>(80/20 split with $16K cap)</a:t>
            </a:r>
            <a:endParaRPr b="0" i="0" sz="850" u="none" cap="none" strike="noStrike">
              <a:solidFill>
                <a:srgbClr val="FFFFFF"/>
              </a:solidFill>
              <a:latin typeface="Roboto"/>
              <a:ea typeface="Roboto"/>
              <a:cs typeface="Roboto"/>
              <a:sym typeface="Roboto"/>
            </a:endParaRPr>
          </a:p>
          <a:p>
            <a:pPr indent="-219075" lvl="0" marL="342900" marR="0" rtl="0" algn="l">
              <a:lnSpc>
                <a:spcPct val="115000"/>
              </a:lnSpc>
              <a:spcBef>
                <a:spcPts val="0"/>
              </a:spcBef>
              <a:spcAft>
                <a:spcPts val="0"/>
              </a:spcAft>
              <a:buClr>
                <a:srgbClr val="FFFFFF"/>
              </a:buClr>
              <a:buSzPts val="850"/>
              <a:buFont typeface="Roboto"/>
              <a:buChar char="●"/>
            </a:pPr>
            <a:r>
              <a:rPr b="0" i="0" lang="en" sz="850" u="none" cap="none" strike="noStrike">
                <a:solidFill>
                  <a:srgbClr val="FFFFFF"/>
                </a:solidFill>
                <a:latin typeface="Roboto"/>
                <a:ea typeface="Roboto"/>
                <a:cs typeface="Roboto"/>
                <a:sym typeface="Roboto"/>
              </a:rPr>
              <a:t>Revenue-share program </a:t>
            </a:r>
            <a:br>
              <a:rPr b="0" i="0" lang="en" sz="850" u="none" cap="none" strike="noStrike">
                <a:solidFill>
                  <a:srgbClr val="FFFFFF"/>
                </a:solidFill>
                <a:latin typeface="Roboto"/>
                <a:ea typeface="Roboto"/>
                <a:cs typeface="Roboto"/>
                <a:sym typeface="Roboto"/>
              </a:rPr>
            </a:br>
            <a:r>
              <a:rPr b="0" i="0" lang="en" sz="850" u="none" cap="none" strike="noStrike">
                <a:solidFill>
                  <a:srgbClr val="FFFFFF"/>
                </a:solidFill>
                <a:latin typeface="Roboto"/>
                <a:ea typeface="Roboto"/>
                <a:cs typeface="Roboto"/>
                <a:sym typeface="Roboto"/>
              </a:rPr>
              <a:t>for attracting agents to eXp</a:t>
            </a:r>
            <a:endParaRPr b="0" i="0" sz="850" u="none" cap="none" strike="noStrike">
              <a:solidFill>
                <a:srgbClr val="FFFFFF"/>
              </a:solidFill>
              <a:latin typeface="Roboto"/>
              <a:ea typeface="Roboto"/>
              <a:cs typeface="Roboto"/>
              <a:sym typeface="Roboto"/>
            </a:endParaRPr>
          </a:p>
          <a:p>
            <a:pPr indent="-219075" lvl="0" marL="342900" marR="0" rtl="0" algn="l">
              <a:lnSpc>
                <a:spcPct val="115000"/>
              </a:lnSpc>
              <a:spcBef>
                <a:spcPts val="0"/>
              </a:spcBef>
              <a:spcAft>
                <a:spcPts val="0"/>
              </a:spcAft>
              <a:buClr>
                <a:srgbClr val="FFFFFF"/>
              </a:buClr>
              <a:buSzPts val="850"/>
              <a:buFont typeface="Roboto"/>
              <a:buChar char="●"/>
            </a:pPr>
            <a:r>
              <a:rPr b="0" i="0" lang="en" sz="850" u="none" cap="none" strike="noStrike">
                <a:solidFill>
                  <a:srgbClr val="FFFFFF"/>
                </a:solidFill>
                <a:latin typeface="Roboto"/>
                <a:ea typeface="Roboto"/>
                <a:cs typeface="Roboto"/>
                <a:sym typeface="Roboto"/>
              </a:rPr>
              <a:t>Equity awards for meeting </a:t>
            </a:r>
            <a:br>
              <a:rPr b="0" i="0" lang="en" sz="850" u="none" cap="none" strike="noStrike">
                <a:solidFill>
                  <a:srgbClr val="FFFFFF"/>
                </a:solidFill>
                <a:latin typeface="Roboto"/>
                <a:ea typeface="Roboto"/>
                <a:cs typeface="Roboto"/>
                <a:sym typeface="Roboto"/>
              </a:rPr>
            </a:br>
            <a:r>
              <a:rPr b="0" i="0" lang="en" sz="850" u="none" cap="none" strike="noStrike">
                <a:solidFill>
                  <a:srgbClr val="FFFFFF"/>
                </a:solidFill>
                <a:latin typeface="Roboto"/>
                <a:ea typeface="Roboto"/>
                <a:cs typeface="Roboto"/>
                <a:sym typeface="Roboto"/>
              </a:rPr>
              <a:t>production goals</a:t>
            </a:r>
            <a:endParaRPr b="0" i="0" sz="850" u="none" cap="none" strike="noStrike">
              <a:solidFill>
                <a:srgbClr val="FFFFFF"/>
              </a:solidFill>
              <a:latin typeface="Roboto"/>
              <a:ea typeface="Roboto"/>
              <a:cs typeface="Roboto"/>
              <a:sym typeface="Roboto"/>
            </a:endParaRPr>
          </a:p>
          <a:p>
            <a:pPr indent="-219075" lvl="0" marL="342900" marR="0" rtl="0" algn="l">
              <a:lnSpc>
                <a:spcPct val="115000"/>
              </a:lnSpc>
              <a:spcBef>
                <a:spcPts val="0"/>
              </a:spcBef>
              <a:spcAft>
                <a:spcPts val="0"/>
              </a:spcAft>
              <a:buClr>
                <a:srgbClr val="FFFFFF"/>
              </a:buClr>
              <a:buSzPts val="850"/>
              <a:buFont typeface="Roboto"/>
              <a:buChar char="●"/>
            </a:pPr>
            <a:r>
              <a:rPr b="0" i="0" lang="en" sz="850" u="none" cap="none" strike="noStrike">
                <a:solidFill>
                  <a:srgbClr val="FFFFFF"/>
                </a:solidFill>
                <a:latin typeface="Roboto"/>
                <a:ea typeface="Roboto"/>
                <a:cs typeface="Roboto"/>
                <a:sym typeface="Roboto"/>
              </a:rPr>
              <a:t>Access to eXp Agent Healthcare options by </a:t>
            </a:r>
            <a:r>
              <a:rPr lang="en" sz="850">
                <a:solidFill>
                  <a:srgbClr val="FFFFFF"/>
                </a:solidFill>
                <a:latin typeface="Roboto"/>
                <a:ea typeface="Roboto"/>
                <a:cs typeface="Roboto"/>
                <a:sym typeface="Roboto"/>
              </a:rPr>
              <a:t>Group Source</a:t>
            </a:r>
            <a:endParaRPr b="0" i="0" sz="800" u="none" cap="none" strike="noStrike">
              <a:solidFill>
                <a:srgbClr val="535862"/>
              </a:solidFill>
              <a:latin typeface="Roboto"/>
              <a:ea typeface="Roboto"/>
              <a:cs typeface="Roboto"/>
              <a:sym typeface="Roboto"/>
            </a:endParaRPr>
          </a:p>
        </p:txBody>
      </p:sp>
      <p:sp>
        <p:nvSpPr>
          <p:cNvPr id="677" name="Google Shape;677;p59"/>
          <p:cNvSpPr txBox="1"/>
          <p:nvPr/>
        </p:nvSpPr>
        <p:spPr>
          <a:xfrm>
            <a:off x="3439858" y="2287306"/>
            <a:ext cx="2297700" cy="2036100"/>
          </a:xfrm>
          <a:prstGeom prst="rect">
            <a:avLst/>
          </a:prstGeom>
          <a:noFill/>
          <a:ln>
            <a:noFill/>
          </a:ln>
        </p:spPr>
        <p:txBody>
          <a:bodyPr anchorCtr="0" anchor="t" bIns="17150" lIns="17150" spcFirstLastPara="1" rIns="17150" wrap="square" tIns="17150">
            <a:spAutoFit/>
          </a:bodyPr>
          <a:lstStyle/>
          <a:p>
            <a:pPr indent="0" lvl="0" marL="0" marR="0" rtl="0" algn="ctr">
              <a:lnSpc>
                <a:spcPct val="150000"/>
              </a:lnSpc>
              <a:spcBef>
                <a:spcPts val="0"/>
              </a:spcBef>
              <a:spcAft>
                <a:spcPts val="0"/>
              </a:spcAft>
              <a:buClr>
                <a:srgbClr val="535862"/>
              </a:buClr>
              <a:buSzPts val="2300"/>
              <a:buFont typeface="Helvetica Neue"/>
              <a:buNone/>
            </a:pPr>
            <a:r>
              <a:rPr b="1" i="0" lang="en" sz="1700" u="none" cap="none" strike="noStrike">
                <a:solidFill>
                  <a:srgbClr val="FFFFFF"/>
                </a:solidFill>
                <a:latin typeface="Roboto"/>
                <a:ea typeface="Roboto"/>
                <a:cs typeface="Roboto"/>
                <a:sym typeface="Roboto"/>
              </a:rPr>
              <a:t>Community</a:t>
            </a:r>
            <a:endParaRPr b="0" i="0" sz="1100" u="none" cap="none" strike="noStrike">
              <a:solidFill>
                <a:srgbClr val="FFFFFF"/>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800"/>
              <a:buFont typeface="Arial"/>
              <a:buNone/>
            </a:pPr>
            <a:r>
              <a:rPr b="1" i="1" lang="en" sz="800" u="none" cap="none" strike="noStrike">
                <a:solidFill>
                  <a:srgbClr val="FFFFFF"/>
                </a:solidFill>
                <a:latin typeface="Roboto"/>
                <a:ea typeface="Roboto"/>
                <a:cs typeface="Roboto"/>
                <a:sym typeface="Roboto"/>
              </a:rPr>
              <a:t>Community means more than just a</a:t>
            </a:r>
            <a:br>
              <a:rPr b="1" i="1" lang="en" sz="800" u="none" cap="none" strike="noStrike">
                <a:solidFill>
                  <a:srgbClr val="FFFFFF"/>
                </a:solidFill>
                <a:latin typeface="Roboto"/>
                <a:ea typeface="Roboto"/>
                <a:cs typeface="Roboto"/>
                <a:sym typeface="Roboto"/>
              </a:rPr>
            </a:br>
            <a:r>
              <a:rPr b="1" i="1" lang="en" sz="800" u="none" cap="none" strike="noStrike">
                <a:solidFill>
                  <a:srgbClr val="FFFFFF"/>
                </a:solidFill>
                <a:latin typeface="Roboto"/>
                <a:ea typeface="Roboto"/>
                <a:cs typeface="Roboto"/>
                <a:sym typeface="Roboto"/>
              </a:rPr>
              <a:t>place to hang your license.</a:t>
            </a:r>
            <a:endParaRPr b="1" i="1" sz="80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rgbClr val="FFFFFF"/>
              </a:solidFill>
              <a:latin typeface="Roboto"/>
              <a:ea typeface="Roboto"/>
              <a:cs typeface="Roboto"/>
              <a:sym typeface="Roboto"/>
            </a:endParaRPr>
          </a:p>
          <a:p>
            <a:pPr indent="-219075" lvl="0" marL="342900" marR="0" rtl="0" algn="l">
              <a:lnSpc>
                <a:spcPct val="115000"/>
              </a:lnSpc>
              <a:spcBef>
                <a:spcPts val="0"/>
              </a:spcBef>
              <a:spcAft>
                <a:spcPts val="0"/>
              </a:spcAft>
              <a:buClr>
                <a:srgbClr val="FFFFFF"/>
              </a:buClr>
              <a:buSzPts val="850"/>
              <a:buFont typeface="Roboto"/>
              <a:buChar char="●"/>
            </a:pPr>
            <a:r>
              <a:rPr b="0" i="0" lang="en" sz="850" u="none" cap="none" strike="noStrike">
                <a:solidFill>
                  <a:srgbClr val="FFFFFF"/>
                </a:solidFill>
                <a:latin typeface="Roboto"/>
                <a:ea typeface="Roboto"/>
                <a:cs typeface="Roboto"/>
                <a:sym typeface="Roboto"/>
              </a:rPr>
              <a:t>Cloud-based collaboration suite allows agents to connect, share and network </a:t>
            </a:r>
            <a:endParaRPr b="0" i="0" sz="850" u="none" cap="none" strike="noStrike">
              <a:solidFill>
                <a:srgbClr val="FFFFFF"/>
              </a:solidFill>
              <a:latin typeface="Roboto"/>
              <a:ea typeface="Roboto"/>
              <a:cs typeface="Roboto"/>
              <a:sym typeface="Roboto"/>
            </a:endParaRPr>
          </a:p>
          <a:p>
            <a:pPr indent="-219075" lvl="0" marL="342900" marR="0" rtl="0" algn="l">
              <a:lnSpc>
                <a:spcPct val="115000"/>
              </a:lnSpc>
              <a:spcBef>
                <a:spcPts val="0"/>
              </a:spcBef>
              <a:spcAft>
                <a:spcPts val="0"/>
              </a:spcAft>
              <a:buClr>
                <a:srgbClr val="FFFFFF"/>
              </a:buClr>
              <a:buSzPts val="850"/>
              <a:buFont typeface="Roboto"/>
              <a:buChar char="●"/>
            </a:pPr>
            <a:r>
              <a:rPr b="0" i="0" lang="en" sz="850" u="none" cap="none" strike="noStrike">
                <a:solidFill>
                  <a:srgbClr val="FFFFFF"/>
                </a:solidFill>
                <a:latin typeface="Roboto"/>
                <a:ea typeface="Roboto"/>
                <a:cs typeface="Roboto"/>
                <a:sym typeface="Roboto"/>
              </a:rPr>
              <a:t>Company-wide diversity programs</a:t>
            </a:r>
            <a:endParaRPr b="0" i="0" sz="850" u="none" cap="none" strike="noStrike">
              <a:solidFill>
                <a:srgbClr val="FFFFFF"/>
              </a:solidFill>
              <a:latin typeface="Roboto"/>
              <a:ea typeface="Roboto"/>
              <a:cs typeface="Roboto"/>
              <a:sym typeface="Roboto"/>
            </a:endParaRPr>
          </a:p>
          <a:p>
            <a:pPr indent="-219075" lvl="0" marL="342900" marR="0" rtl="0" algn="l">
              <a:lnSpc>
                <a:spcPct val="115000"/>
              </a:lnSpc>
              <a:spcBef>
                <a:spcPts val="0"/>
              </a:spcBef>
              <a:spcAft>
                <a:spcPts val="0"/>
              </a:spcAft>
              <a:buClr>
                <a:srgbClr val="FFFFFF"/>
              </a:buClr>
              <a:buSzPts val="850"/>
              <a:buFont typeface="Roboto"/>
              <a:buChar char="●"/>
            </a:pPr>
            <a:r>
              <a:rPr b="0" i="0" lang="en" sz="850" u="none" cap="none" strike="noStrike">
                <a:solidFill>
                  <a:srgbClr val="FFFFFF"/>
                </a:solidFill>
                <a:latin typeface="Roboto"/>
                <a:ea typeface="Roboto"/>
                <a:cs typeface="Roboto"/>
                <a:sym typeface="Roboto"/>
              </a:rPr>
              <a:t>ICON Achiever Program</a:t>
            </a:r>
            <a:endParaRPr b="0" i="0" sz="850" u="none" cap="none" strike="noStrike">
              <a:solidFill>
                <a:srgbClr val="FFFFFF"/>
              </a:solidFill>
              <a:latin typeface="Roboto"/>
              <a:ea typeface="Roboto"/>
              <a:cs typeface="Roboto"/>
              <a:sym typeface="Roboto"/>
            </a:endParaRPr>
          </a:p>
          <a:p>
            <a:pPr indent="-219075" lvl="0" marL="342900" marR="0" rtl="0" algn="l">
              <a:lnSpc>
                <a:spcPct val="115000"/>
              </a:lnSpc>
              <a:spcBef>
                <a:spcPts val="0"/>
              </a:spcBef>
              <a:spcAft>
                <a:spcPts val="0"/>
              </a:spcAft>
              <a:buClr>
                <a:srgbClr val="FFFFFF"/>
              </a:buClr>
              <a:buSzPts val="850"/>
              <a:buFont typeface="Roboto"/>
              <a:buChar char="●"/>
            </a:pPr>
            <a:r>
              <a:rPr b="0" i="0" lang="en" sz="850" u="none" cap="none" strike="noStrike">
                <a:solidFill>
                  <a:srgbClr val="FFFFFF"/>
                </a:solidFill>
                <a:latin typeface="Roboto"/>
                <a:ea typeface="Roboto"/>
                <a:cs typeface="Roboto"/>
                <a:sym typeface="Roboto"/>
              </a:rPr>
              <a:t>Partner community with access to professional services, listing services, and client services </a:t>
            </a:r>
            <a:endParaRPr b="0" i="0" sz="850" u="none" cap="none" strike="noStrike">
              <a:solidFill>
                <a:srgbClr val="FFFFFF"/>
              </a:solidFill>
              <a:latin typeface="Roboto"/>
              <a:ea typeface="Roboto"/>
              <a:cs typeface="Roboto"/>
              <a:sym typeface="Roboto"/>
            </a:endParaRPr>
          </a:p>
          <a:p>
            <a:pPr indent="-219075" lvl="0" marL="342900" marR="0" rtl="0" algn="l">
              <a:lnSpc>
                <a:spcPct val="115000"/>
              </a:lnSpc>
              <a:spcBef>
                <a:spcPts val="0"/>
              </a:spcBef>
              <a:spcAft>
                <a:spcPts val="0"/>
              </a:spcAft>
              <a:buClr>
                <a:srgbClr val="FFFFFF"/>
              </a:buClr>
              <a:buSzPts val="850"/>
              <a:buFont typeface="Roboto"/>
              <a:buChar char="●"/>
            </a:pPr>
            <a:r>
              <a:rPr lang="en" sz="850">
                <a:solidFill>
                  <a:srgbClr val="FFFFFF"/>
                </a:solidFill>
                <a:latin typeface="Roboto"/>
                <a:ea typeface="Roboto"/>
                <a:cs typeface="Roboto"/>
                <a:sym typeface="Roboto"/>
              </a:rPr>
              <a:t>New Agent BootCamp</a:t>
            </a:r>
            <a:r>
              <a:rPr b="0" i="0" lang="en" sz="850" u="none" cap="none" strike="noStrike">
                <a:solidFill>
                  <a:srgbClr val="FFFFFF"/>
                </a:solidFill>
                <a:latin typeface="Roboto"/>
                <a:ea typeface="Roboto"/>
                <a:cs typeface="Roboto"/>
                <a:sym typeface="Roboto"/>
              </a:rPr>
              <a:t> program</a:t>
            </a:r>
            <a:endParaRPr b="0" i="0" sz="800" u="none" cap="none" strike="noStrike">
              <a:solidFill>
                <a:srgbClr val="000000"/>
              </a:solidFill>
              <a:latin typeface="Roboto"/>
              <a:ea typeface="Roboto"/>
              <a:cs typeface="Roboto"/>
              <a:sym typeface="Roboto"/>
            </a:endParaRPr>
          </a:p>
        </p:txBody>
      </p:sp>
      <p:sp>
        <p:nvSpPr>
          <p:cNvPr id="678" name="Google Shape;678;p59"/>
          <p:cNvSpPr txBox="1"/>
          <p:nvPr/>
        </p:nvSpPr>
        <p:spPr>
          <a:xfrm>
            <a:off x="6383300" y="2287325"/>
            <a:ext cx="2297700" cy="2195400"/>
          </a:xfrm>
          <a:prstGeom prst="rect">
            <a:avLst/>
          </a:prstGeom>
          <a:noFill/>
          <a:ln>
            <a:noFill/>
          </a:ln>
        </p:spPr>
        <p:txBody>
          <a:bodyPr anchorCtr="0" anchor="t" bIns="17150" lIns="17150" spcFirstLastPara="1" rIns="17150" wrap="square" tIns="17150">
            <a:spAutoFit/>
          </a:bodyPr>
          <a:lstStyle/>
          <a:p>
            <a:pPr indent="0" lvl="0" marL="0" marR="0" rtl="0" algn="ctr">
              <a:lnSpc>
                <a:spcPct val="150000"/>
              </a:lnSpc>
              <a:spcBef>
                <a:spcPts val="0"/>
              </a:spcBef>
              <a:spcAft>
                <a:spcPts val="0"/>
              </a:spcAft>
              <a:buClr>
                <a:srgbClr val="535862"/>
              </a:buClr>
              <a:buSzPts val="2300"/>
              <a:buFont typeface="Helvetica Neue"/>
              <a:buNone/>
            </a:pPr>
            <a:r>
              <a:rPr b="1" i="0" lang="en" sz="1700" u="none" cap="none" strike="noStrike">
                <a:solidFill>
                  <a:srgbClr val="FFFFFF"/>
                </a:solidFill>
                <a:latin typeface="Roboto"/>
                <a:ea typeface="Roboto"/>
                <a:cs typeface="Roboto"/>
                <a:sym typeface="Roboto"/>
              </a:rPr>
              <a:t>Cloud-based</a:t>
            </a:r>
            <a:endParaRPr b="1" i="0" sz="800" u="none" cap="none" strike="noStrike">
              <a:solidFill>
                <a:srgbClr val="FFFFFF"/>
              </a:solidFill>
              <a:latin typeface="Roboto"/>
              <a:ea typeface="Roboto"/>
              <a:cs typeface="Roboto"/>
              <a:sym typeface="Roboto"/>
            </a:endParaRPr>
          </a:p>
          <a:p>
            <a:pPr indent="0" lvl="0" marL="0" marR="0" rtl="0" algn="ctr">
              <a:lnSpc>
                <a:spcPct val="115000"/>
              </a:lnSpc>
              <a:spcBef>
                <a:spcPts val="0"/>
              </a:spcBef>
              <a:spcAft>
                <a:spcPts val="0"/>
              </a:spcAft>
              <a:buClr>
                <a:srgbClr val="000000"/>
              </a:buClr>
              <a:buSzPts val="800"/>
              <a:buFont typeface="Arial"/>
              <a:buNone/>
            </a:pPr>
            <a:r>
              <a:rPr b="1" i="1" lang="en" sz="800" u="none" cap="none" strike="noStrike">
                <a:solidFill>
                  <a:srgbClr val="FFFFFF"/>
                </a:solidFill>
                <a:latin typeface="Roboto"/>
                <a:ea typeface="Roboto"/>
                <a:cs typeface="Roboto"/>
                <a:sym typeface="Roboto"/>
              </a:rPr>
              <a:t>Anywhere, Anytime.</a:t>
            </a:r>
            <a:endParaRPr b="1" i="1" sz="80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800"/>
              <a:buFont typeface="Arial"/>
              <a:buNone/>
            </a:pPr>
            <a:r>
              <a:t/>
            </a:r>
            <a:endParaRPr b="1" i="1" sz="800" u="none" cap="none" strike="noStrike">
              <a:solidFill>
                <a:srgbClr val="FFFFFF"/>
              </a:solidFill>
              <a:latin typeface="Roboto"/>
              <a:ea typeface="Roboto"/>
              <a:cs typeface="Roboto"/>
              <a:sym typeface="Roboto"/>
            </a:endParaRPr>
          </a:p>
          <a:p>
            <a:pPr indent="-219075" lvl="0" marL="342900" marR="0" rtl="0" algn="l">
              <a:lnSpc>
                <a:spcPct val="115000"/>
              </a:lnSpc>
              <a:spcBef>
                <a:spcPts val="0"/>
              </a:spcBef>
              <a:spcAft>
                <a:spcPts val="0"/>
              </a:spcAft>
              <a:buClr>
                <a:srgbClr val="FFFFFF"/>
              </a:buClr>
              <a:buSzPts val="850"/>
              <a:buFont typeface="Roboto"/>
              <a:buChar char="●"/>
            </a:pPr>
            <a:r>
              <a:rPr b="0" i="0" lang="en" sz="850" u="none" cap="none" strike="noStrike">
                <a:solidFill>
                  <a:srgbClr val="FFFFFF"/>
                </a:solidFill>
                <a:latin typeface="Roboto"/>
                <a:ea typeface="Roboto"/>
                <a:cs typeface="Roboto"/>
                <a:sym typeface="Roboto"/>
              </a:rPr>
              <a:t>The first global brokerage to shift from brick-and-mortar to cloud-based</a:t>
            </a:r>
            <a:endParaRPr b="0" i="0" sz="850" u="none" cap="none" strike="noStrike">
              <a:solidFill>
                <a:srgbClr val="FFFFFF"/>
              </a:solidFill>
              <a:latin typeface="Roboto"/>
              <a:ea typeface="Roboto"/>
              <a:cs typeface="Roboto"/>
              <a:sym typeface="Roboto"/>
            </a:endParaRPr>
          </a:p>
          <a:p>
            <a:pPr indent="-219075" lvl="0" marL="342900" marR="0" rtl="0" algn="l">
              <a:lnSpc>
                <a:spcPct val="115000"/>
              </a:lnSpc>
              <a:spcBef>
                <a:spcPts val="0"/>
              </a:spcBef>
              <a:spcAft>
                <a:spcPts val="0"/>
              </a:spcAft>
              <a:buClr>
                <a:srgbClr val="FFFFFF"/>
              </a:buClr>
              <a:buSzPts val="850"/>
              <a:buFont typeface="Roboto"/>
              <a:buChar char="●"/>
            </a:pPr>
            <a:r>
              <a:rPr b="0" i="0" lang="en" sz="850" u="none" cap="none" strike="noStrike">
                <a:solidFill>
                  <a:srgbClr val="FFFFFF"/>
                </a:solidFill>
                <a:latin typeface="Roboto"/>
                <a:ea typeface="Roboto"/>
                <a:cs typeface="Roboto"/>
                <a:sym typeface="Roboto"/>
              </a:rPr>
              <a:t>Work from anywhere using eXp’s state-of-art technology,  a virtual campus with an immersive platform connecting all agents globally</a:t>
            </a:r>
            <a:endParaRPr b="0" i="0" sz="850" u="none" cap="none" strike="noStrike">
              <a:solidFill>
                <a:srgbClr val="FFFFFF"/>
              </a:solidFill>
              <a:latin typeface="Roboto"/>
              <a:ea typeface="Roboto"/>
              <a:cs typeface="Roboto"/>
              <a:sym typeface="Roboto"/>
            </a:endParaRPr>
          </a:p>
          <a:p>
            <a:pPr indent="-219075" lvl="0" marL="342900" marR="0" rtl="0" algn="l">
              <a:lnSpc>
                <a:spcPct val="115000"/>
              </a:lnSpc>
              <a:spcBef>
                <a:spcPts val="0"/>
              </a:spcBef>
              <a:spcAft>
                <a:spcPts val="0"/>
              </a:spcAft>
              <a:buClr>
                <a:srgbClr val="FFFFFF"/>
              </a:buClr>
              <a:buSzPts val="850"/>
              <a:buFont typeface="Roboto"/>
              <a:buChar char="●"/>
            </a:pPr>
            <a:r>
              <a:rPr b="0" i="0" lang="en" sz="850" u="none" cap="none" strike="noStrike">
                <a:solidFill>
                  <a:srgbClr val="FFFFFF"/>
                </a:solidFill>
                <a:latin typeface="Roboto"/>
                <a:ea typeface="Roboto"/>
                <a:cs typeface="Roboto"/>
                <a:sym typeface="Roboto"/>
              </a:rPr>
              <a:t>Productivity suite  with collaboration tools, co-working, CRM, lead share/lead gen, referral, and over 50+ hours of weekly live education and events</a:t>
            </a:r>
            <a:endParaRPr b="0" i="0" sz="1100" u="none" cap="none" strike="noStrike">
              <a:solidFill>
                <a:srgbClr val="535862"/>
              </a:solidFill>
              <a:latin typeface="Roboto"/>
              <a:ea typeface="Roboto"/>
              <a:cs typeface="Roboto"/>
              <a:sym typeface="Roboto"/>
            </a:endParaRPr>
          </a:p>
        </p:txBody>
      </p:sp>
      <p:pic>
        <p:nvPicPr>
          <p:cNvPr id="679" name="Google Shape;679;p59"/>
          <p:cNvPicPr preferRelativeResize="0"/>
          <p:nvPr/>
        </p:nvPicPr>
        <p:blipFill rotWithShape="1">
          <a:blip r:embed="rId3">
            <a:alphaModFix/>
          </a:blip>
          <a:srcRect b="0" l="0" r="0" t="0"/>
          <a:stretch/>
        </p:blipFill>
        <p:spPr>
          <a:xfrm>
            <a:off x="7224738" y="1485636"/>
            <a:ext cx="711969" cy="716949"/>
          </a:xfrm>
          <a:prstGeom prst="rect">
            <a:avLst/>
          </a:prstGeom>
          <a:noFill/>
          <a:ln>
            <a:noFill/>
          </a:ln>
        </p:spPr>
      </p:pic>
      <p:pic>
        <p:nvPicPr>
          <p:cNvPr id="680" name="Google Shape;680;p59"/>
          <p:cNvPicPr preferRelativeResize="0"/>
          <p:nvPr/>
        </p:nvPicPr>
        <p:blipFill rotWithShape="1">
          <a:blip r:embed="rId4">
            <a:alphaModFix/>
          </a:blip>
          <a:srcRect b="0" l="0" r="0" t="0"/>
          <a:stretch/>
        </p:blipFill>
        <p:spPr>
          <a:xfrm>
            <a:off x="4196597" y="1488126"/>
            <a:ext cx="711969" cy="711970"/>
          </a:xfrm>
          <a:prstGeom prst="rect">
            <a:avLst/>
          </a:prstGeom>
          <a:noFill/>
          <a:ln>
            <a:noFill/>
          </a:ln>
        </p:spPr>
      </p:pic>
      <p:sp>
        <p:nvSpPr>
          <p:cNvPr id="681" name="Google Shape;681;p59"/>
          <p:cNvSpPr/>
          <p:nvPr/>
        </p:nvSpPr>
        <p:spPr>
          <a:xfrm>
            <a:off x="1279594" y="1488275"/>
            <a:ext cx="711900" cy="711600"/>
          </a:xfrm>
          <a:prstGeom prst="ellipse">
            <a:avLst/>
          </a:prstGeom>
          <a:no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3100"/>
              <a:buFont typeface="Arial"/>
              <a:buNone/>
            </a:pPr>
            <a:r>
              <a:rPr b="0" i="0" lang="en" sz="3100" u="none" cap="none" strike="noStrike">
                <a:solidFill>
                  <a:srgbClr val="FFFFFF"/>
                </a:solidFill>
                <a:latin typeface="Roboto"/>
                <a:ea typeface="Roboto"/>
                <a:cs typeface="Roboto"/>
                <a:sym typeface="Roboto"/>
              </a:rPr>
              <a:t>$</a:t>
            </a:r>
            <a:endParaRPr b="0" i="0" sz="3100" u="none" cap="none" strike="noStrike">
              <a:solidFill>
                <a:srgbClr val="FFFFFF"/>
              </a:solidFill>
              <a:latin typeface="Roboto"/>
              <a:ea typeface="Roboto"/>
              <a:cs typeface="Roboto"/>
              <a:sym typeface="Roboto"/>
            </a:endParaRPr>
          </a:p>
        </p:txBody>
      </p:sp>
    </p:spTree>
  </p:cSld>
  <p:clrMapOvr>
    <a:masterClrMapping/>
  </p:clrMapOvr>
  <mc:AlternateContent>
    <mc:Choice Requires="p14">
      <p:transition spd="slow" p14:dur="2250">
        <p14:flip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grpSp>
        <p:nvGrpSpPr>
          <p:cNvPr id="686" name="Google Shape;686;p60"/>
          <p:cNvGrpSpPr/>
          <p:nvPr/>
        </p:nvGrpSpPr>
        <p:grpSpPr>
          <a:xfrm>
            <a:off x="4224743" y="1613632"/>
            <a:ext cx="694514" cy="606210"/>
            <a:chOff x="2487775" y="1702950"/>
            <a:chExt cx="2646775" cy="2310250"/>
          </a:xfrm>
        </p:grpSpPr>
        <p:sp>
          <p:nvSpPr>
            <p:cNvPr id="687" name="Google Shape;687;p60"/>
            <p:cNvSpPr/>
            <p:nvPr/>
          </p:nvSpPr>
          <p:spPr>
            <a:xfrm>
              <a:off x="2784700" y="1702950"/>
              <a:ext cx="2349850" cy="1739675"/>
            </a:xfrm>
            <a:custGeom>
              <a:rect b="b" l="l" r="r" t="t"/>
              <a:pathLst>
                <a:path extrusionOk="0" h="69587" w="93994">
                  <a:moveTo>
                    <a:pt x="81930" y="1"/>
                  </a:moveTo>
                  <a:lnTo>
                    <a:pt x="81930" y="374"/>
                  </a:lnTo>
                  <a:lnTo>
                    <a:pt x="81324" y="1212"/>
                  </a:lnTo>
                  <a:lnTo>
                    <a:pt x="79322" y="2656"/>
                  </a:lnTo>
                  <a:lnTo>
                    <a:pt x="73826" y="5404"/>
                  </a:lnTo>
                  <a:lnTo>
                    <a:pt x="72056" y="6149"/>
                  </a:lnTo>
                  <a:lnTo>
                    <a:pt x="69494" y="7081"/>
                  </a:lnTo>
                  <a:lnTo>
                    <a:pt x="64370" y="8524"/>
                  </a:lnTo>
                  <a:lnTo>
                    <a:pt x="59154" y="9503"/>
                  </a:lnTo>
                  <a:lnTo>
                    <a:pt x="53937" y="10108"/>
                  </a:lnTo>
                  <a:lnTo>
                    <a:pt x="46019" y="10620"/>
                  </a:lnTo>
                  <a:lnTo>
                    <a:pt x="35399" y="11040"/>
                  </a:lnTo>
                  <a:lnTo>
                    <a:pt x="30090" y="11459"/>
                  </a:lnTo>
                  <a:lnTo>
                    <a:pt x="25991" y="11878"/>
                  </a:lnTo>
                  <a:lnTo>
                    <a:pt x="19843" y="12903"/>
                  </a:lnTo>
                  <a:lnTo>
                    <a:pt x="15791" y="13834"/>
                  </a:lnTo>
                  <a:lnTo>
                    <a:pt x="13834" y="14393"/>
                  </a:lnTo>
                  <a:lnTo>
                    <a:pt x="11226" y="15185"/>
                  </a:lnTo>
                  <a:lnTo>
                    <a:pt x="3634" y="18306"/>
                  </a:lnTo>
                  <a:lnTo>
                    <a:pt x="886" y="20029"/>
                  </a:lnTo>
                  <a:lnTo>
                    <a:pt x="187" y="20821"/>
                  </a:lnTo>
                  <a:lnTo>
                    <a:pt x="1" y="21287"/>
                  </a:lnTo>
                  <a:lnTo>
                    <a:pt x="48" y="21566"/>
                  </a:lnTo>
                  <a:lnTo>
                    <a:pt x="6522" y="45553"/>
                  </a:lnTo>
                  <a:lnTo>
                    <a:pt x="12996" y="69587"/>
                  </a:lnTo>
                  <a:lnTo>
                    <a:pt x="12996" y="69307"/>
                  </a:lnTo>
                  <a:lnTo>
                    <a:pt x="13788" y="68516"/>
                  </a:lnTo>
                  <a:lnTo>
                    <a:pt x="16210" y="67118"/>
                  </a:lnTo>
                  <a:lnTo>
                    <a:pt x="22684" y="64370"/>
                  </a:lnTo>
                  <a:lnTo>
                    <a:pt x="24640" y="63718"/>
                  </a:lnTo>
                  <a:lnTo>
                    <a:pt x="27295" y="62833"/>
                  </a:lnTo>
                  <a:lnTo>
                    <a:pt x="32605" y="61529"/>
                  </a:lnTo>
                  <a:lnTo>
                    <a:pt x="38008" y="60644"/>
                  </a:lnTo>
                  <a:lnTo>
                    <a:pt x="43411" y="59992"/>
                  </a:lnTo>
                  <a:lnTo>
                    <a:pt x="51562" y="59387"/>
                  </a:lnTo>
                  <a:lnTo>
                    <a:pt x="62461" y="58688"/>
                  </a:lnTo>
                  <a:lnTo>
                    <a:pt x="67957" y="58129"/>
                  </a:lnTo>
                  <a:lnTo>
                    <a:pt x="69960" y="57896"/>
                  </a:lnTo>
                  <a:lnTo>
                    <a:pt x="75921" y="56965"/>
                  </a:lnTo>
                  <a:lnTo>
                    <a:pt x="80579" y="56033"/>
                  </a:lnTo>
                  <a:lnTo>
                    <a:pt x="85283" y="54822"/>
                  </a:lnTo>
                  <a:lnTo>
                    <a:pt x="89429" y="53285"/>
                  </a:lnTo>
                  <a:lnTo>
                    <a:pt x="91851" y="51841"/>
                  </a:lnTo>
                  <a:lnTo>
                    <a:pt x="93015" y="50816"/>
                  </a:lnTo>
                  <a:lnTo>
                    <a:pt x="93760" y="49652"/>
                  </a:lnTo>
                  <a:lnTo>
                    <a:pt x="93993" y="48394"/>
                  </a:lnTo>
                  <a:lnTo>
                    <a:pt x="93854" y="47742"/>
                  </a:lnTo>
                  <a:lnTo>
                    <a:pt x="87892" y="23895"/>
                  </a:lnTo>
                  <a:lnTo>
                    <a:pt x="8193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60"/>
            <p:cNvSpPr/>
            <p:nvPr/>
          </p:nvSpPr>
          <p:spPr>
            <a:xfrm>
              <a:off x="3536925" y="2148925"/>
              <a:ext cx="865200" cy="865200"/>
            </a:xfrm>
            <a:custGeom>
              <a:rect b="b" l="l" r="r" t="t"/>
              <a:pathLst>
                <a:path extrusionOk="0" h="34608" w="34608">
                  <a:moveTo>
                    <a:pt x="17281" y="1"/>
                  </a:moveTo>
                  <a:lnTo>
                    <a:pt x="15511" y="47"/>
                  </a:lnTo>
                  <a:lnTo>
                    <a:pt x="12157" y="746"/>
                  </a:lnTo>
                  <a:lnTo>
                    <a:pt x="9037" y="2050"/>
                  </a:lnTo>
                  <a:lnTo>
                    <a:pt x="6289" y="3913"/>
                  </a:lnTo>
                  <a:lnTo>
                    <a:pt x="3913" y="6242"/>
                  </a:lnTo>
                  <a:lnTo>
                    <a:pt x="2050" y="9037"/>
                  </a:lnTo>
                  <a:lnTo>
                    <a:pt x="746" y="12111"/>
                  </a:lnTo>
                  <a:lnTo>
                    <a:pt x="47" y="15511"/>
                  </a:lnTo>
                  <a:lnTo>
                    <a:pt x="1" y="17281"/>
                  </a:lnTo>
                  <a:lnTo>
                    <a:pt x="47" y="19051"/>
                  </a:lnTo>
                  <a:lnTo>
                    <a:pt x="746" y="22451"/>
                  </a:lnTo>
                  <a:lnTo>
                    <a:pt x="2050" y="25572"/>
                  </a:lnTo>
                  <a:lnTo>
                    <a:pt x="3913" y="28320"/>
                  </a:lnTo>
                  <a:lnTo>
                    <a:pt x="6289" y="30649"/>
                  </a:lnTo>
                  <a:lnTo>
                    <a:pt x="9037" y="32512"/>
                  </a:lnTo>
                  <a:lnTo>
                    <a:pt x="12157" y="33862"/>
                  </a:lnTo>
                  <a:lnTo>
                    <a:pt x="15511" y="34514"/>
                  </a:lnTo>
                  <a:lnTo>
                    <a:pt x="17281" y="34608"/>
                  </a:lnTo>
                  <a:lnTo>
                    <a:pt x="19051" y="34514"/>
                  </a:lnTo>
                  <a:lnTo>
                    <a:pt x="22451" y="33862"/>
                  </a:lnTo>
                  <a:lnTo>
                    <a:pt x="25571" y="32512"/>
                  </a:lnTo>
                  <a:lnTo>
                    <a:pt x="28320" y="30649"/>
                  </a:lnTo>
                  <a:lnTo>
                    <a:pt x="30648" y="28320"/>
                  </a:lnTo>
                  <a:lnTo>
                    <a:pt x="32511" y="25572"/>
                  </a:lnTo>
                  <a:lnTo>
                    <a:pt x="33862" y="22451"/>
                  </a:lnTo>
                  <a:lnTo>
                    <a:pt x="34514" y="19051"/>
                  </a:lnTo>
                  <a:lnTo>
                    <a:pt x="34607" y="17281"/>
                  </a:lnTo>
                  <a:lnTo>
                    <a:pt x="34514" y="15511"/>
                  </a:lnTo>
                  <a:lnTo>
                    <a:pt x="33862" y="12111"/>
                  </a:lnTo>
                  <a:lnTo>
                    <a:pt x="32511" y="9037"/>
                  </a:lnTo>
                  <a:lnTo>
                    <a:pt x="30648" y="6242"/>
                  </a:lnTo>
                  <a:lnTo>
                    <a:pt x="28320" y="3913"/>
                  </a:lnTo>
                  <a:lnTo>
                    <a:pt x="25571" y="2050"/>
                  </a:lnTo>
                  <a:lnTo>
                    <a:pt x="22451" y="746"/>
                  </a:lnTo>
                  <a:lnTo>
                    <a:pt x="19051" y="47"/>
                  </a:lnTo>
                  <a:lnTo>
                    <a:pt x="17281" y="1"/>
                  </a:lnTo>
                  <a:close/>
                </a:path>
              </a:pathLst>
            </a:custGeom>
            <a:solidFill>
              <a:srgbClr val="5859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60"/>
            <p:cNvSpPr/>
            <p:nvPr/>
          </p:nvSpPr>
          <p:spPr>
            <a:xfrm>
              <a:off x="2487775" y="2512225"/>
              <a:ext cx="2645600" cy="1500975"/>
            </a:xfrm>
            <a:custGeom>
              <a:rect b="b" l="l" r="r" t="t"/>
              <a:pathLst>
                <a:path extrusionOk="0" h="60039" w="105824">
                  <a:moveTo>
                    <a:pt x="7453" y="1"/>
                  </a:moveTo>
                  <a:lnTo>
                    <a:pt x="6661" y="47"/>
                  </a:lnTo>
                  <a:lnTo>
                    <a:pt x="6289" y="234"/>
                  </a:lnTo>
                  <a:lnTo>
                    <a:pt x="4239" y="1491"/>
                  </a:lnTo>
                  <a:lnTo>
                    <a:pt x="1212" y="3681"/>
                  </a:lnTo>
                  <a:lnTo>
                    <a:pt x="280" y="4659"/>
                  </a:lnTo>
                  <a:lnTo>
                    <a:pt x="1" y="5171"/>
                  </a:lnTo>
                  <a:lnTo>
                    <a:pt x="1" y="5404"/>
                  </a:lnTo>
                  <a:lnTo>
                    <a:pt x="15371" y="58781"/>
                  </a:lnTo>
                  <a:lnTo>
                    <a:pt x="15558" y="59200"/>
                  </a:lnTo>
                  <a:lnTo>
                    <a:pt x="16210" y="59852"/>
                  </a:lnTo>
                  <a:lnTo>
                    <a:pt x="17048" y="60039"/>
                  </a:lnTo>
                  <a:lnTo>
                    <a:pt x="17886" y="59852"/>
                  </a:lnTo>
                  <a:lnTo>
                    <a:pt x="18259" y="59573"/>
                  </a:lnTo>
                  <a:lnTo>
                    <a:pt x="19191" y="58641"/>
                  </a:lnTo>
                  <a:lnTo>
                    <a:pt x="21752" y="56545"/>
                  </a:lnTo>
                  <a:lnTo>
                    <a:pt x="25199" y="54123"/>
                  </a:lnTo>
                  <a:lnTo>
                    <a:pt x="29531" y="51608"/>
                  </a:lnTo>
                  <a:lnTo>
                    <a:pt x="34840" y="49140"/>
                  </a:lnTo>
                  <a:lnTo>
                    <a:pt x="41221" y="46857"/>
                  </a:lnTo>
                  <a:lnTo>
                    <a:pt x="48627" y="44948"/>
                  </a:lnTo>
                  <a:lnTo>
                    <a:pt x="57197" y="43597"/>
                  </a:lnTo>
                  <a:lnTo>
                    <a:pt x="61995" y="43224"/>
                  </a:lnTo>
                  <a:lnTo>
                    <a:pt x="63252" y="43085"/>
                  </a:lnTo>
                  <a:lnTo>
                    <a:pt x="74757" y="41874"/>
                  </a:lnTo>
                  <a:lnTo>
                    <a:pt x="86541" y="40011"/>
                  </a:lnTo>
                  <a:lnTo>
                    <a:pt x="94086" y="38380"/>
                  </a:lnTo>
                  <a:lnTo>
                    <a:pt x="98977" y="36890"/>
                  </a:lnTo>
                  <a:lnTo>
                    <a:pt x="101725" y="35772"/>
                  </a:lnTo>
                  <a:lnTo>
                    <a:pt x="103821" y="34561"/>
                  </a:lnTo>
                  <a:lnTo>
                    <a:pt x="105265" y="33257"/>
                  </a:lnTo>
                  <a:lnTo>
                    <a:pt x="105637" y="32558"/>
                  </a:lnTo>
                  <a:lnTo>
                    <a:pt x="105824" y="32046"/>
                  </a:lnTo>
                  <a:lnTo>
                    <a:pt x="105731" y="31487"/>
                  </a:lnTo>
                  <a:lnTo>
                    <a:pt x="104659" y="27435"/>
                  </a:lnTo>
                  <a:lnTo>
                    <a:pt x="104520" y="27062"/>
                  </a:lnTo>
                  <a:lnTo>
                    <a:pt x="104007" y="26457"/>
                  </a:lnTo>
                  <a:lnTo>
                    <a:pt x="103355" y="26131"/>
                  </a:lnTo>
                  <a:lnTo>
                    <a:pt x="102563" y="26131"/>
                  </a:lnTo>
                  <a:lnTo>
                    <a:pt x="102191" y="26317"/>
                  </a:lnTo>
                  <a:lnTo>
                    <a:pt x="100328" y="27155"/>
                  </a:lnTo>
                  <a:lnTo>
                    <a:pt x="94086" y="29391"/>
                  </a:lnTo>
                  <a:lnTo>
                    <a:pt x="87379" y="31068"/>
                  </a:lnTo>
                  <a:lnTo>
                    <a:pt x="81976" y="32092"/>
                  </a:lnTo>
                  <a:lnTo>
                    <a:pt x="75782" y="32931"/>
                  </a:lnTo>
                  <a:lnTo>
                    <a:pt x="68795" y="33443"/>
                  </a:lnTo>
                  <a:lnTo>
                    <a:pt x="64976" y="33583"/>
                  </a:lnTo>
                  <a:lnTo>
                    <a:pt x="64091" y="33583"/>
                  </a:lnTo>
                  <a:lnTo>
                    <a:pt x="58269" y="33862"/>
                  </a:lnTo>
                  <a:lnTo>
                    <a:pt x="52679" y="34468"/>
                  </a:lnTo>
                  <a:lnTo>
                    <a:pt x="46252" y="35586"/>
                  </a:lnTo>
                  <a:lnTo>
                    <a:pt x="39358" y="37495"/>
                  </a:lnTo>
                  <a:lnTo>
                    <a:pt x="34235" y="39498"/>
                  </a:lnTo>
                  <a:lnTo>
                    <a:pt x="30928" y="41175"/>
                  </a:lnTo>
                  <a:lnTo>
                    <a:pt x="27761" y="43085"/>
                  </a:lnTo>
                  <a:lnTo>
                    <a:pt x="24873" y="45320"/>
                  </a:lnTo>
                  <a:lnTo>
                    <a:pt x="23522" y="46578"/>
                  </a:lnTo>
                  <a:lnTo>
                    <a:pt x="23196" y="46811"/>
                  </a:lnTo>
                  <a:lnTo>
                    <a:pt x="22404" y="47090"/>
                  </a:lnTo>
                  <a:lnTo>
                    <a:pt x="21985" y="47044"/>
                  </a:lnTo>
                  <a:lnTo>
                    <a:pt x="21519" y="46904"/>
                  </a:lnTo>
                  <a:lnTo>
                    <a:pt x="20774" y="46252"/>
                  </a:lnTo>
                  <a:lnTo>
                    <a:pt x="20588" y="45740"/>
                  </a:lnTo>
                  <a:lnTo>
                    <a:pt x="8850" y="1305"/>
                  </a:lnTo>
                  <a:lnTo>
                    <a:pt x="8711" y="886"/>
                  </a:lnTo>
                  <a:lnTo>
                    <a:pt x="8198" y="327"/>
                  </a:lnTo>
                  <a:lnTo>
                    <a:pt x="745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aphicFrame>
        <p:nvGraphicFramePr>
          <p:cNvPr id="690" name="Google Shape;690;p60"/>
          <p:cNvGraphicFramePr/>
          <p:nvPr/>
        </p:nvGraphicFramePr>
        <p:xfrm>
          <a:off x="952500" y="2190750"/>
          <a:ext cx="3000000" cy="3000000"/>
        </p:xfrm>
        <a:graphic>
          <a:graphicData uri="http://schemas.openxmlformats.org/drawingml/2006/table">
            <a:tbl>
              <a:tblPr>
                <a:noFill/>
                <a:tableStyleId>{9A691E5E-0352-4D90-9C9D-96C01257DCA0}</a:tableStyleId>
              </a:tblPr>
              <a:tblGrid>
                <a:gridCol w="7239000"/>
              </a:tblGrid>
              <a:tr h="750800">
                <a:tc>
                  <a:txBody>
                    <a:bodyPr/>
                    <a:lstStyle/>
                    <a:p>
                      <a:pPr indent="0" lvl="0" marL="0" marR="0" rtl="0" algn="ctr">
                        <a:lnSpc>
                          <a:spcPct val="100000"/>
                        </a:lnSpc>
                        <a:spcBef>
                          <a:spcPts val="0"/>
                        </a:spcBef>
                        <a:spcAft>
                          <a:spcPts val="0"/>
                        </a:spcAft>
                        <a:buClr>
                          <a:srgbClr val="000000"/>
                        </a:buClr>
                        <a:buSzPts val="5000"/>
                        <a:buFont typeface="Arial"/>
                        <a:buNone/>
                      </a:pPr>
                      <a:r>
                        <a:rPr b="1" lang="en" sz="5000" u="none" cap="none" strike="noStrike">
                          <a:solidFill>
                            <a:schemeClr val="lt1"/>
                          </a:solidFill>
                          <a:latin typeface="Roboto"/>
                          <a:ea typeface="Roboto"/>
                          <a:cs typeface="Roboto"/>
                          <a:sym typeface="Roboto"/>
                        </a:rPr>
                        <a:t>Compensation</a:t>
                      </a:r>
                      <a:endParaRPr sz="1400" u="none" cap="none" strike="noStrike"/>
                    </a:p>
                  </a:txBody>
                  <a:tcPr marT="91425" marB="4570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56500">
                <a:tc>
                  <a:txBody>
                    <a:bodyPr/>
                    <a:lstStyle/>
                    <a:p>
                      <a:pPr indent="0" lvl="0" marL="0" marR="0" rtl="0" algn="ctr">
                        <a:lnSpc>
                          <a:spcPct val="100000"/>
                        </a:lnSpc>
                        <a:spcBef>
                          <a:spcPts val="0"/>
                        </a:spcBef>
                        <a:spcAft>
                          <a:spcPts val="0"/>
                        </a:spcAft>
                        <a:buClr>
                          <a:srgbClr val="000000"/>
                        </a:buClr>
                        <a:buSzPts val="2200"/>
                        <a:buFont typeface="Arial"/>
                        <a:buNone/>
                      </a:pPr>
                      <a:r>
                        <a:rPr lang="en" sz="2200" u="none" cap="none" strike="noStrike">
                          <a:solidFill>
                            <a:schemeClr val="lt1"/>
                          </a:solidFill>
                          <a:latin typeface="Roboto Light"/>
                          <a:ea typeface="Roboto Light"/>
                          <a:cs typeface="Roboto Light"/>
                          <a:sym typeface="Roboto Light"/>
                        </a:rPr>
                        <a:t>Unique financial model with various opportunities </a:t>
                      </a:r>
                      <a:endParaRPr sz="2200" u="none" cap="none" strike="noStrike">
                        <a:solidFill>
                          <a:schemeClr val="lt1"/>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2200"/>
                        <a:buFont typeface="Arial"/>
                        <a:buNone/>
                      </a:pPr>
                      <a:r>
                        <a:rPr lang="en" sz="2200" u="none" cap="none" strike="noStrike">
                          <a:solidFill>
                            <a:schemeClr val="lt1"/>
                          </a:solidFill>
                          <a:latin typeface="Roboto Light"/>
                          <a:ea typeface="Roboto Light"/>
                          <a:cs typeface="Roboto Light"/>
                          <a:sym typeface="Roboto Light"/>
                        </a:rPr>
                        <a:t>to make and earn income.</a:t>
                      </a:r>
                      <a:endParaRPr sz="2200" u="none" cap="none" strike="noStrike">
                        <a:solidFill>
                          <a:schemeClr val="lt1"/>
                        </a:solidFill>
                        <a:latin typeface="Roboto Light"/>
                        <a:ea typeface="Roboto Light"/>
                        <a:cs typeface="Roboto Light"/>
                        <a:sym typeface="Roboto Light"/>
                      </a:endParaRPr>
                    </a:p>
                  </a:txBody>
                  <a:tcPr marT="4570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graphicFrame>
        <p:nvGraphicFramePr>
          <p:cNvPr id="695" name="Google Shape;695;p61"/>
          <p:cNvGraphicFramePr/>
          <p:nvPr/>
        </p:nvGraphicFramePr>
        <p:xfrm>
          <a:off x="467034" y="1111325"/>
          <a:ext cx="3000000" cy="3000000"/>
        </p:xfrm>
        <a:graphic>
          <a:graphicData uri="http://schemas.openxmlformats.org/drawingml/2006/table">
            <a:tbl>
              <a:tblPr>
                <a:noFill/>
                <a:tableStyleId>{9A691E5E-0352-4D90-9C9D-96C01257DCA0}</a:tableStyleId>
              </a:tblPr>
              <a:tblGrid>
                <a:gridCol w="3998700"/>
              </a:tblGrid>
              <a:tr h="452425">
                <a:tc>
                  <a:txBody>
                    <a:bodyPr/>
                    <a:lstStyle/>
                    <a:p>
                      <a:pPr indent="0" lvl="0" marL="0" marR="0" rtl="0" algn="ctr">
                        <a:lnSpc>
                          <a:spcPct val="115000"/>
                        </a:lnSpc>
                        <a:spcBef>
                          <a:spcPts val="0"/>
                        </a:spcBef>
                        <a:spcAft>
                          <a:spcPts val="0"/>
                        </a:spcAft>
                        <a:buClr>
                          <a:srgbClr val="000000"/>
                        </a:buClr>
                        <a:buSzPts val="2000"/>
                        <a:buFont typeface="Arial"/>
                        <a:buNone/>
                      </a:pPr>
                      <a:r>
                        <a:rPr b="1" lang="en" sz="2000" u="none" cap="none" strike="noStrike">
                          <a:solidFill>
                            <a:srgbClr val="FFFFFF"/>
                          </a:solidFill>
                          <a:latin typeface="Roboto"/>
                          <a:ea typeface="Roboto"/>
                          <a:cs typeface="Roboto"/>
                          <a:sym typeface="Roboto"/>
                        </a:rPr>
                        <a:t>Commission &amp; Cap</a:t>
                      </a:r>
                      <a:endParaRPr b="1" sz="2000" u="none" cap="none" strike="noStrike">
                        <a:solidFill>
                          <a:srgbClr val="FFFFFF"/>
                        </a:solidFill>
                        <a:latin typeface="Roboto"/>
                        <a:ea typeface="Roboto"/>
                        <a:cs typeface="Roboto"/>
                        <a:sym typeface="Roboto"/>
                      </a:endParaRPr>
                    </a:p>
                  </a:txBody>
                  <a:tcPr marT="182875" marB="91425" marR="91425"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alpha val="0"/>
                        </a:srgbClr>
                      </a:solidFill>
                      <a:prstDash val="solid"/>
                      <a:round/>
                      <a:headEnd len="sm" w="sm" type="none"/>
                      <a:tailEnd len="sm" w="sm" type="none"/>
                    </a:lnB>
                    <a:solidFill>
                      <a:srgbClr val="699ABD"/>
                    </a:solidFill>
                  </a:tcPr>
                </a:tc>
              </a:tr>
              <a:tr h="2515650">
                <a:tc>
                  <a:txBody>
                    <a:bodyPr/>
                    <a:lstStyle/>
                    <a:p>
                      <a:pPr indent="-336550" lvl="0" marL="457200" marR="0" rtl="0" algn="l">
                        <a:lnSpc>
                          <a:spcPct val="115000"/>
                        </a:lnSpc>
                        <a:spcBef>
                          <a:spcPts val="0"/>
                        </a:spcBef>
                        <a:spcAft>
                          <a:spcPts val="0"/>
                        </a:spcAft>
                        <a:buClr>
                          <a:srgbClr val="FFFFFF"/>
                        </a:buClr>
                        <a:buSzPts val="1700"/>
                        <a:buFont typeface="Roboto Light"/>
                        <a:buChar char="●"/>
                      </a:pPr>
                      <a:r>
                        <a:rPr lang="en" sz="1700" u="none" cap="none" strike="noStrike">
                          <a:solidFill>
                            <a:srgbClr val="FFFFFF"/>
                          </a:solidFill>
                          <a:latin typeface="Roboto Light"/>
                          <a:ea typeface="Roboto Light"/>
                          <a:cs typeface="Roboto Light"/>
                          <a:sym typeface="Roboto Light"/>
                        </a:rPr>
                        <a:t>80/20 commission split</a:t>
                      </a:r>
                      <a:endParaRPr sz="1700" u="none" cap="none" strike="noStrike">
                        <a:solidFill>
                          <a:srgbClr val="FFFFFF"/>
                        </a:solidFill>
                        <a:latin typeface="Roboto Light"/>
                        <a:ea typeface="Roboto Light"/>
                        <a:cs typeface="Roboto Light"/>
                        <a:sym typeface="Roboto Light"/>
                      </a:endParaRPr>
                    </a:p>
                    <a:p>
                      <a:pPr indent="-336550" lvl="0" marL="457200" marR="0" rtl="0" algn="l">
                        <a:lnSpc>
                          <a:spcPct val="115000"/>
                        </a:lnSpc>
                        <a:spcBef>
                          <a:spcPts val="0"/>
                        </a:spcBef>
                        <a:spcAft>
                          <a:spcPts val="0"/>
                        </a:spcAft>
                        <a:buClr>
                          <a:srgbClr val="FFFFFF"/>
                        </a:buClr>
                        <a:buSzPts val="1700"/>
                        <a:buFont typeface="Roboto Light"/>
                        <a:buChar char="●"/>
                      </a:pPr>
                      <a:r>
                        <a:rPr lang="en" sz="1700" u="none" cap="none" strike="noStrike">
                          <a:solidFill>
                            <a:srgbClr val="FFFFFF"/>
                          </a:solidFill>
                          <a:latin typeface="Roboto Light"/>
                          <a:ea typeface="Roboto Light"/>
                          <a:cs typeface="Roboto Light"/>
                          <a:sym typeface="Roboto Light"/>
                        </a:rPr>
                        <a:t>$16,000 cap</a:t>
                      </a:r>
                      <a:endParaRPr sz="1700" u="none" cap="none" strike="noStrike">
                        <a:solidFill>
                          <a:srgbClr val="FFFFFF"/>
                        </a:solidFill>
                        <a:latin typeface="Roboto Light"/>
                        <a:ea typeface="Roboto Light"/>
                        <a:cs typeface="Roboto Light"/>
                        <a:sym typeface="Roboto Light"/>
                      </a:endParaRPr>
                    </a:p>
                    <a:p>
                      <a:pPr indent="0" lvl="0" marL="0" marR="0" rtl="0" algn="l">
                        <a:lnSpc>
                          <a:spcPct val="115000"/>
                        </a:lnSpc>
                        <a:spcBef>
                          <a:spcPts val="1000"/>
                        </a:spcBef>
                        <a:spcAft>
                          <a:spcPts val="0"/>
                        </a:spcAft>
                        <a:buClr>
                          <a:srgbClr val="000000"/>
                        </a:buClr>
                        <a:buSzPts val="1700"/>
                        <a:buFont typeface="Arial"/>
                        <a:buNone/>
                      </a:pPr>
                      <a:r>
                        <a:rPr lang="en" sz="1700" u="none" cap="none" strike="noStrike">
                          <a:solidFill>
                            <a:srgbClr val="FFFFFF"/>
                          </a:solidFill>
                          <a:latin typeface="Roboto Light"/>
                          <a:ea typeface="Roboto Light"/>
                          <a:cs typeface="Roboto Light"/>
                          <a:sym typeface="Roboto Light"/>
                        </a:rPr>
                        <a:t>After that earn 100% commission for the remainder of anniversary year.</a:t>
                      </a:r>
                      <a:r>
                        <a:rPr baseline="30000" lang="en" sz="1700" u="none" cap="none" strike="noStrike">
                          <a:solidFill>
                            <a:srgbClr val="FFFFFF"/>
                          </a:solidFill>
                          <a:latin typeface="Roboto Light"/>
                          <a:ea typeface="Roboto Light"/>
                          <a:cs typeface="Roboto Light"/>
                          <a:sym typeface="Roboto Light"/>
                        </a:rPr>
                        <a:t>1</a:t>
                      </a:r>
                      <a:endParaRPr baseline="30000" sz="1800" u="none" cap="none" strike="noStrike">
                        <a:solidFill>
                          <a:srgbClr val="FFFFFF"/>
                        </a:solidFill>
                        <a:latin typeface="Roboto Light"/>
                        <a:ea typeface="Roboto Light"/>
                        <a:cs typeface="Roboto Light"/>
                        <a:sym typeface="Roboto Light"/>
                      </a:endParaRPr>
                    </a:p>
                    <a:p>
                      <a:pPr indent="0" lvl="0" marL="0" marR="0" rtl="0" algn="l">
                        <a:lnSpc>
                          <a:spcPct val="115000"/>
                        </a:lnSpc>
                        <a:spcBef>
                          <a:spcPts val="1000"/>
                        </a:spcBef>
                        <a:spcAft>
                          <a:spcPts val="0"/>
                        </a:spcAft>
                        <a:buClr>
                          <a:srgbClr val="000000"/>
                        </a:buClr>
                        <a:buSzPts val="800"/>
                        <a:buFont typeface="Arial"/>
                        <a:buNone/>
                      </a:pPr>
                      <a:r>
                        <a:t/>
                      </a:r>
                      <a:endParaRPr baseline="30000" i="1" sz="800" u="none" cap="none" strike="noStrike">
                        <a:solidFill>
                          <a:srgbClr val="FFFFFF"/>
                        </a:solidFill>
                        <a:latin typeface="Roboto Light"/>
                        <a:ea typeface="Roboto Light"/>
                        <a:cs typeface="Roboto Light"/>
                        <a:sym typeface="Roboto Light"/>
                      </a:endParaRPr>
                    </a:p>
                    <a:p>
                      <a:pPr indent="0" lvl="0" marL="0" marR="0" rtl="0" algn="l">
                        <a:lnSpc>
                          <a:spcPct val="115000"/>
                        </a:lnSpc>
                        <a:spcBef>
                          <a:spcPts val="1000"/>
                        </a:spcBef>
                        <a:spcAft>
                          <a:spcPts val="0"/>
                        </a:spcAft>
                        <a:buClr>
                          <a:srgbClr val="000000"/>
                        </a:buClr>
                        <a:buSzPts val="800"/>
                        <a:buFont typeface="Arial"/>
                        <a:buNone/>
                      </a:pPr>
                      <a:r>
                        <a:rPr baseline="30000" i="1" lang="en" sz="800" u="none" cap="none" strike="noStrike">
                          <a:solidFill>
                            <a:srgbClr val="FFFFFF"/>
                          </a:solidFill>
                          <a:latin typeface="Roboto Light"/>
                          <a:ea typeface="Roboto Light"/>
                          <a:cs typeface="Roboto Light"/>
                          <a:sym typeface="Roboto Light"/>
                        </a:rPr>
                        <a:t>1</a:t>
                      </a:r>
                      <a:r>
                        <a:rPr i="1" lang="en" sz="800" u="none" cap="none" strike="noStrike">
                          <a:solidFill>
                            <a:srgbClr val="FFFFFF"/>
                          </a:solidFill>
                          <a:latin typeface="Roboto Light"/>
                          <a:ea typeface="Roboto Light"/>
                          <a:cs typeface="Roboto Light"/>
                          <a:sym typeface="Roboto Light"/>
                        </a:rPr>
                        <a:t> $250 capped transaction fee. Once capped transaction fees total $5,000 then the capped transaction fee is reduced to $75.</a:t>
                      </a:r>
                      <a:endParaRPr sz="1400" u="none" cap="none" strike="noStrike">
                        <a:latin typeface="Roboto Light"/>
                        <a:ea typeface="Roboto Light"/>
                        <a:cs typeface="Roboto Light"/>
                        <a:sym typeface="Roboto Light"/>
                      </a:endParaRPr>
                    </a:p>
                  </a:txBody>
                  <a:tcPr marT="182875" marB="91425" marR="91425" marL="27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solidFill>
                      <a:prstDash val="solid"/>
                      <a:round/>
                      <a:headEnd len="sm" w="sm" type="none"/>
                      <a:tailEnd len="sm" w="sm" type="none"/>
                    </a:lnB>
                    <a:solidFill>
                      <a:srgbClr val="699ABD"/>
                    </a:solidFill>
                  </a:tcPr>
                </a:tc>
              </a:tr>
            </a:tbl>
          </a:graphicData>
        </a:graphic>
      </p:graphicFrame>
      <p:graphicFrame>
        <p:nvGraphicFramePr>
          <p:cNvPr id="696" name="Google Shape;696;p61"/>
          <p:cNvGraphicFramePr/>
          <p:nvPr/>
        </p:nvGraphicFramePr>
        <p:xfrm>
          <a:off x="467034" y="1111325"/>
          <a:ext cx="3000000" cy="3000000"/>
        </p:xfrm>
        <a:graphic>
          <a:graphicData uri="http://schemas.openxmlformats.org/drawingml/2006/table">
            <a:tbl>
              <a:tblPr>
                <a:noFill/>
                <a:tableStyleId>{9A691E5E-0352-4D90-9C9D-96C01257DCA0}</a:tableStyleId>
              </a:tblPr>
              <a:tblGrid>
                <a:gridCol w="3998700"/>
              </a:tblGrid>
              <a:tr h="452425">
                <a:tc>
                  <a:txBody>
                    <a:bodyPr/>
                    <a:lstStyle/>
                    <a:p>
                      <a:pPr indent="0" lvl="0" marL="0" marR="0" rtl="0" algn="ctr">
                        <a:lnSpc>
                          <a:spcPct val="115000"/>
                        </a:lnSpc>
                        <a:spcBef>
                          <a:spcPts val="0"/>
                        </a:spcBef>
                        <a:spcAft>
                          <a:spcPts val="0"/>
                        </a:spcAft>
                        <a:buClr>
                          <a:srgbClr val="000000"/>
                        </a:buClr>
                        <a:buSzPts val="2000"/>
                        <a:buFont typeface="Arial"/>
                        <a:buNone/>
                      </a:pPr>
                      <a:r>
                        <a:rPr b="1" lang="en" sz="2000" u="none" cap="none" strike="noStrike">
                          <a:solidFill>
                            <a:srgbClr val="FFFFFF"/>
                          </a:solidFill>
                          <a:latin typeface="Roboto"/>
                          <a:ea typeface="Roboto"/>
                          <a:cs typeface="Roboto"/>
                          <a:sym typeface="Roboto"/>
                        </a:rPr>
                        <a:t>Commission &amp; Cap</a:t>
                      </a:r>
                      <a:endParaRPr b="1" sz="2000" u="none" cap="none" strike="noStrike">
                        <a:solidFill>
                          <a:srgbClr val="FFFFFF"/>
                        </a:solidFill>
                        <a:latin typeface="Roboto"/>
                        <a:ea typeface="Roboto"/>
                        <a:cs typeface="Roboto"/>
                        <a:sym typeface="Roboto"/>
                      </a:endParaRPr>
                    </a:p>
                  </a:txBody>
                  <a:tcPr marT="182875" marB="91425" marR="91425"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alpha val="0"/>
                        </a:srgbClr>
                      </a:solidFill>
                      <a:prstDash val="solid"/>
                      <a:round/>
                      <a:headEnd len="sm" w="sm" type="none"/>
                      <a:tailEnd len="sm" w="sm" type="none"/>
                    </a:lnB>
                    <a:solidFill>
                      <a:srgbClr val="19469D"/>
                    </a:solidFill>
                  </a:tcPr>
                </a:tc>
              </a:tr>
              <a:tr h="2515650">
                <a:tc>
                  <a:txBody>
                    <a:bodyPr/>
                    <a:lstStyle/>
                    <a:p>
                      <a:pPr indent="-336550" lvl="0" marL="457200" marR="0" rtl="0" algn="l">
                        <a:lnSpc>
                          <a:spcPct val="115000"/>
                        </a:lnSpc>
                        <a:spcBef>
                          <a:spcPts val="0"/>
                        </a:spcBef>
                        <a:spcAft>
                          <a:spcPts val="0"/>
                        </a:spcAft>
                        <a:buClr>
                          <a:srgbClr val="FFFFFF"/>
                        </a:buClr>
                        <a:buSzPts val="1700"/>
                        <a:buFont typeface="Roboto Light"/>
                        <a:buChar char="●"/>
                      </a:pPr>
                      <a:r>
                        <a:rPr lang="en" sz="1700" u="none" cap="none" strike="noStrike">
                          <a:solidFill>
                            <a:srgbClr val="FFFFFF"/>
                          </a:solidFill>
                          <a:latin typeface="Roboto Light"/>
                          <a:ea typeface="Roboto Light"/>
                          <a:cs typeface="Roboto Light"/>
                          <a:sym typeface="Roboto Light"/>
                        </a:rPr>
                        <a:t>80/20 commission split</a:t>
                      </a:r>
                      <a:endParaRPr sz="1700" u="none" cap="none" strike="noStrike">
                        <a:solidFill>
                          <a:srgbClr val="FFFFFF"/>
                        </a:solidFill>
                        <a:latin typeface="Roboto Light"/>
                        <a:ea typeface="Roboto Light"/>
                        <a:cs typeface="Roboto Light"/>
                        <a:sym typeface="Roboto Light"/>
                      </a:endParaRPr>
                    </a:p>
                    <a:p>
                      <a:pPr indent="-336550" lvl="0" marL="457200" marR="0" rtl="0" algn="l">
                        <a:lnSpc>
                          <a:spcPct val="115000"/>
                        </a:lnSpc>
                        <a:spcBef>
                          <a:spcPts val="0"/>
                        </a:spcBef>
                        <a:spcAft>
                          <a:spcPts val="0"/>
                        </a:spcAft>
                        <a:buClr>
                          <a:srgbClr val="FFFFFF"/>
                        </a:buClr>
                        <a:buSzPts val="1700"/>
                        <a:buFont typeface="Roboto Light"/>
                        <a:buChar char="●"/>
                      </a:pPr>
                      <a:r>
                        <a:rPr lang="en" sz="1700" u="none" cap="none" strike="noStrike">
                          <a:solidFill>
                            <a:srgbClr val="FFFFFF"/>
                          </a:solidFill>
                          <a:latin typeface="Roboto Light"/>
                          <a:ea typeface="Roboto Light"/>
                          <a:cs typeface="Roboto Light"/>
                          <a:sym typeface="Roboto Light"/>
                        </a:rPr>
                        <a:t>$16,000 cap</a:t>
                      </a:r>
                      <a:endParaRPr sz="1700" u="none" cap="none" strike="noStrike">
                        <a:solidFill>
                          <a:srgbClr val="FFFFFF"/>
                        </a:solidFill>
                        <a:latin typeface="Roboto Light"/>
                        <a:ea typeface="Roboto Light"/>
                        <a:cs typeface="Roboto Light"/>
                        <a:sym typeface="Roboto Light"/>
                      </a:endParaRPr>
                    </a:p>
                    <a:p>
                      <a:pPr indent="0" lvl="0" marL="0" marR="0" rtl="0" algn="l">
                        <a:lnSpc>
                          <a:spcPct val="115000"/>
                        </a:lnSpc>
                        <a:spcBef>
                          <a:spcPts val="1000"/>
                        </a:spcBef>
                        <a:spcAft>
                          <a:spcPts val="0"/>
                        </a:spcAft>
                        <a:buClr>
                          <a:srgbClr val="000000"/>
                        </a:buClr>
                        <a:buSzPts val="1700"/>
                        <a:buFont typeface="Arial"/>
                        <a:buNone/>
                      </a:pPr>
                      <a:r>
                        <a:rPr lang="en" sz="1700" u="none" cap="none" strike="noStrike">
                          <a:solidFill>
                            <a:srgbClr val="FFFFFF"/>
                          </a:solidFill>
                          <a:latin typeface="Roboto Light"/>
                          <a:ea typeface="Roboto Light"/>
                          <a:cs typeface="Roboto Light"/>
                          <a:sym typeface="Roboto Light"/>
                        </a:rPr>
                        <a:t>After capping, earn 100% commission for the remainder of anniversary year.</a:t>
                      </a:r>
                      <a:r>
                        <a:rPr baseline="30000" lang="en" sz="1700" u="none" cap="none" strike="noStrike">
                          <a:solidFill>
                            <a:srgbClr val="FFFFFF"/>
                          </a:solidFill>
                          <a:latin typeface="Roboto Light"/>
                          <a:ea typeface="Roboto Light"/>
                          <a:cs typeface="Roboto Light"/>
                          <a:sym typeface="Roboto Light"/>
                        </a:rPr>
                        <a:t>1</a:t>
                      </a:r>
                      <a:endParaRPr baseline="30000" sz="1800" u="none" cap="none" strike="noStrike">
                        <a:solidFill>
                          <a:srgbClr val="FFFFFF"/>
                        </a:solidFill>
                        <a:latin typeface="Roboto Light"/>
                        <a:ea typeface="Roboto Light"/>
                        <a:cs typeface="Roboto Light"/>
                        <a:sym typeface="Roboto Light"/>
                      </a:endParaRPr>
                    </a:p>
                    <a:p>
                      <a:pPr indent="0" lvl="0" marL="0" marR="0" rtl="0" algn="l">
                        <a:lnSpc>
                          <a:spcPct val="115000"/>
                        </a:lnSpc>
                        <a:spcBef>
                          <a:spcPts val="1000"/>
                        </a:spcBef>
                        <a:spcAft>
                          <a:spcPts val="0"/>
                        </a:spcAft>
                        <a:buClr>
                          <a:srgbClr val="000000"/>
                        </a:buClr>
                        <a:buSzPts val="800"/>
                        <a:buFont typeface="Arial"/>
                        <a:buNone/>
                      </a:pPr>
                      <a:r>
                        <a:t/>
                      </a:r>
                      <a:endParaRPr baseline="30000" i="1" sz="800" u="none" cap="none" strike="noStrike">
                        <a:solidFill>
                          <a:srgbClr val="FFFFFF"/>
                        </a:solidFill>
                        <a:latin typeface="Roboto Light"/>
                        <a:ea typeface="Roboto Light"/>
                        <a:cs typeface="Roboto Light"/>
                        <a:sym typeface="Roboto Light"/>
                      </a:endParaRPr>
                    </a:p>
                    <a:p>
                      <a:pPr indent="0" lvl="0" marL="0" marR="0" rtl="0" algn="l">
                        <a:lnSpc>
                          <a:spcPct val="115000"/>
                        </a:lnSpc>
                        <a:spcBef>
                          <a:spcPts val="1000"/>
                        </a:spcBef>
                        <a:spcAft>
                          <a:spcPts val="0"/>
                        </a:spcAft>
                        <a:buClr>
                          <a:srgbClr val="000000"/>
                        </a:buClr>
                        <a:buSzPts val="800"/>
                        <a:buFont typeface="Arial"/>
                        <a:buNone/>
                      </a:pPr>
                      <a:r>
                        <a:rPr baseline="30000" i="1" lang="en" sz="800" u="none" cap="none" strike="noStrike">
                          <a:solidFill>
                            <a:srgbClr val="FFFFFF"/>
                          </a:solidFill>
                          <a:latin typeface="Roboto Light"/>
                          <a:ea typeface="Roboto Light"/>
                          <a:cs typeface="Roboto Light"/>
                          <a:sym typeface="Roboto Light"/>
                        </a:rPr>
                        <a:t>1</a:t>
                      </a:r>
                      <a:r>
                        <a:rPr i="1" lang="en" sz="800" u="none" cap="none" strike="noStrike">
                          <a:solidFill>
                            <a:srgbClr val="FFFFFF"/>
                          </a:solidFill>
                          <a:latin typeface="Roboto Light"/>
                          <a:ea typeface="Roboto Light"/>
                          <a:cs typeface="Roboto Light"/>
                          <a:sym typeface="Roboto Light"/>
                        </a:rPr>
                        <a:t> $2</a:t>
                      </a:r>
                      <a:r>
                        <a:rPr i="1" lang="en" sz="800">
                          <a:solidFill>
                            <a:srgbClr val="FFFFFF"/>
                          </a:solidFill>
                          <a:latin typeface="Roboto Light"/>
                          <a:ea typeface="Roboto Light"/>
                          <a:cs typeface="Roboto Light"/>
                          <a:sym typeface="Roboto Light"/>
                        </a:rPr>
                        <a:t>85</a:t>
                      </a:r>
                      <a:r>
                        <a:rPr i="1" lang="en" sz="800" u="none" cap="none" strike="noStrike">
                          <a:solidFill>
                            <a:srgbClr val="FFFFFF"/>
                          </a:solidFill>
                          <a:latin typeface="Roboto Light"/>
                          <a:ea typeface="Roboto Light"/>
                          <a:cs typeface="Roboto Light"/>
                          <a:sym typeface="Roboto Light"/>
                        </a:rPr>
                        <a:t> capped transaction fee. Once capped transaction fees total $5,</a:t>
                      </a:r>
                      <a:r>
                        <a:rPr i="1" lang="en" sz="800">
                          <a:solidFill>
                            <a:srgbClr val="FFFFFF"/>
                          </a:solidFill>
                          <a:latin typeface="Roboto Light"/>
                          <a:ea typeface="Roboto Light"/>
                          <a:cs typeface="Roboto Light"/>
                          <a:sym typeface="Roboto Light"/>
                        </a:rPr>
                        <a:t>7</a:t>
                      </a:r>
                      <a:r>
                        <a:rPr i="1" lang="en" sz="800" u="none" cap="none" strike="noStrike">
                          <a:solidFill>
                            <a:srgbClr val="FFFFFF"/>
                          </a:solidFill>
                          <a:latin typeface="Roboto Light"/>
                          <a:ea typeface="Roboto Light"/>
                          <a:cs typeface="Roboto Light"/>
                          <a:sym typeface="Roboto Light"/>
                        </a:rPr>
                        <a:t>00 then the capped transaction fee is reduced to $75.</a:t>
                      </a:r>
                      <a:endParaRPr sz="1400" u="none" cap="none" strike="noStrike">
                        <a:latin typeface="Roboto Light"/>
                        <a:ea typeface="Roboto Light"/>
                        <a:cs typeface="Roboto Light"/>
                        <a:sym typeface="Roboto Light"/>
                      </a:endParaRPr>
                    </a:p>
                  </a:txBody>
                  <a:tcPr marT="182875" marB="91425" marR="91425" marL="27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solidFill>
                      <a:prstDash val="solid"/>
                      <a:round/>
                      <a:headEnd len="sm" w="sm" type="none"/>
                      <a:tailEnd len="sm" w="sm" type="none"/>
                    </a:lnB>
                    <a:solidFill>
                      <a:srgbClr val="19469D"/>
                    </a:solidFill>
                  </a:tcPr>
                </a:tc>
              </a:tr>
            </a:tbl>
          </a:graphicData>
        </a:graphic>
      </p:graphicFrame>
      <p:graphicFrame>
        <p:nvGraphicFramePr>
          <p:cNvPr id="697" name="Google Shape;697;p61"/>
          <p:cNvGraphicFramePr/>
          <p:nvPr/>
        </p:nvGraphicFramePr>
        <p:xfrm>
          <a:off x="4671759" y="1111325"/>
          <a:ext cx="3000000" cy="3000000"/>
        </p:xfrm>
        <a:graphic>
          <a:graphicData uri="http://schemas.openxmlformats.org/drawingml/2006/table">
            <a:tbl>
              <a:tblPr>
                <a:noFill/>
                <a:tableStyleId>{9A691E5E-0352-4D90-9C9D-96C01257DCA0}</a:tableStyleId>
              </a:tblPr>
              <a:tblGrid>
                <a:gridCol w="3998700"/>
              </a:tblGrid>
              <a:tr h="452425">
                <a:tc>
                  <a:txBody>
                    <a:bodyPr/>
                    <a:lstStyle/>
                    <a:p>
                      <a:pPr indent="0" lvl="0" marL="0" marR="0" rtl="0" algn="ctr">
                        <a:lnSpc>
                          <a:spcPct val="115000"/>
                        </a:lnSpc>
                        <a:spcBef>
                          <a:spcPts val="0"/>
                        </a:spcBef>
                        <a:spcAft>
                          <a:spcPts val="0"/>
                        </a:spcAft>
                        <a:buClr>
                          <a:srgbClr val="000000"/>
                        </a:buClr>
                        <a:buSzPts val="2000"/>
                        <a:buFont typeface="Arial"/>
                        <a:buNone/>
                      </a:pPr>
                      <a:r>
                        <a:rPr b="1" lang="en" sz="2000" u="none" cap="none" strike="noStrike">
                          <a:solidFill>
                            <a:srgbClr val="FFFFFF"/>
                          </a:solidFill>
                          <a:latin typeface="Roboto"/>
                          <a:ea typeface="Roboto"/>
                          <a:cs typeface="Roboto"/>
                          <a:sym typeface="Roboto"/>
                        </a:rPr>
                        <a:t>Standard Costs (</a:t>
                      </a:r>
                      <a:r>
                        <a:rPr b="1" lang="en" sz="2000">
                          <a:solidFill>
                            <a:srgbClr val="FFFFFF"/>
                          </a:solidFill>
                          <a:latin typeface="Roboto"/>
                          <a:ea typeface="Roboto"/>
                          <a:cs typeface="Roboto"/>
                          <a:sym typeface="Roboto"/>
                        </a:rPr>
                        <a:t>CDN</a:t>
                      </a:r>
                      <a:r>
                        <a:rPr b="1" lang="en" sz="2000" u="none" cap="none" strike="noStrike">
                          <a:solidFill>
                            <a:srgbClr val="FFFFFF"/>
                          </a:solidFill>
                          <a:latin typeface="Roboto"/>
                          <a:ea typeface="Roboto"/>
                          <a:cs typeface="Roboto"/>
                          <a:sym typeface="Roboto"/>
                        </a:rPr>
                        <a:t>)</a:t>
                      </a:r>
                      <a:r>
                        <a:rPr b="1" baseline="30000" lang="en" sz="2000" u="none" cap="none" strike="noStrike">
                          <a:solidFill>
                            <a:srgbClr val="FFFFFF"/>
                          </a:solidFill>
                          <a:latin typeface="Roboto"/>
                          <a:ea typeface="Roboto"/>
                          <a:cs typeface="Roboto"/>
                          <a:sym typeface="Roboto"/>
                        </a:rPr>
                        <a:t>2</a:t>
                      </a:r>
                      <a:endParaRPr b="1" baseline="30000" sz="2000" u="none" cap="none" strike="noStrike">
                        <a:solidFill>
                          <a:srgbClr val="FFFFFF"/>
                        </a:solidFill>
                        <a:latin typeface="Roboto"/>
                        <a:ea typeface="Roboto"/>
                        <a:cs typeface="Roboto"/>
                        <a:sym typeface="Roboto"/>
                      </a:endParaRPr>
                    </a:p>
                  </a:txBody>
                  <a:tcPr marT="182875" marB="91425" marR="91425" marL="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alpha val="0"/>
                        </a:srgbClr>
                      </a:solidFill>
                      <a:prstDash val="solid"/>
                      <a:round/>
                      <a:headEnd len="sm" w="sm" type="none"/>
                      <a:tailEnd len="sm" w="sm" type="none"/>
                    </a:lnB>
                    <a:solidFill>
                      <a:srgbClr val="19469D"/>
                    </a:solidFill>
                  </a:tcPr>
                </a:tc>
              </a:tr>
              <a:tr h="2515650">
                <a:tc>
                  <a:txBody>
                    <a:bodyPr/>
                    <a:lstStyle/>
                    <a:p>
                      <a:pPr indent="-336550" lvl="0" marL="457200" marR="0" rtl="0" algn="l">
                        <a:lnSpc>
                          <a:spcPct val="115000"/>
                        </a:lnSpc>
                        <a:spcBef>
                          <a:spcPts val="0"/>
                        </a:spcBef>
                        <a:spcAft>
                          <a:spcPts val="0"/>
                        </a:spcAft>
                        <a:buClr>
                          <a:srgbClr val="FFFFFF"/>
                        </a:buClr>
                        <a:buSzPts val="1700"/>
                        <a:buFont typeface="Roboto Light"/>
                        <a:buChar char="●"/>
                      </a:pPr>
                      <a:r>
                        <a:rPr lang="en" sz="1700" u="none" cap="none" strike="noStrike">
                          <a:solidFill>
                            <a:srgbClr val="FFFFFF"/>
                          </a:solidFill>
                          <a:latin typeface="Roboto Light"/>
                          <a:ea typeface="Roboto Light"/>
                          <a:cs typeface="Roboto Light"/>
                          <a:sym typeface="Roboto Light"/>
                        </a:rPr>
                        <a:t>$1</a:t>
                      </a:r>
                      <a:r>
                        <a:rPr lang="en" sz="1700">
                          <a:solidFill>
                            <a:srgbClr val="FFFFFF"/>
                          </a:solidFill>
                          <a:latin typeface="Roboto Light"/>
                          <a:ea typeface="Roboto Light"/>
                          <a:cs typeface="Roboto Light"/>
                          <a:sym typeface="Roboto Light"/>
                        </a:rPr>
                        <a:t>9</a:t>
                      </a:r>
                      <a:r>
                        <a:rPr lang="en" sz="1700" u="none" cap="none" strike="noStrike">
                          <a:solidFill>
                            <a:srgbClr val="FFFFFF"/>
                          </a:solidFill>
                          <a:latin typeface="Roboto Light"/>
                          <a:ea typeface="Roboto Light"/>
                          <a:cs typeface="Roboto Light"/>
                          <a:sym typeface="Roboto Light"/>
                        </a:rPr>
                        <a:t>9 start-up fee</a:t>
                      </a:r>
                      <a:endParaRPr sz="1700" u="none" cap="none" strike="noStrike">
                        <a:solidFill>
                          <a:srgbClr val="FFFFFF"/>
                        </a:solidFill>
                        <a:latin typeface="Roboto Light"/>
                        <a:ea typeface="Roboto Light"/>
                        <a:cs typeface="Roboto Light"/>
                        <a:sym typeface="Roboto Light"/>
                      </a:endParaRPr>
                    </a:p>
                    <a:p>
                      <a:pPr indent="-336550" lvl="0" marL="457200" marR="0" rtl="0" algn="l">
                        <a:lnSpc>
                          <a:spcPct val="115000"/>
                        </a:lnSpc>
                        <a:spcBef>
                          <a:spcPts val="0"/>
                        </a:spcBef>
                        <a:spcAft>
                          <a:spcPts val="0"/>
                        </a:spcAft>
                        <a:buClr>
                          <a:srgbClr val="FFFFFF"/>
                        </a:buClr>
                        <a:buSzPts val="1700"/>
                        <a:buFont typeface="Roboto Light"/>
                        <a:buChar char="●"/>
                      </a:pPr>
                      <a:r>
                        <a:rPr lang="en" sz="1700" u="none" cap="none" strike="noStrike">
                          <a:solidFill>
                            <a:srgbClr val="FFFFFF"/>
                          </a:solidFill>
                          <a:latin typeface="Roboto Light"/>
                          <a:ea typeface="Roboto Light"/>
                          <a:cs typeface="Roboto Light"/>
                          <a:sym typeface="Roboto Light"/>
                        </a:rPr>
                        <a:t>$</a:t>
                      </a:r>
                      <a:r>
                        <a:rPr lang="en" sz="1700">
                          <a:solidFill>
                            <a:srgbClr val="FFFFFF"/>
                          </a:solidFill>
                          <a:latin typeface="Roboto Light"/>
                          <a:ea typeface="Roboto Light"/>
                          <a:cs typeface="Roboto Light"/>
                          <a:sym typeface="Roboto Light"/>
                        </a:rPr>
                        <a:t>139</a:t>
                      </a:r>
                      <a:r>
                        <a:rPr lang="en" sz="1700" u="none" cap="none" strike="noStrike">
                          <a:solidFill>
                            <a:srgbClr val="FFFFFF"/>
                          </a:solidFill>
                          <a:latin typeface="Roboto Light"/>
                          <a:ea typeface="Roboto Light"/>
                          <a:cs typeface="Roboto Light"/>
                          <a:sym typeface="Roboto Light"/>
                        </a:rPr>
                        <a:t>/month cloud brokerage fee</a:t>
                      </a:r>
                      <a:endParaRPr sz="1700" u="none" cap="none" strike="noStrike">
                        <a:solidFill>
                          <a:srgbClr val="FFFFFF"/>
                        </a:solidFill>
                        <a:latin typeface="Roboto Light"/>
                        <a:ea typeface="Roboto Light"/>
                        <a:cs typeface="Roboto Light"/>
                        <a:sym typeface="Roboto Light"/>
                      </a:endParaRPr>
                    </a:p>
                    <a:p>
                      <a:pPr indent="-336550" lvl="0" marL="457200" marR="0" rtl="0" algn="l">
                        <a:lnSpc>
                          <a:spcPct val="115000"/>
                        </a:lnSpc>
                        <a:spcBef>
                          <a:spcPts val="0"/>
                        </a:spcBef>
                        <a:spcAft>
                          <a:spcPts val="0"/>
                        </a:spcAft>
                        <a:buClr>
                          <a:srgbClr val="FFFFFF"/>
                        </a:buClr>
                        <a:buSzPts val="1700"/>
                        <a:buFont typeface="Roboto Light"/>
                        <a:buChar char="●"/>
                      </a:pPr>
                      <a:r>
                        <a:rPr lang="en" sz="1700" u="none" cap="none" strike="noStrike">
                          <a:solidFill>
                            <a:srgbClr val="FFFFFF"/>
                          </a:solidFill>
                          <a:latin typeface="Roboto Light"/>
                          <a:ea typeface="Roboto Light"/>
                          <a:cs typeface="Roboto Light"/>
                          <a:sym typeface="Roboto Light"/>
                        </a:rPr>
                        <a:t>$2</a:t>
                      </a:r>
                      <a:r>
                        <a:rPr lang="en" sz="1700">
                          <a:solidFill>
                            <a:srgbClr val="FFFFFF"/>
                          </a:solidFill>
                          <a:latin typeface="Roboto Light"/>
                          <a:ea typeface="Roboto Light"/>
                          <a:cs typeface="Roboto Light"/>
                          <a:sym typeface="Roboto Light"/>
                        </a:rPr>
                        <a:t>9</a:t>
                      </a:r>
                      <a:r>
                        <a:rPr lang="en" sz="1700" u="none" cap="none" strike="noStrike">
                          <a:solidFill>
                            <a:srgbClr val="FFFFFF"/>
                          </a:solidFill>
                          <a:latin typeface="Roboto Light"/>
                          <a:ea typeface="Roboto Light"/>
                          <a:cs typeface="Roboto Light"/>
                          <a:sym typeface="Roboto Light"/>
                        </a:rPr>
                        <a:t> transaction review fee </a:t>
                      </a:r>
                      <a:r>
                        <a:rPr baseline="30000" lang="en" sz="1700" u="none" cap="none" strike="noStrike">
                          <a:solidFill>
                            <a:srgbClr val="FFFFFF"/>
                          </a:solidFill>
                          <a:latin typeface="Roboto Light"/>
                          <a:ea typeface="Roboto Light"/>
                          <a:cs typeface="Roboto Light"/>
                          <a:sym typeface="Roboto Light"/>
                        </a:rPr>
                        <a:t>3</a:t>
                      </a:r>
                      <a:endParaRPr sz="1700" u="none" cap="none" strike="noStrike">
                        <a:solidFill>
                          <a:srgbClr val="FFFFFF"/>
                        </a:solidFill>
                        <a:latin typeface="Roboto Light"/>
                        <a:ea typeface="Roboto Light"/>
                        <a:cs typeface="Roboto Light"/>
                        <a:sym typeface="Roboto Light"/>
                      </a:endParaRPr>
                    </a:p>
                    <a:p>
                      <a:pPr indent="-336550" lvl="0" marL="457200" marR="0" rtl="0" algn="l">
                        <a:lnSpc>
                          <a:spcPct val="115000"/>
                        </a:lnSpc>
                        <a:spcBef>
                          <a:spcPts val="0"/>
                        </a:spcBef>
                        <a:spcAft>
                          <a:spcPts val="0"/>
                        </a:spcAft>
                        <a:buClr>
                          <a:srgbClr val="FFFFFF"/>
                        </a:buClr>
                        <a:buSzPts val="1700"/>
                        <a:buFont typeface="Roboto Light"/>
                        <a:buChar char="●"/>
                      </a:pPr>
                      <a:r>
                        <a:rPr lang="en" sz="1700" u="none" cap="none" strike="noStrike">
                          <a:solidFill>
                            <a:srgbClr val="FFFFFF"/>
                          </a:solidFill>
                          <a:latin typeface="Roboto Light"/>
                          <a:ea typeface="Roboto Light"/>
                          <a:cs typeface="Roboto Light"/>
                          <a:sym typeface="Roboto Light"/>
                        </a:rPr>
                        <a:t>$</a:t>
                      </a:r>
                      <a:r>
                        <a:rPr lang="en" sz="1700">
                          <a:solidFill>
                            <a:srgbClr val="FFFFFF"/>
                          </a:solidFill>
                          <a:latin typeface="Roboto Light"/>
                          <a:ea typeface="Roboto Light"/>
                          <a:cs typeface="Roboto Light"/>
                          <a:sym typeface="Roboto Light"/>
                        </a:rPr>
                        <a:t>17</a:t>
                      </a:r>
                      <a:r>
                        <a:rPr lang="en" sz="1700" u="none" cap="none" strike="noStrike">
                          <a:solidFill>
                            <a:srgbClr val="FFFFFF"/>
                          </a:solidFill>
                          <a:latin typeface="Roboto Light"/>
                          <a:ea typeface="Roboto Light"/>
                          <a:cs typeface="Roboto Light"/>
                          <a:sym typeface="Roboto Light"/>
                        </a:rPr>
                        <a:t> risk management fee </a:t>
                      </a:r>
                      <a:r>
                        <a:rPr baseline="30000" lang="en" sz="1700" u="none" cap="none" strike="noStrike">
                          <a:solidFill>
                            <a:srgbClr val="FFFFFF"/>
                          </a:solidFill>
                          <a:latin typeface="Roboto Light"/>
                          <a:ea typeface="Roboto Light"/>
                          <a:cs typeface="Roboto Light"/>
                          <a:sym typeface="Roboto Light"/>
                        </a:rPr>
                        <a:t>4</a:t>
                      </a:r>
                      <a:endParaRPr baseline="30000" sz="1700" u="none" cap="none" strike="noStrike">
                        <a:solidFill>
                          <a:srgbClr val="FFFFFF"/>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800"/>
                        <a:buFont typeface="Arial"/>
                        <a:buNone/>
                      </a:pPr>
                      <a:r>
                        <a:t/>
                      </a:r>
                      <a:endParaRPr sz="800" u="none" cap="none" strike="noStrike">
                        <a:solidFill>
                          <a:srgbClr val="FFFFFF"/>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800"/>
                        <a:buFont typeface="Arial"/>
                        <a:buNone/>
                      </a:pPr>
                      <a:r>
                        <a:t/>
                      </a:r>
                      <a:endParaRPr sz="800" u="none" cap="none" strike="noStrike">
                        <a:solidFill>
                          <a:srgbClr val="FFFFFF"/>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800"/>
                        <a:buFont typeface="Arial"/>
                        <a:buNone/>
                      </a:pPr>
                      <a:br>
                        <a:rPr lang="en" sz="800" u="none" cap="none" strike="noStrike">
                          <a:solidFill>
                            <a:srgbClr val="FFFFFF"/>
                          </a:solidFill>
                          <a:latin typeface="Roboto Light"/>
                          <a:ea typeface="Roboto Light"/>
                          <a:cs typeface="Roboto Light"/>
                          <a:sym typeface="Roboto Light"/>
                        </a:rPr>
                      </a:br>
                      <a:endParaRPr sz="800" u="none" cap="none" strike="noStrike">
                        <a:solidFill>
                          <a:srgbClr val="FFFFFF"/>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800"/>
                        <a:buFont typeface="Arial"/>
                        <a:buNone/>
                      </a:pPr>
                      <a:r>
                        <a:rPr baseline="30000" lang="en" sz="800" u="none" cap="none" strike="noStrike">
                          <a:solidFill>
                            <a:srgbClr val="FFFFFF"/>
                          </a:solidFill>
                          <a:latin typeface="Roboto Light"/>
                          <a:ea typeface="Roboto Light"/>
                          <a:cs typeface="Roboto Light"/>
                          <a:sym typeface="Roboto Light"/>
                        </a:rPr>
                        <a:t>2</a:t>
                      </a:r>
                      <a:r>
                        <a:rPr lang="en" sz="800" u="none" cap="none" strike="noStrike">
                          <a:solidFill>
                            <a:srgbClr val="FFFFFF"/>
                          </a:solidFill>
                          <a:latin typeface="Roboto Light"/>
                          <a:ea typeface="Roboto Light"/>
                          <a:cs typeface="Roboto Light"/>
                          <a:sym typeface="Roboto Light"/>
                        </a:rPr>
                        <a:t> These are </a:t>
                      </a:r>
                      <a:r>
                        <a:rPr lang="en" sz="800">
                          <a:solidFill>
                            <a:srgbClr val="FFFFFF"/>
                          </a:solidFill>
                          <a:latin typeface="Roboto Light"/>
                          <a:ea typeface="Roboto Light"/>
                          <a:cs typeface="Roboto Light"/>
                          <a:sym typeface="Roboto Light"/>
                        </a:rPr>
                        <a:t>CDN fees only</a:t>
                      </a:r>
                      <a:endParaRPr sz="800" u="none" cap="none" strike="noStrike">
                        <a:solidFill>
                          <a:srgbClr val="FFFFFF"/>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rPr baseline="30000" lang="en" sz="800" u="none" cap="none" strike="noStrike">
                          <a:solidFill>
                            <a:schemeClr val="lt1"/>
                          </a:solidFill>
                          <a:latin typeface="Roboto Light"/>
                          <a:ea typeface="Roboto Light"/>
                          <a:cs typeface="Roboto Light"/>
                          <a:sym typeface="Roboto Light"/>
                        </a:rPr>
                        <a:t>3</a:t>
                      </a:r>
                      <a:r>
                        <a:rPr lang="en" sz="800" u="none" cap="none" strike="noStrike">
                          <a:solidFill>
                            <a:schemeClr val="lt1"/>
                          </a:solidFill>
                          <a:latin typeface="Roboto Light"/>
                          <a:ea typeface="Roboto Light"/>
                          <a:cs typeface="Roboto Light"/>
                          <a:sym typeface="Roboto Light"/>
                        </a:rPr>
                        <a:t> Per transaction </a:t>
                      </a:r>
                      <a:endParaRPr sz="800" u="none" cap="none" strike="noStrike">
                        <a:solidFill>
                          <a:srgbClr val="FFFFFF"/>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800"/>
                        <a:buFont typeface="Arial"/>
                        <a:buNone/>
                      </a:pPr>
                      <a:r>
                        <a:rPr baseline="30000" lang="en" sz="800" u="none" cap="none" strike="noStrike">
                          <a:solidFill>
                            <a:srgbClr val="FFFFFF"/>
                          </a:solidFill>
                          <a:latin typeface="Roboto Light"/>
                          <a:ea typeface="Roboto Light"/>
                          <a:cs typeface="Roboto Light"/>
                          <a:sym typeface="Roboto Light"/>
                        </a:rPr>
                        <a:t>4</a:t>
                      </a:r>
                      <a:r>
                        <a:rPr lang="en" sz="800" u="none" cap="none" strike="noStrike">
                          <a:solidFill>
                            <a:srgbClr val="FFFFFF"/>
                          </a:solidFill>
                          <a:latin typeface="Roboto Light"/>
                          <a:ea typeface="Roboto Light"/>
                          <a:cs typeface="Roboto Light"/>
                          <a:sym typeface="Roboto Light"/>
                        </a:rPr>
                        <a:t> Per </a:t>
                      </a:r>
                      <a:r>
                        <a:rPr lang="en" sz="800">
                          <a:solidFill>
                            <a:srgbClr val="FFFFFF"/>
                          </a:solidFill>
                          <a:latin typeface="Roboto Light"/>
                          <a:ea typeface="Roboto Light"/>
                          <a:cs typeface="Roboto Light"/>
                          <a:sym typeface="Roboto Light"/>
                        </a:rPr>
                        <a:t>month </a:t>
                      </a:r>
                      <a:r>
                        <a:rPr lang="en" sz="800">
                          <a:solidFill>
                            <a:schemeClr val="lt1"/>
                          </a:solidFill>
                          <a:latin typeface="Roboto Light"/>
                          <a:ea typeface="Roboto Light"/>
                          <a:cs typeface="Roboto Light"/>
                          <a:sym typeface="Roboto Light"/>
                        </a:rPr>
                        <a:t>in applicable provinces.</a:t>
                      </a:r>
                      <a:endParaRPr sz="1400" u="none" cap="none" strike="noStrike">
                        <a:latin typeface="Roboto Light"/>
                        <a:ea typeface="Roboto Light"/>
                        <a:cs typeface="Roboto Light"/>
                        <a:sym typeface="Roboto Light"/>
                      </a:endParaRPr>
                    </a:p>
                  </a:txBody>
                  <a:tcPr marT="182875" marB="91425" marR="91425" marL="2743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solidFill>
                      <a:prstDash val="solid"/>
                      <a:round/>
                      <a:headEnd len="sm" w="sm" type="none"/>
                      <a:tailEnd len="sm" w="sm" type="none"/>
                    </a:lnB>
                    <a:solidFill>
                      <a:srgbClr val="19469D"/>
                    </a:solidFill>
                  </a:tcPr>
                </a:tc>
              </a:tr>
            </a:tbl>
          </a:graphicData>
        </a:graphic>
      </p:graphicFrame>
      <p:cxnSp>
        <p:nvCxnSpPr>
          <p:cNvPr id="698" name="Google Shape;698;p61"/>
          <p:cNvCxnSpPr/>
          <p:nvPr/>
        </p:nvCxnSpPr>
        <p:spPr>
          <a:xfrm>
            <a:off x="734950" y="3482950"/>
            <a:ext cx="3478200" cy="0"/>
          </a:xfrm>
          <a:prstGeom prst="straightConnector1">
            <a:avLst/>
          </a:prstGeom>
          <a:noFill/>
          <a:ln cap="flat" cmpd="sng" w="9525">
            <a:solidFill>
              <a:srgbClr val="FFFFFF"/>
            </a:solidFill>
            <a:prstDash val="solid"/>
            <a:round/>
            <a:headEnd len="sm" w="sm" type="none"/>
            <a:tailEnd len="sm" w="sm" type="none"/>
          </a:ln>
        </p:spPr>
      </p:cxnSp>
      <p:cxnSp>
        <p:nvCxnSpPr>
          <p:cNvPr id="699" name="Google Shape;699;p61"/>
          <p:cNvCxnSpPr/>
          <p:nvPr/>
        </p:nvCxnSpPr>
        <p:spPr>
          <a:xfrm>
            <a:off x="4973675" y="3482950"/>
            <a:ext cx="3478200" cy="0"/>
          </a:xfrm>
          <a:prstGeom prst="straightConnector1">
            <a:avLst/>
          </a:prstGeom>
          <a:noFill/>
          <a:ln cap="flat" cmpd="sng" w="9525">
            <a:solidFill>
              <a:srgbClr val="FFFFFF"/>
            </a:solidFill>
            <a:prstDash val="solid"/>
            <a:round/>
            <a:headEnd len="sm" w="sm" type="none"/>
            <a:tailEnd len="sm" w="sm" type="none"/>
          </a:ln>
        </p:spPr>
      </p:cxnSp>
      <p:sp>
        <p:nvSpPr>
          <p:cNvPr id="700" name="Google Shape;700;p61"/>
          <p:cNvSpPr/>
          <p:nvPr/>
        </p:nvSpPr>
        <p:spPr>
          <a:xfrm>
            <a:off x="368025" y="252725"/>
            <a:ext cx="7994100" cy="490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9469D"/>
                </a:solidFill>
                <a:latin typeface="Roboto"/>
                <a:ea typeface="Roboto"/>
                <a:cs typeface="Roboto"/>
                <a:sym typeface="Roboto"/>
              </a:rPr>
              <a:t>No Desk Fees, Royalty Fees or Franchise Fees</a:t>
            </a:r>
            <a:endParaRPr b="1" i="0" sz="3000" u="none" cap="none" strike="noStrike">
              <a:solidFill>
                <a:srgbClr val="19469D"/>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62"/>
          <p:cNvSpPr/>
          <p:nvPr/>
        </p:nvSpPr>
        <p:spPr>
          <a:xfrm>
            <a:off x="456350" y="1071900"/>
            <a:ext cx="7995900" cy="3419100"/>
          </a:xfrm>
          <a:prstGeom prst="rect">
            <a:avLst/>
          </a:prstGeom>
          <a:noFill/>
          <a:ln>
            <a:noFill/>
          </a:ln>
        </p:spPr>
        <p:txBody>
          <a:bodyPr anchorCtr="0" anchor="t" bIns="34275" lIns="0" spcFirstLastPara="1" rIns="68575" wrap="square" tIns="34275">
            <a:noAutofit/>
          </a:bodyPr>
          <a:lstStyle/>
          <a:p>
            <a:pPr indent="0" lvl="0" marL="0" marR="0" rtl="0" algn="l">
              <a:lnSpc>
                <a:spcPct val="115000"/>
              </a:lnSpc>
              <a:spcBef>
                <a:spcPts val="0"/>
              </a:spcBef>
              <a:spcAft>
                <a:spcPts val="0"/>
              </a:spcAft>
              <a:buClr>
                <a:schemeClr val="dk1"/>
              </a:buClr>
              <a:buSzPts val="1100"/>
              <a:buFont typeface="Arial"/>
              <a:buNone/>
            </a:pPr>
            <a:r>
              <a:rPr b="0" i="0" lang="en" sz="1500" u="none" cap="none" strike="noStrike">
                <a:solidFill>
                  <a:srgbClr val="313233"/>
                </a:solidFill>
                <a:latin typeface="Roboto Light"/>
                <a:ea typeface="Roboto Light"/>
                <a:cs typeface="Roboto Light"/>
                <a:sym typeface="Roboto Light"/>
              </a:rPr>
              <a:t>eXp’s revenue share plan is one way that eXp rewards its agents for attracting new agents to join eXp.</a:t>
            </a:r>
            <a:endParaRPr b="0" i="0" sz="1500" u="none" cap="none" strike="noStrike">
              <a:solidFill>
                <a:srgbClr val="313233"/>
              </a:solidFill>
              <a:latin typeface="Roboto Light"/>
              <a:ea typeface="Roboto Light"/>
              <a:cs typeface="Roboto Light"/>
              <a:sym typeface="Roboto Light"/>
            </a:endParaRPr>
          </a:p>
          <a:p>
            <a:pPr indent="0" lvl="0" marL="0" marR="0" rtl="0" algn="l">
              <a:lnSpc>
                <a:spcPct val="115000"/>
              </a:lnSpc>
              <a:spcBef>
                <a:spcPts val="1900"/>
              </a:spcBef>
              <a:spcAft>
                <a:spcPts val="0"/>
              </a:spcAft>
              <a:buClr>
                <a:schemeClr val="dk1"/>
              </a:buClr>
              <a:buSzPts val="1100"/>
              <a:buFont typeface="Arial"/>
              <a:buNone/>
            </a:pPr>
            <a:r>
              <a:rPr b="0" i="0" lang="en" sz="1500" u="none" cap="none" strike="noStrike">
                <a:solidFill>
                  <a:schemeClr val="dk1"/>
                </a:solidFill>
                <a:latin typeface="Roboto Light"/>
                <a:ea typeface="Roboto Light"/>
                <a:cs typeface="Roboto Light"/>
                <a:sym typeface="Roboto Light"/>
              </a:rPr>
              <a:t>Simply, </a:t>
            </a:r>
            <a:r>
              <a:rPr b="0" i="0" lang="en" sz="1500" u="none" cap="none" strike="noStrike">
                <a:solidFill>
                  <a:srgbClr val="313233"/>
                </a:solidFill>
                <a:latin typeface="Roboto Light"/>
                <a:ea typeface="Roboto Light"/>
                <a:cs typeface="Roboto Light"/>
                <a:sym typeface="Roboto Light"/>
              </a:rPr>
              <a:t>an eXp agent can “sponsor” a new agent to join eXp. Once the new agent begins closing on transactions, the sponsor receives a percentage of the company revenue from the sales activity of their sponsored agent until their annual commission cap of $16,000 is reached.</a:t>
            </a:r>
            <a:endParaRPr b="0" i="0" sz="1500" u="none" cap="none" strike="noStrike">
              <a:solidFill>
                <a:srgbClr val="313233"/>
              </a:solidFill>
              <a:latin typeface="Roboto Light"/>
              <a:ea typeface="Roboto Light"/>
              <a:cs typeface="Roboto Light"/>
              <a:sym typeface="Roboto Light"/>
            </a:endParaRPr>
          </a:p>
          <a:p>
            <a:pPr indent="0" lvl="0" marL="0" marR="0" rtl="0" algn="l">
              <a:lnSpc>
                <a:spcPct val="115000"/>
              </a:lnSpc>
              <a:spcBef>
                <a:spcPts val="1900"/>
              </a:spcBef>
              <a:spcAft>
                <a:spcPts val="0"/>
              </a:spcAft>
              <a:buClr>
                <a:schemeClr val="dk1"/>
              </a:buClr>
              <a:buSzPts val="1100"/>
              <a:buFont typeface="Arial"/>
              <a:buNone/>
            </a:pPr>
            <a:r>
              <a:rPr b="0" i="0" lang="en" sz="1500" u="none" cap="none" strike="noStrike">
                <a:solidFill>
                  <a:srgbClr val="313233"/>
                </a:solidFill>
                <a:latin typeface="Roboto Light"/>
                <a:ea typeface="Roboto Light"/>
                <a:cs typeface="Roboto Light"/>
                <a:sym typeface="Roboto Light"/>
              </a:rPr>
              <a:t>Important note: </a:t>
            </a:r>
            <a:r>
              <a:rPr b="0" i="1" lang="en" sz="1500" u="none" cap="none" strike="noStrike">
                <a:solidFill>
                  <a:srgbClr val="313233"/>
                </a:solidFill>
                <a:latin typeface="Roboto Light"/>
                <a:ea typeface="Roboto Light"/>
                <a:cs typeface="Roboto Light"/>
                <a:sym typeface="Roboto Light"/>
              </a:rPr>
              <a:t>eXp pays that share</a:t>
            </a:r>
            <a:r>
              <a:rPr b="0" i="0" lang="en" sz="1500" u="none" cap="none" strike="noStrike">
                <a:solidFill>
                  <a:srgbClr val="313233"/>
                </a:solidFill>
                <a:latin typeface="Roboto Light"/>
                <a:ea typeface="Roboto Light"/>
                <a:cs typeface="Roboto Light"/>
                <a:sym typeface="Roboto Light"/>
              </a:rPr>
              <a:t> </a:t>
            </a:r>
            <a:r>
              <a:rPr b="0" i="0" lang="en" sz="1050" u="none" cap="none" strike="noStrike">
                <a:solidFill>
                  <a:srgbClr val="4D5156"/>
                </a:solidFill>
                <a:latin typeface="Roboto Light"/>
                <a:ea typeface="Roboto Light"/>
                <a:cs typeface="Roboto Light"/>
                <a:sym typeface="Roboto Light"/>
              </a:rPr>
              <a:t>—</a:t>
            </a:r>
            <a:r>
              <a:rPr b="0" i="0" lang="en" sz="1500" u="none" cap="none" strike="noStrike">
                <a:solidFill>
                  <a:srgbClr val="313233"/>
                </a:solidFill>
                <a:latin typeface="Roboto Light"/>
                <a:ea typeface="Roboto Light"/>
                <a:cs typeface="Roboto Light"/>
                <a:sym typeface="Roboto Light"/>
              </a:rPr>
              <a:t> not the agent. It is taken from the 20% adjusted gross commission income (AGCI) received by eXp, and is paid to the sponsor agent monthly.</a:t>
            </a:r>
            <a:endParaRPr b="0" i="0" sz="1500" u="none" cap="none" strike="noStrike">
              <a:solidFill>
                <a:srgbClr val="313233"/>
              </a:solidFill>
              <a:latin typeface="Roboto Light"/>
              <a:ea typeface="Roboto Light"/>
              <a:cs typeface="Roboto Light"/>
              <a:sym typeface="Roboto Light"/>
            </a:endParaRPr>
          </a:p>
          <a:p>
            <a:pPr indent="0" lvl="0" marL="0" marR="0" rtl="0" algn="l">
              <a:lnSpc>
                <a:spcPct val="115000"/>
              </a:lnSpc>
              <a:spcBef>
                <a:spcPts val="1900"/>
              </a:spcBef>
              <a:spcAft>
                <a:spcPts val="0"/>
              </a:spcAft>
              <a:buClr>
                <a:schemeClr val="dk1"/>
              </a:buClr>
              <a:buSzPts val="1100"/>
              <a:buFont typeface="Arial"/>
              <a:buNone/>
            </a:pPr>
            <a:r>
              <a:rPr b="0" i="0" lang="en" sz="1500" u="none" cap="none" strike="noStrike">
                <a:solidFill>
                  <a:srgbClr val="313233"/>
                </a:solidFill>
                <a:latin typeface="Roboto Light"/>
                <a:ea typeface="Roboto Light"/>
                <a:cs typeface="Roboto Light"/>
                <a:sym typeface="Roboto Light"/>
              </a:rPr>
              <a:t>To learn more, visit eXp’s eXplore Guide: https://explore.exprealty.c</a:t>
            </a:r>
            <a:r>
              <a:rPr lang="en" sz="1500">
                <a:solidFill>
                  <a:srgbClr val="313233"/>
                </a:solidFill>
                <a:latin typeface="Roboto Light"/>
                <a:ea typeface="Roboto Light"/>
                <a:cs typeface="Roboto Light"/>
                <a:sym typeface="Roboto Light"/>
              </a:rPr>
              <a:t>a</a:t>
            </a:r>
            <a:r>
              <a:rPr b="0" i="0" lang="en" sz="1500" u="none" cap="none" strike="noStrike">
                <a:solidFill>
                  <a:srgbClr val="313233"/>
                </a:solidFill>
                <a:latin typeface="Roboto Light"/>
                <a:ea typeface="Roboto Light"/>
                <a:cs typeface="Roboto Light"/>
                <a:sym typeface="Roboto Light"/>
              </a:rPr>
              <a:t>/.</a:t>
            </a:r>
            <a:endParaRPr b="0" i="0" sz="1500" u="none" cap="none" strike="noStrike">
              <a:solidFill>
                <a:srgbClr val="313233"/>
              </a:solidFill>
              <a:latin typeface="Roboto Light"/>
              <a:ea typeface="Roboto Light"/>
              <a:cs typeface="Roboto Light"/>
              <a:sym typeface="Roboto Light"/>
            </a:endParaRPr>
          </a:p>
          <a:p>
            <a:pPr indent="0" lvl="0" marL="0" marR="0" rtl="0" algn="l">
              <a:lnSpc>
                <a:spcPct val="115000"/>
              </a:lnSpc>
              <a:spcBef>
                <a:spcPts val="1900"/>
              </a:spcBef>
              <a:spcAft>
                <a:spcPts val="0"/>
              </a:spcAft>
              <a:buClr>
                <a:schemeClr val="dk1"/>
              </a:buClr>
              <a:buSzPts val="1100"/>
              <a:buFont typeface="Arial"/>
              <a:buNone/>
            </a:pPr>
            <a:r>
              <a:t/>
            </a:r>
            <a:endParaRPr b="0" i="0" sz="1500" u="none" cap="none" strike="noStrike">
              <a:solidFill>
                <a:srgbClr val="313233"/>
              </a:solidFill>
              <a:latin typeface="Roboto"/>
              <a:ea typeface="Roboto"/>
              <a:cs typeface="Roboto"/>
              <a:sym typeface="Roboto"/>
            </a:endParaRPr>
          </a:p>
          <a:p>
            <a:pPr indent="0" lvl="0" marL="0" marR="0" rtl="0" algn="l">
              <a:lnSpc>
                <a:spcPct val="115000"/>
              </a:lnSpc>
              <a:spcBef>
                <a:spcPts val="1900"/>
              </a:spcBef>
              <a:spcAft>
                <a:spcPts val="0"/>
              </a:spcAft>
              <a:buClr>
                <a:schemeClr val="dk1"/>
              </a:buClr>
              <a:buSzPts val="1100"/>
              <a:buFont typeface="Arial"/>
              <a:buNone/>
            </a:pPr>
            <a:r>
              <a:t/>
            </a:r>
            <a:endParaRPr b="0" i="0" sz="1500" u="none" cap="none" strike="noStrike">
              <a:solidFill>
                <a:srgbClr val="313233"/>
              </a:solidFill>
              <a:latin typeface="Roboto"/>
              <a:ea typeface="Roboto"/>
              <a:cs typeface="Roboto"/>
              <a:sym typeface="Roboto"/>
            </a:endParaRPr>
          </a:p>
          <a:p>
            <a:pPr indent="0" lvl="0" marL="0" marR="0" rtl="0" algn="l">
              <a:lnSpc>
                <a:spcPct val="115000"/>
              </a:lnSpc>
              <a:spcBef>
                <a:spcPts val="1900"/>
              </a:spcBef>
              <a:spcAft>
                <a:spcPts val="0"/>
              </a:spcAft>
              <a:buClr>
                <a:schemeClr val="dk1"/>
              </a:buClr>
              <a:buSzPts val="1100"/>
              <a:buFont typeface="Arial"/>
              <a:buNone/>
            </a:pPr>
            <a:r>
              <a:t/>
            </a:r>
            <a:endParaRPr b="0" i="0" sz="1400" u="none" cap="none" strike="noStrike">
              <a:solidFill>
                <a:srgbClr val="3C4043"/>
              </a:solidFill>
              <a:latin typeface="Roboto"/>
              <a:ea typeface="Roboto"/>
              <a:cs typeface="Roboto"/>
              <a:sym typeface="Roboto"/>
            </a:endParaRPr>
          </a:p>
          <a:p>
            <a:pPr indent="0" lvl="0" marL="0" marR="0" rtl="0" algn="l">
              <a:lnSpc>
                <a:spcPct val="115000"/>
              </a:lnSpc>
              <a:spcBef>
                <a:spcPts val="0"/>
              </a:spcBef>
              <a:spcAft>
                <a:spcPts val="0"/>
              </a:spcAft>
              <a:buClr>
                <a:schemeClr val="dk1"/>
              </a:buClr>
              <a:buSzPts val="1100"/>
              <a:buFont typeface="Arial"/>
              <a:buNone/>
            </a:pPr>
            <a:r>
              <a:t/>
            </a:r>
            <a:endParaRPr b="0" i="0" sz="1600" u="none" cap="none" strike="noStrike">
              <a:solidFill>
                <a:srgbClr val="353A42"/>
              </a:solidFill>
              <a:highlight>
                <a:srgbClr val="FFFFFF"/>
              </a:highlight>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1100"/>
              <a:buFont typeface="Arial"/>
              <a:buNone/>
            </a:pPr>
            <a:r>
              <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1100"/>
              <a:buFont typeface="Arial"/>
              <a:buNone/>
            </a:pPr>
            <a:r>
              <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1100"/>
              <a:buFont typeface="Arial"/>
              <a:buNone/>
            </a:pPr>
            <a:r>
              <a:t/>
            </a:r>
            <a:endParaRPr b="0" i="0" sz="1200" u="none" cap="none" strike="noStrike">
              <a:solidFill>
                <a:srgbClr val="353A42"/>
              </a:solidFill>
              <a:latin typeface="Roboto Light"/>
              <a:ea typeface="Roboto Light"/>
              <a:cs typeface="Roboto Light"/>
              <a:sym typeface="Roboto Light"/>
            </a:endParaRPr>
          </a:p>
        </p:txBody>
      </p:sp>
      <p:sp>
        <p:nvSpPr>
          <p:cNvPr id="706" name="Google Shape;706;p62"/>
          <p:cNvSpPr/>
          <p:nvPr/>
        </p:nvSpPr>
        <p:spPr>
          <a:xfrm>
            <a:off x="368025" y="252725"/>
            <a:ext cx="6094200" cy="5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9469D"/>
                </a:solidFill>
                <a:latin typeface="Roboto"/>
                <a:ea typeface="Roboto"/>
                <a:cs typeface="Roboto"/>
                <a:sym typeface="Roboto"/>
              </a:rPr>
              <a:t>Revenue Share Plan</a:t>
            </a:r>
            <a:endParaRPr b="1" i="0" sz="3000" u="none" cap="none" strike="noStrike">
              <a:solidFill>
                <a:srgbClr val="19469D"/>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63"/>
          <p:cNvSpPr txBox="1"/>
          <p:nvPr/>
        </p:nvSpPr>
        <p:spPr>
          <a:xfrm>
            <a:off x="442375" y="1381800"/>
            <a:ext cx="4486200" cy="3546600"/>
          </a:xfrm>
          <a:prstGeom prst="rect">
            <a:avLst/>
          </a:prstGeom>
          <a:noFill/>
          <a:ln>
            <a:noFill/>
          </a:ln>
        </p:spPr>
        <p:txBody>
          <a:bodyPr anchorCtr="0" anchor="t" bIns="91425" lIns="0" spcFirstLastPara="1" rIns="91425" wrap="square" tIns="0">
            <a:noAutofit/>
          </a:bodyPr>
          <a:lstStyle/>
          <a:p>
            <a:pPr indent="0" lvl="0" marL="0" marR="0" rtl="0" algn="l">
              <a:lnSpc>
                <a:spcPct val="115000"/>
              </a:lnSpc>
              <a:spcBef>
                <a:spcPts val="0"/>
              </a:spcBef>
              <a:spcAft>
                <a:spcPts val="0"/>
              </a:spcAft>
              <a:buClr>
                <a:schemeClr val="dk1"/>
              </a:buClr>
              <a:buSzPts val="1100"/>
              <a:buFont typeface="Arial"/>
              <a:buNone/>
            </a:pPr>
            <a:r>
              <a:rPr b="0" i="0" lang="en" sz="1400" u="none" cap="none" strike="noStrike">
                <a:solidFill>
                  <a:srgbClr val="353A42"/>
                </a:solidFill>
                <a:latin typeface="Roboto Light"/>
                <a:ea typeface="Roboto Light"/>
                <a:cs typeface="Roboto Light"/>
                <a:sym typeface="Roboto Light"/>
              </a:rPr>
              <a:t>3.5% of the gross commission</a:t>
            </a:r>
            <a:endParaRPr b="0" i="0" sz="14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t/>
            </a:r>
            <a:endParaRPr b="0" i="0" sz="7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rPr b="0" i="0" lang="en" sz="1400" u="none" cap="none" strike="noStrike">
                <a:solidFill>
                  <a:srgbClr val="353A42"/>
                </a:solidFill>
                <a:latin typeface="Roboto Light"/>
                <a:ea typeface="Roboto Light"/>
                <a:cs typeface="Roboto Light"/>
                <a:sym typeface="Roboto Light"/>
              </a:rPr>
              <a:t>Agents at eXp can receive revenue share income from the sales activity of agents they bring into the company.</a:t>
            </a:r>
            <a:endParaRPr b="0" i="0" sz="14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t/>
            </a:r>
            <a:endParaRPr b="0" i="0" sz="7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rPr b="0" i="0" lang="en" sz="1400" u="none" cap="none" strike="noStrike">
                <a:solidFill>
                  <a:srgbClr val="353A42"/>
                </a:solidFill>
                <a:latin typeface="Roboto Light"/>
                <a:ea typeface="Roboto Light"/>
                <a:cs typeface="Roboto Light"/>
                <a:sym typeface="Roboto Light"/>
              </a:rPr>
              <a:t>For each person you bring into eXp you can earn up to $2,800 depending on the sales production of that person. </a:t>
            </a:r>
            <a:endParaRPr b="0" i="0" sz="14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t/>
            </a:r>
            <a:endParaRPr b="0" i="0" sz="7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rPr b="0" i="0" lang="en" sz="1400" u="none" cap="none" strike="noStrike">
                <a:solidFill>
                  <a:srgbClr val="353A42"/>
                </a:solidFill>
                <a:latin typeface="Roboto Light"/>
                <a:ea typeface="Roboto Light"/>
                <a:cs typeface="Roboto Light"/>
                <a:sym typeface="Roboto Light"/>
              </a:rPr>
              <a:t>This continues to be paid to you as long as you remain an active agent and the agent you have brought into the business stays with eXp and generates sales requirements.</a:t>
            </a:r>
            <a:endParaRPr b="0" i="0" sz="14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t/>
            </a:r>
            <a:endParaRPr b="0" i="0" sz="8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rPr b="0" i="0" lang="en" sz="1400" u="none" cap="none" strike="noStrike">
                <a:solidFill>
                  <a:srgbClr val="353A42"/>
                </a:solidFill>
                <a:latin typeface="Roboto Light"/>
                <a:ea typeface="Roboto Light"/>
                <a:cs typeface="Roboto Light"/>
                <a:sym typeface="Roboto Light"/>
              </a:rPr>
              <a:t>Revenue share is paid from the percentage that eXp receives and does not reduce agent commission.</a:t>
            </a:r>
            <a:endParaRPr b="0" i="0" sz="14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t/>
            </a:r>
            <a:endParaRPr b="0" i="0" sz="14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353A42"/>
              </a:solidFill>
              <a:latin typeface="Roboto Light"/>
              <a:ea typeface="Roboto Light"/>
              <a:cs typeface="Roboto Light"/>
              <a:sym typeface="Roboto Light"/>
            </a:endParaRPr>
          </a:p>
          <a:p>
            <a:pPr indent="0" lvl="0" marL="45720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353A42"/>
              </a:solidFill>
              <a:latin typeface="Roboto Light"/>
              <a:ea typeface="Roboto Light"/>
              <a:cs typeface="Roboto Light"/>
              <a:sym typeface="Roboto Light"/>
            </a:endParaRPr>
          </a:p>
        </p:txBody>
      </p:sp>
      <p:sp>
        <p:nvSpPr>
          <p:cNvPr id="712" name="Google Shape;712;p63"/>
          <p:cNvSpPr/>
          <p:nvPr/>
        </p:nvSpPr>
        <p:spPr>
          <a:xfrm>
            <a:off x="442375" y="252725"/>
            <a:ext cx="4219500" cy="472500"/>
          </a:xfrm>
          <a:prstGeom prst="rect">
            <a:avLst/>
          </a:prstGeom>
          <a:noFill/>
          <a:ln>
            <a:noFill/>
          </a:ln>
        </p:spPr>
        <p:txBody>
          <a:bodyPr anchorCtr="0" anchor="t" bIns="34275" lIns="0" spcFirstLastPara="1" rIns="68575" wrap="square" tIns="34275">
            <a:no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rgbClr val="19469D"/>
                </a:solidFill>
                <a:latin typeface="Roboto"/>
                <a:ea typeface="Roboto"/>
                <a:cs typeface="Roboto"/>
                <a:sym typeface="Roboto"/>
              </a:rPr>
              <a:t>Single Agent </a:t>
            </a:r>
            <a:endParaRPr b="1" i="0" sz="3000" u="none" cap="none" strike="noStrike">
              <a:solidFill>
                <a:srgbClr val="19469D"/>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rgbClr val="19469D"/>
                </a:solidFill>
                <a:latin typeface="Roboto"/>
                <a:ea typeface="Roboto"/>
                <a:cs typeface="Roboto"/>
                <a:sym typeface="Roboto"/>
              </a:rPr>
              <a:t>Revenue Share*</a:t>
            </a:r>
            <a:endParaRPr b="1" i="0" sz="3000" u="none" cap="none" strike="noStrike">
              <a:solidFill>
                <a:srgbClr val="19469D"/>
              </a:solidFill>
              <a:latin typeface="Roboto"/>
              <a:ea typeface="Roboto"/>
              <a:cs typeface="Roboto"/>
              <a:sym typeface="Roboto"/>
            </a:endParaRPr>
          </a:p>
        </p:txBody>
      </p:sp>
      <p:graphicFrame>
        <p:nvGraphicFramePr>
          <p:cNvPr id="713" name="Google Shape;713;p63"/>
          <p:cNvGraphicFramePr/>
          <p:nvPr/>
        </p:nvGraphicFramePr>
        <p:xfrm>
          <a:off x="5162962" y="853190"/>
          <a:ext cx="3000000" cy="3000000"/>
        </p:xfrm>
        <a:graphic>
          <a:graphicData uri="http://schemas.openxmlformats.org/drawingml/2006/table">
            <a:tbl>
              <a:tblPr>
                <a:noFill/>
                <a:tableStyleId>{9A691E5E-0352-4D90-9C9D-96C01257DCA0}</a:tableStyleId>
              </a:tblPr>
              <a:tblGrid>
                <a:gridCol w="3981050"/>
              </a:tblGrid>
              <a:tr h="256400">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19469D"/>
                          </a:solidFill>
                          <a:latin typeface="Roboto"/>
                          <a:ea typeface="Roboto"/>
                          <a:cs typeface="Roboto"/>
                          <a:sym typeface="Roboto"/>
                        </a:rPr>
                        <a:t>Tier 1</a:t>
                      </a:r>
                      <a:endParaRPr b="1" sz="1800" u="none" cap="none" strike="noStrike">
                        <a:solidFill>
                          <a:srgbClr val="19469D"/>
                        </a:solidFill>
                        <a:latin typeface="Roboto"/>
                        <a:ea typeface="Roboto"/>
                        <a:cs typeface="Roboto"/>
                        <a:sym typeface="Roboto"/>
                      </a:endParaRPr>
                    </a:p>
                  </a:txBody>
                  <a:tcPr marT="0" marB="0" marR="68575" marL="6857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4472C4">
                          <a:alpha val="0"/>
                        </a:srgbClr>
                      </a:solidFill>
                      <a:prstDash val="solid"/>
                      <a:round/>
                      <a:headEnd len="sm" w="sm" type="none"/>
                      <a:tailEnd len="sm" w="sm" type="none"/>
                    </a:lnT>
                    <a:lnB cap="flat" cmpd="sng" w="9525">
                      <a:solidFill>
                        <a:srgbClr val="4472C4">
                          <a:alpha val="0"/>
                        </a:srgbClr>
                      </a:solidFill>
                      <a:prstDash val="solid"/>
                      <a:round/>
                      <a:headEnd len="sm" w="sm" type="none"/>
                      <a:tailEnd len="sm" w="sm" type="none"/>
                    </a:lnB>
                  </a:tcPr>
                </a:tc>
              </a:tr>
              <a:tr h="256400">
                <a:tc>
                  <a:txBody>
                    <a:bodyPr/>
                    <a:lstStyle/>
                    <a:p>
                      <a:pPr indent="0" lvl="0" marL="0" marR="0" rtl="0" algn="ctr">
                        <a:lnSpc>
                          <a:spcPct val="115000"/>
                        </a:lnSpc>
                        <a:spcBef>
                          <a:spcPts val="0"/>
                        </a:spcBef>
                        <a:spcAft>
                          <a:spcPts val="0"/>
                        </a:spcAft>
                        <a:buClr>
                          <a:srgbClr val="000000"/>
                        </a:buClr>
                        <a:buSzPts val="1600"/>
                        <a:buFont typeface="Arial"/>
                        <a:buNone/>
                      </a:pPr>
                      <a:r>
                        <a:rPr lang="en" sz="1600" u="none" cap="none" strike="noStrike">
                          <a:solidFill>
                            <a:srgbClr val="FFFFFF"/>
                          </a:solidFill>
                          <a:latin typeface="Roboto"/>
                          <a:ea typeface="Roboto"/>
                          <a:cs typeface="Roboto"/>
                          <a:sym typeface="Roboto"/>
                        </a:rPr>
                        <a:t>Up to $2,800</a:t>
                      </a:r>
                      <a:endParaRPr sz="1600" u="none" cap="none" strike="noStrike">
                        <a:solidFill>
                          <a:srgbClr val="FFFFFF"/>
                        </a:solidFill>
                        <a:latin typeface="Roboto"/>
                        <a:ea typeface="Roboto"/>
                        <a:cs typeface="Roboto"/>
                        <a:sym typeface="Roboto"/>
                      </a:endParaRPr>
                    </a:p>
                  </a:txBody>
                  <a:tcPr marT="45700" marB="0" marR="68575" marL="6857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4472C4">
                          <a:alpha val="0"/>
                        </a:srgbClr>
                      </a:solidFill>
                      <a:prstDash val="solid"/>
                      <a:round/>
                      <a:headEnd len="sm" w="sm" type="none"/>
                      <a:tailEnd len="sm" w="sm" type="none"/>
                    </a:lnT>
                    <a:lnB cap="flat" cmpd="sng" w="9525">
                      <a:solidFill>
                        <a:srgbClr val="4472C4">
                          <a:alpha val="0"/>
                        </a:srgbClr>
                      </a:solidFill>
                      <a:prstDash val="solid"/>
                      <a:round/>
                      <a:headEnd len="sm" w="sm" type="none"/>
                      <a:tailEnd len="sm" w="sm" type="none"/>
                    </a:lnB>
                  </a:tcPr>
                </a:tc>
              </a:tr>
            </a:tbl>
          </a:graphicData>
        </a:graphic>
      </p:graphicFrame>
      <p:sp>
        <p:nvSpPr>
          <p:cNvPr id="714" name="Google Shape;714;p63"/>
          <p:cNvSpPr txBox="1"/>
          <p:nvPr/>
        </p:nvSpPr>
        <p:spPr>
          <a:xfrm>
            <a:off x="5278475" y="3940250"/>
            <a:ext cx="3750000" cy="10398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FFFFFF"/>
                </a:solidFill>
                <a:latin typeface="Roboto"/>
                <a:ea typeface="Roboto"/>
                <a:cs typeface="Roboto"/>
                <a:sym typeface="Roboto"/>
              </a:rPr>
              <a:t>*These figures are not a guarantee, representation or projection of earnings or profits you can or should expect. They also do not include expenses incurred by Agents in operating their businesses. eXp Realty makes no guarantee of financial success. Success with eXp Realty results only from successful sales efforts, which require hard work, diligence, skill, persistence, competence, and leadership. Your success will depend upon how well you exercise these qualities.</a:t>
            </a:r>
            <a:endParaRPr b="0" i="0" sz="900" u="none" cap="none" strike="noStrike">
              <a:solidFill>
                <a:srgbClr val="FFFFFF"/>
              </a:solidFill>
              <a:latin typeface="Roboto"/>
              <a:ea typeface="Roboto"/>
              <a:cs typeface="Roboto"/>
              <a:sym typeface="Roboto"/>
            </a:endParaRPr>
          </a:p>
        </p:txBody>
      </p:sp>
      <p:cxnSp>
        <p:nvCxnSpPr>
          <p:cNvPr id="715" name="Google Shape;715;p63"/>
          <p:cNvCxnSpPr/>
          <p:nvPr/>
        </p:nvCxnSpPr>
        <p:spPr>
          <a:xfrm>
            <a:off x="6988375" y="2341675"/>
            <a:ext cx="378600" cy="0"/>
          </a:xfrm>
          <a:prstGeom prst="straightConnector1">
            <a:avLst/>
          </a:prstGeom>
          <a:noFill/>
          <a:ln cap="flat" cmpd="sng" w="38100">
            <a:solidFill>
              <a:srgbClr val="FFFFFF"/>
            </a:solidFill>
            <a:prstDash val="solid"/>
            <a:round/>
            <a:headEnd len="sm" w="sm" type="none"/>
            <a:tailEnd len="med" w="med" type="triangle"/>
          </a:ln>
        </p:spPr>
      </p:cxnSp>
      <p:grpSp>
        <p:nvGrpSpPr>
          <p:cNvPr id="716" name="Google Shape;716;p63"/>
          <p:cNvGrpSpPr/>
          <p:nvPr/>
        </p:nvGrpSpPr>
        <p:grpSpPr>
          <a:xfrm>
            <a:off x="5685400" y="1754650"/>
            <a:ext cx="1169700" cy="1174050"/>
            <a:chOff x="7500250" y="1754650"/>
            <a:chExt cx="1169700" cy="1174050"/>
          </a:xfrm>
        </p:grpSpPr>
        <p:grpSp>
          <p:nvGrpSpPr>
            <p:cNvPr id="717" name="Google Shape;717;p63"/>
            <p:cNvGrpSpPr/>
            <p:nvPr/>
          </p:nvGrpSpPr>
          <p:grpSpPr>
            <a:xfrm>
              <a:off x="7690000" y="1849280"/>
              <a:ext cx="793362" cy="1054134"/>
              <a:chOff x="2617500" y="1577650"/>
              <a:chExt cx="2323850" cy="3086775"/>
            </a:xfrm>
          </p:grpSpPr>
          <p:sp>
            <p:nvSpPr>
              <p:cNvPr id="718" name="Google Shape;718;p63"/>
              <p:cNvSpPr/>
              <p:nvPr/>
            </p:nvSpPr>
            <p:spPr>
              <a:xfrm>
                <a:off x="2617500" y="3158875"/>
                <a:ext cx="2323850" cy="1505550"/>
              </a:xfrm>
              <a:custGeom>
                <a:rect b="b" l="l" r="r" t="t"/>
                <a:pathLst>
                  <a:path extrusionOk="0" h="60222" w="92954">
                    <a:moveTo>
                      <a:pt x="31917" y="1"/>
                    </a:moveTo>
                    <a:lnTo>
                      <a:pt x="30985" y="117"/>
                    </a:lnTo>
                    <a:lnTo>
                      <a:pt x="23763" y="1865"/>
                    </a:lnTo>
                    <a:lnTo>
                      <a:pt x="16425" y="4194"/>
                    </a:lnTo>
                    <a:lnTo>
                      <a:pt x="13396" y="5359"/>
                    </a:lnTo>
                    <a:lnTo>
                      <a:pt x="8388" y="8737"/>
                    </a:lnTo>
                    <a:lnTo>
                      <a:pt x="4660" y="13280"/>
                    </a:lnTo>
                    <a:lnTo>
                      <a:pt x="2331" y="18871"/>
                    </a:lnTo>
                    <a:lnTo>
                      <a:pt x="1748" y="22132"/>
                    </a:lnTo>
                    <a:lnTo>
                      <a:pt x="700" y="32616"/>
                    </a:lnTo>
                    <a:lnTo>
                      <a:pt x="1" y="43332"/>
                    </a:lnTo>
                    <a:lnTo>
                      <a:pt x="1" y="45312"/>
                    </a:lnTo>
                    <a:lnTo>
                      <a:pt x="1399" y="48341"/>
                    </a:lnTo>
                    <a:lnTo>
                      <a:pt x="2796" y="49622"/>
                    </a:lnTo>
                    <a:lnTo>
                      <a:pt x="5592" y="51835"/>
                    </a:lnTo>
                    <a:lnTo>
                      <a:pt x="11882" y="55213"/>
                    </a:lnTo>
                    <a:lnTo>
                      <a:pt x="15260" y="56261"/>
                    </a:lnTo>
                    <a:lnTo>
                      <a:pt x="19104" y="57310"/>
                    </a:lnTo>
                    <a:lnTo>
                      <a:pt x="26908" y="58824"/>
                    </a:lnTo>
                    <a:lnTo>
                      <a:pt x="39838" y="59989"/>
                    </a:lnTo>
                    <a:lnTo>
                      <a:pt x="49971" y="60222"/>
                    </a:lnTo>
                    <a:lnTo>
                      <a:pt x="58707" y="59406"/>
                    </a:lnTo>
                    <a:lnTo>
                      <a:pt x="70938" y="57776"/>
                    </a:lnTo>
                    <a:lnTo>
                      <a:pt x="73501" y="57310"/>
                    </a:lnTo>
                    <a:lnTo>
                      <a:pt x="78509" y="56028"/>
                    </a:lnTo>
                    <a:lnTo>
                      <a:pt x="83285" y="54048"/>
                    </a:lnTo>
                    <a:lnTo>
                      <a:pt x="87711" y="51369"/>
                    </a:lnTo>
                    <a:lnTo>
                      <a:pt x="89808" y="49738"/>
                    </a:lnTo>
                    <a:lnTo>
                      <a:pt x="91322" y="48341"/>
                    </a:lnTo>
                    <a:lnTo>
                      <a:pt x="92604" y="46011"/>
                    </a:lnTo>
                    <a:lnTo>
                      <a:pt x="92953" y="44147"/>
                    </a:lnTo>
                    <a:lnTo>
                      <a:pt x="92953" y="43099"/>
                    </a:lnTo>
                    <a:lnTo>
                      <a:pt x="92371" y="33431"/>
                    </a:lnTo>
                    <a:lnTo>
                      <a:pt x="91555" y="23880"/>
                    </a:lnTo>
                    <a:lnTo>
                      <a:pt x="91089" y="20152"/>
                    </a:lnTo>
                    <a:lnTo>
                      <a:pt x="88643" y="13862"/>
                    </a:lnTo>
                    <a:lnTo>
                      <a:pt x="84566" y="8737"/>
                    </a:lnTo>
                    <a:lnTo>
                      <a:pt x="78975" y="5010"/>
                    </a:lnTo>
                    <a:lnTo>
                      <a:pt x="75481" y="3728"/>
                    </a:lnTo>
                    <a:lnTo>
                      <a:pt x="69657" y="1981"/>
                    </a:lnTo>
                    <a:lnTo>
                      <a:pt x="63600" y="350"/>
                    </a:lnTo>
                    <a:lnTo>
                      <a:pt x="62085" y="1"/>
                    </a:lnTo>
                    <a:lnTo>
                      <a:pt x="59057" y="583"/>
                    </a:lnTo>
                    <a:lnTo>
                      <a:pt x="57659" y="1399"/>
                    </a:lnTo>
                    <a:lnTo>
                      <a:pt x="54980" y="2913"/>
                    </a:lnTo>
                    <a:lnTo>
                      <a:pt x="52185" y="4078"/>
                    </a:lnTo>
                    <a:lnTo>
                      <a:pt x="49855" y="4777"/>
                    </a:lnTo>
                    <a:lnTo>
                      <a:pt x="45429" y="5010"/>
                    </a:lnTo>
                    <a:lnTo>
                      <a:pt x="41119" y="4194"/>
                    </a:lnTo>
                    <a:lnTo>
                      <a:pt x="36925" y="2447"/>
                    </a:lnTo>
                    <a:lnTo>
                      <a:pt x="34945" y="1282"/>
                    </a:lnTo>
                    <a:lnTo>
                      <a:pt x="34013" y="700"/>
                    </a:lnTo>
                    <a:lnTo>
                      <a:pt x="3191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63"/>
              <p:cNvSpPr/>
              <p:nvPr/>
            </p:nvSpPr>
            <p:spPr>
              <a:xfrm>
                <a:off x="3150400" y="1577650"/>
                <a:ext cx="1255125" cy="1502625"/>
              </a:xfrm>
              <a:custGeom>
                <a:rect b="b" l="l" r="r" t="t"/>
                <a:pathLst>
                  <a:path extrusionOk="0" h="60105" w="50205">
                    <a:moveTo>
                      <a:pt x="22831" y="0"/>
                    </a:moveTo>
                    <a:lnTo>
                      <a:pt x="20851" y="117"/>
                    </a:lnTo>
                    <a:lnTo>
                      <a:pt x="17240" y="816"/>
                    </a:lnTo>
                    <a:lnTo>
                      <a:pt x="13862" y="1981"/>
                    </a:lnTo>
                    <a:lnTo>
                      <a:pt x="10717" y="3611"/>
                    </a:lnTo>
                    <a:lnTo>
                      <a:pt x="8038" y="5708"/>
                    </a:lnTo>
                    <a:lnTo>
                      <a:pt x="5592" y="8271"/>
                    </a:lnTo>
                    <a:lnTo>
                      <a:pt x="3612" y="11183"/>
                    </a:lnTo>
                    <a:lnTo>
                      <a:pt x="2214" y="14444"/>
                    </a:lnTo>
                    <a:lnTo>
                      <a:pt x="1748" y="16191"/>
                    </a:lnTo>
                    <a:lnTo>
                      <a:pt x="1049" y="18637"/>
                    </a:lnTo>
                    <a:lnTo>
                      <a:pt x="234" y="23879"/>
                    </a:lnTo>
                    <a:lnTo>
                      <a:pt x="117" y="26558"/>
                    </a:lnTo>
                    <a:lnTo>
                      <a:pt x="1" y="29936"/>
                    </a:lnTo>
                    <a:lnTo>
                      <a:pt x="700" y="36692"/>
                    </a:lnTo>
                    <a:lnTo>
                      <a:pt x="2447" y="43099"/>
                    </a:lnTo>
                    <a:lnTo>
                      <a:pt x="5592" y="49039"/>
                    </a:lnTo>
                    <a:lnTo>
                      <a:pt x="7689" y="51835"/>
                    </a:lnTo>
                    <a:lnTo>
                      <a:pt x="9552" y="54164"/>
                    </a:lnTo>
                    <a:lnTo>
                      <a:pt x="13979" y="57426"/>
                    </a:lnTo>
                    <a:lnTo>
                      <a:pt x="18987" y="59406"/>
                    </a:lnTo>
                    <a:lnTo>
                      <a:pt x="24462" y="60105"/>
                    </a:lnTo>
                    <a:lnTo>
                      <a:pt x="27491" y="59872"/>
                    </a:lnTo>
                    <a:lnTo>
                      <a:pt x="30752" y="59406"/>
                    </a:lnTo>
                    <a:lnTo>
                      <a:pt x="36227" y="57076"/>
                    </a:lnTo>
                    <a:lnTo>
                      <a:pt x="40769" y="53465"/>
                    </a:lnTo>
                    <a:lnTo>
                      <a:pt x="44497" y="48690"/>
                    </a:lnTo>
                    <a:lnTo>
                      <a:pt x="46011" y="45894"/>
                    </a:lnTo>
                    <a:lnTo>
                      <a:pt x="47758" y="41817"/>
                    </a:lnTo>
                    <a:lnTo>
                      <a:pt x="49739" y="33314"/>
                    </a:lnTo>
                    <a:lnTo>
                      <a:pt x="50204" y="28888"/>
                    </a:lnTo>
                    <a:lnTo>
                      <a:pt x="49855" y="23996"/>
                    </a:lnTo>
                    <a:lnTo>
                      <a:pt x="49156" y="19336"/>
                    </a:lnTo>
                    <a:lnTo>
                      <a:pt x="48457" y="15958"/>
                    </a:lnTo>
                    <a:lnTo>
                      <a:pt x="45895" y="10018"/>
                    </a:lnTo>
                    <a:lnTo>
                      <a:pt x="41934" y="5359"/>
                    </a:lnTo>
                    <a:lnTo>
                      <a:pt x="36460" y="1981"/>
                    </a:lnTo>
                    <a:lnTo>
                      <a:pt x="32965" y="1049"/>
                    </a:lnTo>
                    <a:lnTo>
                      <a:pt x="30519" y="466"/>
                    </a:lnTo>
                    <a:lnTo>
                      <a:pt x="2527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20" name="Google Shape;720;p63"/>
            <p:cNvSpPr/>
            <p:nvPr/>
          </p:nvSpPr>
          <p:spPr>
            <a:xfrm>
              <a:off x="7500250" y="1754650"/>
              <a:ext cx="1169700" cy="11697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63"/>
            <p:cNvSpPr/>
            <p:nvPr/>
          </p:nvSpPr>
          <p:spPr>
            <a:xfrm>
              <a:off x="7853500" y="2825475"/>
              <a:ext cx="402100" cy="103225"/>
            </a:xfrm>
            <a:custGeom>
              <a:rect b="b" l="l" r="r" t="t"/>
              <a:pathLst>
                <a:path extrusionOk="0" h="4129" w="16084">
                  <a:moveTo>
                    <a:pt x="0" y="1119"/>
                  </a:moveTo>
                  <a:lnTo>
                    <a:pt x="6709" y="4129"/>
                  </a:lnTo>
                  <a:lnTo>
                    <a:pt x="15654" y="3441"/>
                  </a:lnTo>
                  <a:lnTo>
                    <a:pt x="16084" y="0"/>
                  </a:lnTo>
                  <a:close/>
                </a:path>
              </a:pathLst>
            </a:custGeom>
            <a:solidFill>
              <a:srgbClr val="FFFFFF"/>
            </a:solidFill>
            <a:ln>
              <a:noFill/>
            </a:ln>
          </p:spPr>
        </p:sp>
      </p:grpSp>
      <p:grpSp>
        <p:nvGrpSpPr>
          <p:cNvPr id="722" name="Google Shape;722;p63"/>
          <p:cNvGrpSpPr/>
          <p:nvPr/>
        </p:nvGrpSpPr>
        <p:grpSpPr>
          <a:xfrm>
            <a:off x="7500250" y="1754650"/>
            <a:ext cx="1169700" cy="1174050"/>
            <a:chOff x="5685400" y="1754650"/>
            <a:chExt cx="1169700" cy="1174050"/>
          </a:xfrm>
        </p:grpSpPr>
        <p:sp>
          <p:nvSpPr>
            <p:cNvPr id="723" name="Google Shape;723;p63"/>
            <p:cNvSpPr/>
            <p:nvPr/>
          </p:nvSpPr>
          <p:spPr>
            <a:xfrm>
              <a:off x="5685400" y="1754650"/>
              <a:ext cx="1169700" cy="1169700"/>
            </a:xfrm>
            <a:prstGeom prst="ellipse">
              <a:avLst/>
            </a:prstGeom>
            <a:noFill/>
            <a:ln cap="flat" cmpd="sng" w="38100">
              <a:solidFill>
                <a:srgbClr val="19469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24" name="Google Shape;724;p63"/>
            <p:cNvGrpSpPr/>
            <p:nvPr/>
          </p:nvGrpSpPr>
          <p:grpSpPr>
            <a:xfrm>
              <a:off x="5875150" y="1849280"/>
              <a:ext cx="793362" cy="1054134"/>
              <a:chOff x="2617500" y="1577650"/>
              <a:chExt cx="2323850" cy="3086775"/>
            </a:xfrm>
          </p:grpSpPr>
          <p:sp>
            <p:nvSpPr>
              <p:cNvPr id="725" name="Google Shape;725;p63"/>
              <p:cNvSpPr/>
              <p:nvPr/>
            </p:nvSpPr>
            <p:spPr>
              <a:xfrm>
                <a:off x="2617500" y="3158875"/>
                <a:ext cx="2323850" cy="1505550"/>
              </a:xfrm>
              <a:custGeom>
                <a:rect b="b" l="l" r="r" t="t"/>
                <a:pathLst>
                  <a:path extrusionOk="0" h="60222" w="92954">
                    <a:moveTo>
                      <a:pt x="31917" y="1"/>
                    </a:moveTo>
                    <a:lnTo>
                      <a:pt x="30985" y="117"/>
                    </a:lnTo>
                    <a:lnTo>
                      <a:pt x="23763" y="1865"/>
                    </a:lnTo>
                    <a:lnTo>
                      <a:pt x="16425" y="4194"/>
                    </a:lnTo>
                    <a:lnTo>
                      <a:pt x="13396" y="5359"/>
                    </a:lnTo>
                    <a:lnTo>
                      <a:pt x="8388" y="8737"/>
                    </a:lnTo>
                    <a:lnTo>
                      <a:pt x="4660" y="13280"/>
                    </a:lnTo>
                    <a:lnTo>
                      <a:pt x="2331" y="18871"/>
                    </a:lnTo>
                    <a:lnTo>
                      <a:pt x="1748" y="22132"/>
                    </a:lnTo>
                    <a:lnTo>
                      <a:pt x="700" y="32616"/>
                    </a:lnTo>
                    <a:lnTo>
                      <a:pt x="1" y="43332"/>
                    </a:lnTo>
                    <a:lnTo>
                      <a:pt x="1" y="45312"/>
                    </a:lnTo>
                    <a:lnTo>
                      <a:pt x="1399" y="48341"/>
                    </a:lnTo>
                    <a:lnTo>
                      <a:pt x="2796" y="49622"/>
                    </a:lnTo>
                    <a:lnTo>
                      <a:pt x="5592" y="51835"/>
                    </a:lnTo>
                    <a:lnTo>
                      <a:pt x="11882" y="55213"/>
                    </a:lnTo>
                    <a:lnTo>
                      <a:pt x="15260" y="56261"/>
                    </a:lnTo>
                    <a:lnTo>
                      <a:pt x="19104" y="57310"/>
                    </a:lnTo>
                    <a:lnTo>
                      <a:pt x="26908" y="58824"/>
                    </a:lnTo>
                    <a:lnTo>
                      <a:pt x="39838" y="59989"/>
                    </a:lnTo>
                    <a:lnTo>
                      <a:pt x="49971" y="60222"/>
                    </a:lnTo>
                    <a:lnTo>
                      <a:pt x="58707" y="59406"/>
                    </a:lnTo>
                    <a:lnTo>
                      <a:pt x="70938" y="57776"/>
                    </a:lnTo>
                    <a:lnTo>
                      <a:pt x="73501" y="57310"/>
                    </a:lnTo>
                    <a:lnTo>
                      <a:pt x="78509" y="56028"/>
                    </a:lnTo>
                    <a:lnTo>
                      <a:pt x="83285" y="54048"/>
                    </a:lnTo>
                    <a:lnTo>
                      <a:pt x="87711" y="51369"/>
                    </a:lnTo>
                    <a:lnTo>
                      <a:pt x="89808" y="49738"/>
                    </a:lnTo>
                    <a:lnTo>
                      <a:pt x="91322" y="48341"/>
                    </a:lnTo>
                    <a:lnTo>
                      <a:pt x="92604" y="46011"/>
                    </a:lnTo>
                    <a:lnTo>
                      <a:pt x="92953" y="44147"/>
                    </a:lnTo>
                    <a:lnTo>
                      <a:pt x="92953" y="43099"/>
                    </a:lnTo>
                    <a:lnTo>
                      <a:pt x="92371" y="33431"/>
                    </a:lnTo>
                    <a:lnTo>
                      <a:pt x="91555" y="23880"/>
                    </a:lnTo>
                    <a:lnTo>
                      <a:pt x="91089" y="20152"/>
                    </a:lnTo>
                    <a:lnTo>
                      <a:pt x="88643" y="13862"/>
                    </a:lnTo>
                    <a:lnTo>
                      <a:pt x="84566" y="8737"/>
                    </a:lnTo>
                    <a:lnTo>
                      <a:pt x="78975" y="5010"/>
                    </a:lnTo>
                    <a:lnTo>
                      <a:pt x="75481" y="3728"/>
                    </a:lnTo>
                    <a:lnTo>
                      <a:pt x="69657" y="1981"/>
                    </a:lnTo>
                    <a:lnTo>
                      <a:pt x="63600" y="350"/>
                    </a:lnTo>
                    <a:lnTo>
                      <a:pt x="62085" y="1"/>
                    </a:lnTo>
                    <a:lnTo>
                      <a:pt x="59057" y="583"/>
                    </a:lnTo>
                    <a:lnTo>
                      <a:pt x="57659" y="1399"/>
                    </a:lnTo>
                    <a:lnTo>
                      <a:pt x="54980" y="2913"/>
                    </a:lnTo>
                    <a:lnTo>
                      <a:pt x="52185" y="4078"/>
                    </a:lnTo>
                    <a:lnTo>
                      <a:pt x="49855" y="4777"/>
                    </a:lnTo>
                    <a:lnTo>
                      <a:pt x="45429" y="5010"/>
                    </a:lnTo>
                    <a:lnTo>
                      <a:pt x="41119" y="4194"/>
                    </a:lnTo>
                    <a:lnTo>
                      <a:pt x="36925" y="2447"/>
                    </a:lnTo>
                    <a:lnTo>
                      <a:pt x="34945" y="1282"/>
                    </a:lnTo>
                    <a:lnTo>
                      <a:pt x="34013" y="700"/>
                    </a:lnTo>
                    <a:lnTo>
                      <a:pt x="31917" y="1"/>
                    </a:lnTo>
                    <a:close/>
                  </a:path>
                </a:pathLst>
              </a:cu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63"/>
              <p:cNvSpPr/>
              <p:nvPr/>
            </p:nvSpPr>
            <p:spPr>
              <a:xfrm>
                <a:off x="3150400" y="1577650"/>
                <a:ext cx="1255125" cy="1502625"/>
              </a:xfrm>
              <a:custGeom>
                <a:rect b="b" l="l" r="r" t="t"/>
                <a:pathLst>
                  <a:path extrusionOk="0" h="60105" w="50205">
                    <a:moveTo>
                      <a:pt x="22831" y="0"/>
                    </a:moveTo>
                    <a:lnTo>
                      <a:pt x="20851" y="117"/>
                    </a:lnTo>
                    <a:lnTo>
                      <a:pt x="17240" y="816"/>
                    </a:lnTo>
                    <a:lnTo>
                      <a:pt x="13862" y="1981"/>
                    </a:lnTo>
                    <a:lnTo>
                      <a:pt x="10717" y="3611"/>
                    </a:lnTo>
                    <a:lnTo>
                      <a:pt x="8038" y="5708"/>
                    </a:lnTo>
                    <a:lnTo>
                      <a:pt x="5592" y="8271"/>
                    </a:lnTo>
                    <a:lnTo>
                      <a:pt x="3612" y="11183"/>
                    </a:lnTo>
                    <a:lnTo>
                      <a:pt x="2214" y="14444"/>
                    </a:lnTo>
                    <a:lnTo>
                      <a:pt x="1748" y="16191"/>
                    </a:lnTo>
                    <a:lnTo>
                      <a:pt x="1049" y="18637"/>
                    </a:lnTo>
                    <a:lnTo>
                      <a:pt x="234" y="23879"/>
                    </a:lnTo>
                    <a:lnTo>
                      <a:pt x="117" y="26558"/>
                    </a:lnTo>
                    <a:lnTo>
                      <a:pt x="1" y="29936"/>
                    </a:lnTo>
                    <a:lnTo>
                      <a:pt x="700" y="36692"/>
                    </a:lnTo>
                    <a:lnTo>
                      <a:pt x="2447" y="43099"/>
                    </a:lnTo>
                    <a:lnTo>
                      <a:pt x="5592" y="49039"/>
                    </a:lnTo>
                    <a:lnTo>
                      <a:pt x="7689" y="51835"/>
                    </a:lnTo>
                    <a:lnTo>
                      <a:pt x="9552" y="54164"/>
                    </a:lnTo>
                    <a:lnTo>
                      <a:pt x="13979" y="57426"/>
                    </a:lnTo>
                    <a:lnTo>
                      <a:pt x="18987" y="59406"/>
                    </a:lnTo>
                    <a:lnTo>
                      <a:pt x="24462" y="60105"/>
                    </a:lnTo>
                    <a:lnTo>
                      <a:pt x="27491" y="59872"/>
                    </a:lnTo>
                    <a:lnTo>
                      <a:pt x="30752" y="59406"/>
                    </a:lnTo>
                    <a:lnTo>
                      <a:pt x="36227" y="57076"/>
                    </a:lnTo>
                    <a:lnTo>
                      <a:pt x="40769" y="53465"/>
                    </a:lnTo>
                    <a:lnTo>
                      <a:pt x="44497" y="48690"/>
                    </a:lnTo>
                    <a:lnTo>
                      <a:pt x="46011" y="45894"/>
                    </a:lnTo>
                    <a:lnTo>
                      <a:pt x="47758" y="41817"/>
                    </a:lnTo>
                    <a:lnTo>
                      <a:pt x="49739" y="33314"/>
                    </a:lnTo>
                    <a:lnTo>
                      <a:pt x="50204" y="28888"/>
                    </a:lnTo>
                    <a:lnTo>
                      <a:pt x="49855" y="23996"/>
                    </a:lnTo>
                    <a:lnTo>
                      <a:pt x="49156" y="19336"/>
                    </a:lnTo>
                    <a:lnTo>
                      <a:pt x="48457" y="15958"/>
                    </a:lnTo>
                    <a:lnTo>
                      <a:pt x="45895" y="10018"/>
                    </a:lnTo>
                    <a:lnTo>
                      <a:pt x="41934" y="5359"/>
                    </a:lnTo>
                    <a:lnTo>
                      <a:pt x="36460" y="1981"/>
                    </a:lnTo>
                    <a:lnTo>
                      <a:pt x="32965" y="1049"/>
                    </a:lnTo>
                    <a:lnTo>
                      <a:pt x="30519" y="466"/>
                    </a:lnTo>
                    <a:lnTo>
                      <a:pt x="25277" y="0"/>
                    </a:lnTo>
                    <a:close/>
                  </a:path>
                </a:pathLst>
              </a:cu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27" name="Google Shape;727;p63"/>
            <p:cNvSpPr/>
            <p:nvPr/>
          </p:nvSpPr>
          <p:spPr>
            <a:xfrm>
              <a:off x="6038025" y="2825475"/>
              <a:ext cx="402100" cy="103225"/>
            </a:xfrm>
            <a:custGeom>
              <a:rect b="b" l="l" r="r" t="t"/>
              <a:pathLst>
                <a:path extrusionOk="0" h="4129" w="16084">
                  <a:moveTo>
                    <a:pt x="0" y="1119"/>
                  </a:moveTo>
                  <a:lnTo>
                    <a:pt x="6709" y="4129"/>
                  </a:lnTo>
                  <a:lnTo>
                    <a:pt x="15654" y="3441"/>
                  </a:lnTo>
                  <a:lnTo>
                    <a:pt x="16084" y="0"/>
                  </a:lnTo>
                  <a:close/>
                </a:path>
              </a:pathLst>
            </a:custGeom>
            <a:solidFill>
              <a:srgbClr val="19469D"/>
            </a:solidFill>
            <a:ln>
              <a:noFill/>
            </a:ln>
          </p:spPr>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64"/>
          <p:cNvSpPr txBox="1"/>
          <p:nvPr/>
        </p:nvSpPr>
        <p:spPr>
          <a:xfrm>
            <a:off x="401250" y="1381800"/>
            <a:ext cx="4632000" cy="3546600"/>
          </a:xfrm>
          <a:prstGeom prst="rect">
            <a:avLst/>
          </a:prstGeom>
          <a:noFill/>
          <a:ln>
            <a:noFill/>
          </a:ln>
        </p:spPr>
        <p:txBody>
          <a:bodyPr anchorCtr="0" anchor="t" bIns="91425" lIns="0" spcFirstLastPara="1" rIns="91425" wrap="square" tIns="0">
            <a:noAutofit/>
          </a:bodyPr>
          <a:lstStyle/>
          <a:p>
            <a:pPr indent="0" lvl="0" marL="0" marR="0" rtl="0" algn="l">
              <a:lnSpc>
                <a:spcPct val="115000"/>
              </a:lnSpc>
              <a:spcBef>
                <a:spcPts val="0"/>
              </a:spcBef>
              <a:spcAft>
                <a:spcPts val="0"/>
              </a:spcAft>
              <a:buClr>
                <a:schemeClr val="dk1"/>
              </a:buClr>
              <a:buSzPts val="1100"/>
              <a:buFont typeface="Arial"/>
              <a:buNone/>
            </a:pPr>
            <a:r>
              <a:rPr b="0" i="0" lang="en" sz="1300" u="none" cap="none" strike="noStrike">
                <a:solidFill>
                  <a:srgbClr val="353A42"/>
                </a:solidFill>
                <a:latin typeface="Roboto Light"/>
                <a:ea typeface="Roboto Light"/>
                <a:cs typeface="Roboto Light"/>
                <a:sym typeface="Roboto Light"/>
              </a:rPr>
              <a:t>Earn more for </a:t>
            </a:r>
            <a:r>
              <a:rPr b="1" i="0" lang="en" sz="1300" u="none" cap="none" strike="noStrike">
                <a:solidFill>
                  <a:srgbClr val="353A42"/>
                </a:solidFill>
                <a:latin typeface="Roboto"/>
                <a:ea typeface="Roboto"/>
                <a:cs typeface="Roboto"/>
                <a:sym typeface="Roboto"/>
              </a:rPr>
              <a:t>BOTH</a:t>
            </a:r>
            <a:r>
              <a:rPr b="0" i="0" lang="en" sz="1300" u="none" cap="none" strike="noStrike">
                <a:solidFill>
                  <a:srgbClr val="353A42"/>
                </a:solidFill>
                <a:latin typeface="Roboto Light"/>
                <a:ea typeface="Roboto Light"/>
                <a:cs typeface="Roboto Light"/>
                <a:sym typeface="Roboto Light"/>
              </a:rPr>
              <a:t> the productive agents you bring into eXp Realty </a:t>
            </a:r>
            <a:r>
              <a:rPr b="1" i="0" lang="en" sz="1300" u="none" cap="none" strike="noStrike">
                <a:solidFill>
                  <a:srgbClr val="353A42"/>
                </a:solidFill>
                <a:latin typeface="Roboto"/>
                <a:ea typeface="Roboto"/>
                <a:cs typeface="Roboto"/>
                <a:sym typeface="Roboto"/>
              </a:rPr>
              <a:t>AS WELL</a:t>
            </a:r>
            <a:r>
              <a:rPr b="0" i="0" lang="en" sz="1300" u="none" cap="none" strike="noStrike">
                <a:solidFill>
                  <a:srgbClr val="353A42"/>
                </a:solidFill>
                <a:latin typeface="Roboto Light"/>
                <a:ea typeface="Roboto Light"/>
                <a:cs typeface="Roboto Light"/>
                <a:sym typeface="Roboto Light"/>
              </a:rPr>
              <a:t> as for the agents they bring in.  </a:t>
            </a:r>
            <a:endParaRPr b="0" i="0" sz="13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t/>
            </a:r>
            <a:endParaRPr b="0" i="0" sz="13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rPr b="0" i="0" lang="en" sz="1300" u="none" cap="none" strike="noStrike">
                <a:solidFill>
                  <a:srgbClr val="353A42"/>
                </a:solidFill>
                <a:latin typeface="Roboto Light"/>
                <a:ea typeface="Roboto Light"/>
                <a:cs typeface="Roboto Light"/>
                <a:sym typeface="Roboto Light"/>
              </a:rPr>
              <a:t>As an example: If you personally sponsor 5 agents to eXp who meet the production requirements, and they in turn sponsor their own productive agents, you can earn up to up to an additional $3,200 annually for the production of each of those Tier 2 agents, ON TOP of the $2,800 you earn from the agents that you have brought in.</a:t>
            </a:r>
            <a:endParaRPr b="0" i="0" sz="1300" u="none" cap="none" strike="noStrike">
              <a:solidFill>
                <a:srgbClr val="353A42"/>
              </a:solidFill>
              <a:latin typeface="Roboto Light"/>
              <a:ea typeface="Roboto Light"/>
              <a:cs typeface="Roboto Light"/>
              <a:sym typeface="Roboto Light"/>
            </a:endParaRPr>
          </a:p>
        </p:txBody>
      </p:sp>
      <p:sp>
        <p:nvSpPr>
          <p:cNvPr id="733" name="Google Shape;733;p64"/>
          <p:cNvSpPr/>
          <p:nvPr/>
        </p:nvSpPr>
        <p:spPr>
          <a:xfrm>
            <a:off x="442375" y="252725"/>
            <a:ext cx="4219500" cy="472500"/>
          </a:xfrm>
          <a:prstGeom prst="rect">
            <a:avLst/>
          </a:prstGeom>
          <a:noFill/>
          <a:ln>
            <a:noFill/>
          </a:ln>
        </p:spPr>
        <p:txBody>
          <a:bodyPr anchorCtr="0" anchor="t" bIns="34275" lIns="0" spcFirstLastPara="1" rIns="68575" wrap="square" tIns="34275">
            <a:no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rgbClr val="19469D"/>
                </a:solidFill>
                <a:latin typeface="Roboto"/>
                <a:ea typeface="Roboto"/>
                <a:cs typeface="Roboto"/>
                <a:sym typeface="Roboto"/>
              </a:rPr>
              <a:t>Cascading </a:t>
            </a:r>
            <a:endParaRPr b="1" i="0" sz="3000" u="none" cap="none" strike="noStrike">
              <a:solidFill>
                <a:srgbClr val="19469D"/>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rgbClr val="19469D"/>
                </a:solidFill>
                <a:latin typeface="Roboto"/>
                <a:ea typeface="Roboto"/>
                <a:cs typeface="Roboto"/>
                <a:sym typeface="Roboto"/>
              </a:rPr>
              <a:t>Revenue Share</a:t>
            </a:r>
            <a:endParaRPr b="1" i="0" sz="3000" u="none" cap="none" strike="noStrike">
              <a:solidFill>
                <a:srgbClr val="19469D"/>
              </a:solidFill>
              <a:latin typeface="Roboto"/>
              <a:ea typeface="Roboto"/>
              <a:cs typeface="Roboto"/>
              <a:sym typeface="Roboto"/>
            </a:endParaRPr>
          </a:p>
        </p:txBody>
      </p:sp>
      <p:grpSp>
        <p:nvGrpSpPr>
          <p:cNvPr id="734" name="Google Shape;734;p64"/>
          <p:cNvGrpSpPr/>
          <p:nvPr/>
        </p:nvGrpSpPr>
        <p:grpSpPr>
          <a:xfrm>
            <a:off x="7265007" y="1244293"/>
            <a:ext cx="415800" cy="417258"/>
            <a:chOff x="7265007" y="1777693"/>
            <a:chExt cx="415800" cy="417258"/>
          </a:xfrm>
        </p:grpSpPr>
        <p:sp>
          <p:nvSpPr>
            <p:cNvPr id="735" name="Google Shape;735;p64"/>
            <p:cNvSpPr/>
            <p:nvPr/>
          </p:nvSpPr>
          <p:spPr>
            <a:xfrm>
              <a:off x="7265007" y="1777693"/>
              <a:ext cx="415800" cy="415800"/>
            </a:xfrm>
            <a:prstGeom prst="ellipse">
              <a:avLst/>
            </a:prstGeom>
            <a:noFill/>
            <a:ln cap="flat" cmpd="sng" w="19050">
              <a:solidFill>
                <a:srgbClr val="F9A8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36" name="Google Shape;736;p64"/>
            <p:cNvGrpSpPr/>
            <p:nvPr/>
          </p:nvGrpSpPr>
          <p:grpSpPr>
            <a:xfrm>
              <a:off x="7332356" y="1811374"/>
              <a:ext cx="281883" cy="374734"/>
              <a:chOff x="2617500" y="1577650"/>
              <a:chExt cx="2323850" cy="3086775"/>
            </a:xfrm>
          </p:grpSpPr>
          <p:sp>
            <p:nvSpPr>
              <p:cNvPr id="737" name="Google Shape;737;p64"/>
              <p:cNvSpPr/>
              <p:nvPr/>
            </p:nvSpPr>
            <p:spPr>
              <a:xfrm>
                <a:off x="2617500" y="3158875"/>
                <a:ext cx="2323850" cy="1505550"/>
              </a:xfrm>
              <a:custGeom>
                <a:rect b="b" l="l" r="r" t="t"/>
                <a:pathLst>
                  <a:path extrusionOk="0" h="60222" w="92954">
                    <a:moveTo>
                      <a:pt x="31917" y="1"/>
                    </a:moveTo>
                    <a:lnTo>
                      <a:pt x="30985" y="117"/>
                    </a:lnTo>
                    <a:lnTo>
                      <a:pt x="23763" y="1865"/>
                    </a:lnTo>
                    <a:lnTo>
                      <a:pt x="16425" y="4194"/>
                    </a:lnTo>
                    <a:lnTo>
                      <a:pt x="13396" y="5359"/>
                    </a:lnTo>
                    <a:lnTo>
                      <a:pt x="8388" y="8737"/>
                    </a:lnTo>
                    <a:lnTo>
                      <a:pt x="4660" y="13280"/>
                    </a:lnTo>
                    <a:lnTo>
                      <a:pt x="2331" y="18871"/>
                    </a:lnTo>
                    <a:lnTo>
                      <a:pt x="1748" y="22132"/>
                    </a:lnTo>
                    <a:lnTo>
                      <a:pt x="700" y="32616"/>
                    </a:lnTo>
                    <a:lnTo>
                      <a:pt x="1" y="43332"/>
                    </a:lnTo>
                    <a:lnTo>
                      <a:pt x="1" y="45312"/>
                    </a:lnTo>
                    <a:lnTo>
                      <a:pt x="1399" y="48341"/>
                    </a:lnTo>
                    <a:lnTo>
                      <a:pt x="2796" y="49622"/>
                    </a:lnTo>
                    <a:lnTo>
                      <a:pt x="5592" y="51835"/>
                    </a:lnTo>
                    <a:lnTo>
                      <a:pt x="11882" y="55213"/>
                    </a:lnTo>
                    <a:lnTo>
                      <a:pt x="15260" y="56261"/>
                    </a:lnTo>
                    <a:lnTo>
                      <a:pt x="19104" y="57310"/>
                    </a:lnTo>
                    <a:lnTo>
                      <a:pt x="26908" y="58824"/>
                    </a:lnTo>
                    <a:lnTo>
                      <a:pt x="39838" y="59989"/>
                    </a:lnTo>
                    <a:lnTo>
                      <a:pt x="49971" y="60222"/>
                    </a:lnTo>
                    <a:lnTo>
                      <a:pt x="58707" y="59406"/>
                    </a:lnTo>
                    <a:lnTo>
                      <a:pt x="70938" y="57776"/>
                    </a:lnTo>
                    <a:lnTo>
                      <a:pt x="73501" y="57310"/>
                    </a:lnTo>
                    <a:lnTo>
                      <a:pt x="78509" y="56028"/>
                    </a:lnTo>
                    <a:lnTo>
                      <a:pt x="83285" y="54048"/>
                    </a:lnTo>
                    <a:lnTo>
                      <a:pt x="87711" y="51369"/>
                    </a:lnTo>
                    <a:lnTo>
                      <a:pt x="89808" y="49738"/>
                    </a:lnTo>
                    <a:lnTo>
                      <a:pt x="91322" y="48341"/>
                    </a:lnTo>
                    <a:lnTo>
                      <a:pt x="92604" y="46011"/>
                    </a:lnTo>
                    <a:lnTo>
                      <a:pt x="92953" y="44147"/>
                    </a:lnTo>
                    <a:lnTo>
                      <a:pt x="92953" y="43099"/>
                    </a:lnTo>
                    <a:lnTo>
                      <a:pt x="92371" y="33431"/>
                    </a:lnTo>
                    <a:lnTo>
                      <a:pt x="91555" y="23880"/>
                    </a:lnTo>
                    <a:lnTo>
                      <a:pt x="91089" y="20152"/>
                    </a:lnTo>
                    <a:lnTo>
                      <a:pt x="88643" y="13862"/>
                    </a:lnTo>
                    <a:lnTo>
                      <a:pt x="84566" y="8737"/>
                    </a:lnTo>
                    <a:lnTo>
                      <a:pt x="78975" y="5010"/>
                    </a:lnTo>
                    <a:lnTo>
                      <a:pt x="75481" y="3728"/>
                    </a:lnTo>
                    <a:lnTo>
                      <a:pt x="69657" y="1981"/>
                    </a:lnTo>
                    <a:lnTo>
                      <a:pt x="63600" y="350"/>
                    </a:lnTo>
                    <a:lnTo>
                      <a:pt x="62085" y="1"/>
                    </a:lnTo>
                    <a:lnTo>
                      <a:pt x="59057" y="583"/>
                    </a:lnTo>
                    <a:lnTo>
                      <a:pt x="57659" y="1399"/>
                    </a:lnTo>
                    <a:lnTo>
                      <a:pt x="54980" y="2913"/>
                    </a:lnTo>
                    <a:lnTo>
                      <a:pt x="52185" y="4078"/>
                    </a:lnTo>
                    <a:lnTo>
                      <a:pt x="49855" y="4777"/>
                    </a:lnTo>
                    <a:lnTo>
                      <a:pt x="45429" y="5010"/>
                    </a:lnTo>
                    <a:lnTo>
                      <a:pt x="41119" y="4194"/>
                    </a:lnTo>
                    <a:lnTo>
                      <a:pt x="36925" y="2447"/>
                    </a:lnTo>
                    <a:lnTo>
                      <a:pt x="34945" y="1282"/>
                    </a:lnTo>
                    <a:lnTo>
                      <a:pt x="34013" y="700"/>
                    </a:lnTo>
                    <a:lnTo>
                      <a:pt x="31917" y="1"/>
                    </a:lnTo>
                    <a:close/>
                  </a:path>
                </a:pathLst>
              </a:custGeom>
              <a:solidFill>
                <a:srgbClr val="F9A81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64"/>
              <p:cNvSpPr/>
              <p:nvPr/>
            </p:nvSpPr>
            <p:spPr>
              <a:xfrm>
                <a:off x="3150400" y="1577650"/>
                <a:ext cx="1255125" cy="1502625"/>
              </a:xfrm>
              <a:custGeom>
                <a:rect b="b" l="l" r="r" t="t"/>
                <a:pathLst>
                  <a:path extrusionOk="0" h="60105" w="50205">
                    <a:moveTo>
                      <a:pt x="22831" y="0"/>
                    </a:moveTo>
                    <a:lnTo>
                      <a:pt x="20851" y="117"/>
                    </a:lnTo>
                    <a:lnTo>
                      <a:pt x="17240" y="816"/>
                    </a:lnTo>
                    <a:lnTo>
                      <a:pt x="13862" y="1981"/>
                    </a:lnTo>
                    <a:lnTo>
                      <a:pt x="10717" y="3611"/>
                    </a:lnTo>
                    <a:lnTo>
                      <a:pt x="8038" y="5708"/>
                    </a:lnTo>
                    <a:lnTo>
                      <a:pt x="5592" y="8271"/>
                    </a:lnTo>
                    <a:lnTo>
                      <a:pt x="3612" y="11183"/>
                    </a:lnTo>
                    <a:lnTo>
                      <a:pt x="2214" y="14444"/>
                    </a:lnTo>
                    <a:lnTo>
                      <a:pt x="1748" y="16191"/>
                    </a:lnTo>
                    <a:lnTo>
                      <a:pt x="1049" y="18637"/>
                    </a:lnTo>
                    <a:lnTo>
                      <a:pt x="234" y="23879"/>
                    </a:lnTo>
                    <a:lnTo>
                      <a:pt x="117" y="26558"/>
                    </a:lnTo>
                    <a:lnTo>
                      <a:pt x="1" y="29936"/>
                    </a:lnTo>
                    <a:lnTo>
                      <a:pt x="700" y="36692"/>
                    </a:lnTo>
                    <a:lnTo>
                      <a:pt x="2447" y="43099"/>
                    </a:lnTo>
                    <a:lnTo>
                      <a:pt x="5592" y="49039"/>
                    </a:lnTo>
                    <a:lnTo>
                      <a:pt x="7689" y="51835"/>
                    </a:lnTo>
                    <a:lnTo>
                      <a:pt x="9552" y="54164"/>
                    </a:lnTo>
                    <a:lnTo>
                      <a:pt x="13979" y="57426"/>
                    </a:lnTo>
                    <a:lnTo>
                      <a:pt x="18987" y="59406"/>
                    </a:lnTo>
                    <a:lnTo>
                      <a:pt x="24462" y="60105"/>
                    </a:lnTo>
                    <a:lnTo>
                      <a:pt x="27491" y="59872"/>
                    </a:lnTo>
                    <a:lnTo>
                      <a:pt x="30752" y="59406"/>
                    </a:lnTo>
                    <a:lnTo>
                      <a:pt x="36227" y="57076"/>
                    </a:lnTo>
                    <a:lnTo>
                      <a:pt x="40769" y="53465"/>
                    </a:lnTo>
                    <a:lnTo>
                      <a:pt x="44497" y="48690"/>
                    </a:lnTo>
                    <a:lnTo>
                      <a:pt x="46011" y="45894"/>
                    </a:lnTo>
                    <a:lnTo>
                      <a:pt x="47758" y="41817"/>
                    </a:lnTo>
                    <a:lnTo>
                      <a:pt x="49739" y="33314"/>
                    </a:lnTo>
                    <a:lnTo>
                      <a:pt x="50204" y="28888"/>
                    </a:lnTo>
                    <a:lnTo>
                      <a:pt x="49855" y="23996"/>
                    </a:lnTo>
                    <a:lnTo>
                      <a:pt x="49156" y="19336"/>
                    </a:lnTo>
                    <a:lnTo>
                      <a:pt x="48457" y="15958"/>
                    </a:lnTo>
                    <a:lnTo>
                      <a:pt x="45895" y="10018"/>
                    </a:lnTo>
                    <a:lnTo>
                      <a:pt x="41934" y="5359"/>
                    </a:lnTo>
                    <a:lnTo>
                      <a:pt x="36460" y="1981"/>
                    </a:lnTo>
                    <a:lnTo>
                      <a:pt x="32965" y="1049"/>
                    </a:lnTo>
                    <a:lnTo>
                      <a:pt x="30519" y="466"/>
                    </a:lnTo>
                    <a:lnTo>
                      <a:pt x="25277" y="0"/>
                    </a:lnTo>
                    <a:close/>
                  </a:path>
                </a:pathLst>
              </a:custGeom>
              <a:solidFill>
                <a:srgbClr val="F9A81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39" name="Google Shape;739;p64"/>
            <p:cNvSpPr/>
            <p:nvPr/>
          </p:nvSpPr>
          <p:spPr>
            <a:xfrm>
              <a:off x="7390330" y="2158265"/>
              <a:ext cx="142906" cy="36686"/>
            </a:xfrm>
            <a:custGeom>
              <a:rect b="b" l="l" r="r" t="t"/>
              <a:pathLst>
                <a:path extrusionOk="0" h="4129" w="16084">
                  <a:moveTo>
                    <a:pt x="0" y="1119"/>
                  </a:moveTo>
                  <a:lnTo>
                    <a:pt x="6709" y="4129"/>
                  </a:lnTo>
                  <a:lnTo>
                    <a:pt x="15654" y="3441"/>
                  </a:lnTo>
                  <a:lnTo>
                    <a:pt x="16084" y="0"/>
                  </a:lnTo>
                  <a:close/>
                </a:path>
              </a:pathLst>
            </a:custGeom>
            <a:solidFill>
              <a:srgbClr val="F9A81A"/>
            </a:solidFill>
            <a:ln>
              <a:noFill/>
            </a:ln>
          </p:spPr>
        </p:sp>
      </p:grpSp>
      <p:grpSp>
        <p:nvGrpSpPr>
          <p:cNvPr id="740" name="Google Shape;740;p64"/>
          <p:cNvGrpSpPr/>
          <p:nvPr/>
        </p:nvGrpSpPr>
        <p:grpSpPr>
          <a:xfrm>
            <a:off x="5457655" y="1537131"/>
            <a:ext cx="1169700" cy="1174050"/>
            <a:chOff x="7500250" y="1754650"/>
            <a:chExt cx="1169700" cy="1174050"/>
          </a:xfrm>
        </p:grpSpPr>
        <p:grpSp>
          <p:nvGrpSpPr>
            <p:cNvPr id="741" name="Google Shape;741;p64"/>
            <p:cNvGrpSpPr/>
            <p:nvPr/>
          </p:nvGrpSpPr>
          <p:grpSpPr>
            <a:xfrm>
              <a:off x="7690000" y="1849280"/>
              <a:ext cx="793362" cy="1054134"/>
              <a:chOff x="2617500" y="1577650"/>
              <a:chExt cx="2323850" cy="3086775"/>
            </a:xfrm>
          </p:grpSpPr>
          <p:sp>
            <p:nvSpPr>
              <p:cNvPr id="742" name="Google Shape;742;p64"/>
              <p:cNvSpPr/>
              <p:nvPr/>
            </p:nvSpPr>
            <p:spPr>
              <a:xfrm>
                <a:off x="2617500" y="3158875"/>
                <a:ext cx="2323850" cy="1505550"/>
              </a:xfrm>
              <a:custGeom>
                <a:rect b="b" l="l" r="r" t="t"/>
                <a:pathLst>
                  <a:path extrusionOk="0" h="60222" w="92954">
                    <a:moveTo>
                      <a:pt x="31917" y="1"/>
                    </a:moveTo>
                    <a:lnTo>
                      <a:pt x="30985" y="117"/>
                    </a:lnTo>
                    <a:lnTo>
                      <a:pt x="23763" y="1865"/>
                    </a:lnTo>
                    <a:lnTo>
                      <a:pt x="16425" y="4194"/>
                    </a:lnTo>
                    <a:lnTo>
                      <a:pt x="13396" y="5359"/>
                    </a:lnTo>
                    <a:lnTo>
                      <a:pt x="8388" y="8737"/>
                    </a:lnTo>
                    <a:lnTo>
                      <a:pt x="4660" y="13280"/>
                    </a:lnTo>
                    <a:lnTo>
                      <a:pt x="2331" y="18871"/>
                    </a:lnTo>
                    <a:lnTo>
                      <a:pt x="1748" y="22132"/>
                    </a:lnTo>
                    <a:lnTo>
                      <a:pt x="700" y="32616"/>
                    </a:lnTo>
                    <a:lnTo>
                      <a:pt x="1" y="43332"/>
                    </a:lnTo>
                    <a:lnTo>
                      <a:pt x="1" y="45312"/>
                    </a:lnTo>
                    <a:lnTo>
                      <a:pt x="1399" y="48341"/>
                    </a:lnTo>
                    <a:lnTo>
                      <a:pt x="2796" y="49622"/>
                    </a:lnTo>
                    <a:lnTo>
                      <a:pt x="5592" y="51835"/>
                    </a:lnTo>
                    <a:lnTo>
                      <a:pt x="11882" y="55213"/>
                    </a:lnTo>
                    <a:lnTo>
                      <a:pt x="15260" y="56261"/>
                    </a:lnTo>
                    <a:lnTo>
                      <a:pt x="19104" y="57310"/>
                    </a:lnTo>
                    <a:lnTo>
                      <a:pt x="26908" y="58824"/>
                    </a:lnTo>
                    <a:lnTo>
                      <a:pt x="39838" y="59989"/>
                    </a:lnTo>
                    <a:lnTo>
                      <a:pt x="49971" y="60222"/>
                    </a:lnTo>
                    <a:lnTo>
                      <a:pt x="58707" y="59406"/>
                    </a:lnTo>
                    <a:lnTo>
                      <a:pt x="70938" y="57776"/>
                    </a:lnTo>
                    <a:lnTo>
                      <a:pt x="73501" y="57310"/>
                    </a:lnTo>
                    <a:lnTo>
                      <a:pt x="78509" y="56028"/>
                    </a:lnTo>
                    <a:lnTo>
                      <a:pt x="83285" y="54048"/>
                    </a:lnTo>
                    <a:lnTo>
                      <a:pt x="87711" y="51369"/>
                    </a:lnTo>
                    <a:lnTo>
                      <a:pt x="89808" y="49738"/>
                    </a:lnTo>
                    <a:lnTo>
                      <a:pt x="91322" y="48341"/>
                    </a:lnTo>
                    <a:lnTo>
                      <a:pt x="92604" y="46011"/>
                    </a:lnTo>
                    <a:lnTo>
                      <a:pt x="92953" y="44147"/>
                    </a:lnTo>
                    <a:lnTo>
                      <a:pt x="92953" y="43099"/>
                    </a:lnTo>
                    <a:lnTo>
                      <a:pt x="92371" y="33431"/>
                    </a:lnTo>
                    <a:lnTo>
                      <a:pt x="91555" y="23880"/>
                    </a:lnTo>
                    <a:lnTo>
                      <a:pt x="91089" y="20152"/>
                    </a:lnTo>
                    <a:lnTo>
                      <a:pt x="88643" y="13862"/>
                    </a:lnTo>
                    <a:lnTo>
                      <a:pt x="84566" y="8737"/>
                    </a:lnTo>
                    <a:lnTo>
                      <a:pt x="78975" y="5010"/>
                    </a:lnTo>
                    <a:lnTo>
                      <a:pt x="75481" y="3728"/>
                    </a:lnTo>
                    <a:lnTo>
                      <a:pt x="69657" y="1981"/>
                    </a:lnTo>
                    <a:lnTo>
                      <a:pt x="63600" y="350"/>
                    </a:lnTo>
                    <a:lnTo>
                      <a:pt x="62085" y="1"/>
                    </a:lnTo>
                    <a:lnTo>
                      <a:pt x="59057" y="583"/>
                    </a:lnTo>
                    <a:lnTo>
                      <a:pt x="57659" y="1399"/>
                    </a:lnTo>
                    <a:lnTo>
                      <a:pt x="54980" y="2913"/>
                    </a:lnTo>
                    <a:lnTo>
                      <a:pt x="52185" y="4078"/>
                    </a:lnTo>
                    <a:lnTo>
                      <a:pt x="49855" y="4777"/>
                    </a:lnTo>
                    <a:lnTo>
                      <a:pt x="45429" y="5010"/>
                    </a:lnTo>
                    <a:lnTo>
                      <a:pt x="41119" y="4194"/>
                    </a:lnTo>
                    <a:lnTo>
                      <a:pt x="36925" y="2447"/>
                    </a:lnTo>
                    <a:lnTo>
                      <a:pt x="34945" y="1282"/>
                    </a:lnTo>
                    <a:lnTo>
                      <a:pt x="34013" y="700"/>
                    </a:lnTo>
                    <a:lnTo>
                      <a:pt x="3191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64"/>
              <p:cNvSpPr/>
              <p:nvPr/>
            </p:nvSpPr>
            <p:spPr>
              <a:xfrm>
                <a:off x="3150400" y="1577650"/>
                <a:ext cx="1255125" cy="1502625"/>
              </a:xfrm>
              <a:custGeom>
                <a:rect b="b" l="l" r="r" t="t"/>
                <a:pathLst>
                  <a:path extrusionOk="0" h="60105" w="50205">
                    <a:moveTo>
                      <a:pt x="22831" y="0"/>
                    </a:moveTo>
                    <a:lnTo>
                      <a:pt x="20851" y="117"/>
                    </a:lnTo>
                    <a:lnTo>
                      <a:pt x="17240" y="816"/>
                    </a:lnTo>
                    <a:lnTo>
                      <a:pt x="13862" y="1981"/>
                    </a:lnTo>
                    <a:lnTo>
                      <a:pt x="10717" y="3611"/>
                    </a:lnTo>
                    <a:lnTo>
                      <a:pt x="8038" y="5708"/>
                    </a:lnTo>
                    <a:lnTo>
                      <a:pt x="5592" y="8271"/>
                    </a:lnTo>
                    <a:lnTo>
                      <a:pt x="3612" y="11183"/>
                    </a:lnTo>
                    <a:lnTo>
                      <a:pt x="2214" y="14444"/>
                    </a:lnTo>
                    <a:lnTo>
                      <a:pt x="1748" y="16191"/>
                    </a:lnTo>
                    <a:lnTo>
                      <a:pt x="1049" y="18637"/>
                    </a:lnTo>
                    <a:lnTo>
                      <a:pt x="234" y="23879"/>
                    </a:lnTo>
                    <a:lnTo>
                      <a:pt x="117" y="26558"/>
                    </a:lnTo>
                    <a:lnTo>
                      <a:pt x="1" y="29936"/>
                    </a:lnTo>
                    <a:lnTo>
                      <a:pt x="700" y="36692"/>
                    </a:lnTo>
                    <a:lnTo>
                      <a:pt x="2447" y="43099"/>
                    </a:lnTo>
                    <a:lnTo>
                      <a:pt x="5592" y="49039"/>
                    </a:lnTo>
                    <a:lnTo>
                      <a:pt x="7689" y="51835"/>
                    </a:lnTo>
                    <a:lnTo>
                      <a:pt x="9552" y="54164"/>
                    </a:lnTo>
                    <a:lnTo>
                      <a:pt x="13979" y="57426"/>
                    </a:lnTo>
                    <a:lnTo>
                      <a:pt x="18987" y="59406"/>
                    </a:lnTo>
                    <a:lnTo>
                      <a:pt x="24462" y="60105"/>
                    </a:lnTo>
                    <a:lnTo>
                      <a:pt x="27491" y="59872"/>
                    </a:lnTo>
                    <a:lnTo>
                      <a:pt x="30752" y="59406"/>
                    </a:lnTo>
                    <a:lnTo>
                      <a:pt x="36227" y="57076"/>
                    </a:lnTo>
                    <a:lnTo>
                      <a:pt x="40769" y="53465"/>
                    </a:lnTo>
                    <a:lnTo>
                      <a:pt x="44497" y="48690"/>
                    </a:lnTo>
                    <a:lnTo>
                      <a:pt x="46011" y="45894"/>
                    </a:lnTo>
                    <a:lnTo>
                      <a:pt x="47758" y="41817"/>
                    </a:lnTo>
                    <a:lnTo>
                      <a:pt x="49739" y="33314"/>
                    </a:lnTo>
                    <a:lnTo>
                      <a:pt x="50204" y="28888"/>
                    </a:lnTo>
                    <a:lnTo>
                      <a:pt x="49855" y="23996"/>
                    </a:lnTo>
                    <a:lnTo>
                      <a:pt x="49156" y="19336"/>
                    </a:lnTo>
                    <a:lnTo>
                      <a:pt x="48457" y="15958"/>
                    </a:lnTo>
                    <a:lnTo>
                      <a:pt x="45895" y="10018"/>
                    </a:lnTo>
                    <a:lnTo>
                      <a:pt x="41934" y="5359"/>
                    </a:lnTo>
                    <a:lnTo>
                      <a:pt x="36460" y="1981"/>
                    </a:lnTo>
                    <a:lnTo>
                      <a:pt x="32965" y="1049"/>
                    </a:lnTo>
                    <a:lnTo>
                      <a:pt x="30519" y="466"/>
                    </a:lnTo>
                    <a:lnTo>
                      <a:pt x="2527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44" name="Google Shape;744;p64"/>
            <p:cNvSpPr/>
            <p:nvPr/>
          </p:nvSpPr>
          <p:spPr>
            <a:xfrm>
              <a:off x="7500250" y="1754650"/>
              <a:ext cx="1169700" cy="1169700"/>
            </a:xfrm>
            <a:prstGeom prst="ellipse">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64"/>
            <p:cNvSpPr/>
            <p:nvPr/>
          </p:nvSpPr>
          <p:spPr>
            <a:xfrm>
              <a:off x="7853500" y="2825475"/>
              <a:ext cx="402100" cy="103225"/>
            </a:xfrm>
            <a:custGeom>
              <a:rect b="b" l="l" r="r" t="t"/>
              <a:pathLst>
                <a:path extrusionOk="0" h="4129" w="16084">
                  <a:moveTo>
                    <a:pt x="0" y="1119"/>
                  </a:moveTo>
                  <a:lnTo>
                    <a:pt x="6709" y="4129"/>
                  </a:lnTo>
                  <a:lnTo>
                    <a:pt x="15654" y="3441"/>
                  </a:lnTo>
                  <a:lnTo>
                    <a:pt x="16084" y="0"/>
                  </a:lnTo>
                  <a:close/>
                </a:path>
              </a:pathLst>
            </a:custGeom>
            <a:solidFill>
              <a:srgbClr val="FFFFFF"/>
            </a:solidFill>
            <a:ln>
              <a:noFill/>
            </a:ln>
          </p:spPr>
        </p:sp>
      </p:grpSp>
      <p:cxnSp>
        <p:nvCxnSpPr>
          <p:cNvPr id="746" name="Google Shape;746;p64"/>
          <p:cNvCxnSpPr/>
          <p:nvPr/>
        </p:nvCxnSpPr>
        <p:spPr>
          <a:xfrm>
            <a:off x="7703025" y="1462899"/>
            <a:ext cx="708300" cy="0"/>
          </a:xfrm>
          <a:prstGeom prst="straightConnector1">
            <a:avLst/>
          </a:prstGeom>
          <a:noFill/>
          <a:ln cap="flat" cmpd="sng" w="19050">
            <a:solidFill>
              <a:srgbClr val="FFFFFF"/>
            </a:solidFill>
            <a:prstDash val="solid"/>
            <a:round/>
            <a:headEnd len="sm" w="sm" type="none"/>
            <a:tailEnd len="med" w="med" type="triangle"/>
          </a:ln>
        </p:spPr>
      </p:cxnSp>
      <p:cxnSp>
        <p:nvCxnSpPr>
          <p:cNvPr id="747" name="Google Shape;747;p64"/>
          <p:cNvCxnSpPr/>
          <p:nvPr/>
        </p:nvCxnSpPr>
        <p:spPr>
          <a:xfrm flipH="1" rot="10800000">
            <a:off x="7702951" y="2143200"/>
            <a:ext cx="708300" cy="224700"/>
          </a:xfrm>
          <a:prstGeom prst="straightConnector1">
            <a:avLst/>
          </a:prstGeom>
          <a:noFill/>
          <a:ln cap="flat" cmpd="sng" w="19050">
            <a:solidFill>
              <a:srgbClr val="FFFFFF"/>
            </a:solidFill>
            <a:prstDash val="solid"/>
            <a:round/>
            <a:headEnd len="sm" w="sm" type="none"/>
            <a:tailEnd len="med" w="med" type="triangle"/>
          </a:ln>
        </p:spPr>
      </p:cxnSp>
      <p:cxnSp>
        <p:nvCxnSpPr>
          <p:cNvPr id="748" name="Google Shape;748;p64"/>
          <p:cNvCxnSpPr/>
          <p:nvPr/>
        </p:nvCxnSpPr>
        <p:spPr>
          <a:xfrm>
            <a:off x="7702951" y="2367900"/>
            <a:ext cx="708300" cy="224700"/>
          </a:xfrm>
          <a:prstGeom prst="straightConnector1">
            <a:avLst/>
          </a:prstGeom>
          <a:noFill/>
          <a:ln cap="flat" cmpd="sng" w="19050">
            <a:solidFill>
              <a:srgbClr val="FFFFFF"/>
            </a:solidFill>
            <a:prstDash val="solid"/>
            <a:round/>
            <a:headEnd len="sm" w="sm" type="none"/>
            <a:tailEnd len="med" w="med" type="triangle"/>
          </a:ln>
        </p:spPr>
      </p:cxnSp>
      <p:cxnSp>
        <p:nvCxnSpPr>
          <p:cNvPr id="749" name="Google Shape;749;p64"/>
          <p:cNvCxnSpPr/>
          <p:nvPr/>
        </p:nvCxnSpPr>
        <p:spPr>
          <a:xfrm flipH="1" rot="10800000">
            <a:off x="6614300" y="1462875"/>
            <a:ext cx="628500" cy="541200"/>
          </a:xfrm>
          <a:prstGeom prst="straightConnector1">
            <a:avLst/>
          </a:prstGeom>
          <a:noFill/>
          <a:ln cap="flat" cmpd="sng" w="19050">
            <a:solidFill>
              <a:srgbClr val="FFFFFF"/>
            </a:solidFill>
            <a:prstDash val="solid"/>
            <a:round/>
            <a:headEnd len="sm" w="sm" type="none"/>
            <a:tailEnd len="med" w="med" type="triangle"/>
          </a:ln>
        </p:spPr>
      </p:cxnSp>
      <p:cxnSp>
        <p:nvCxnSpPr>
          <p:cNvPr id="750" name="Google Shape;750;p64"/>
          <p:cNvCxnSpPr/>
          <p:nvPr/>
        </p:nvCxnSpPr>
        <p:spPr>
          <a:xfrm flipH="1" rot="10800000">
            <a:off x="6622900" y="1995375"/>
            <a:ext cx="602100" cy="34500"/>
          </a:xfrm>
          <a:prstGeom prst="straightConnector1">
            <a:avLst/>
          </a:prstGeom>
          <a:noFill/>
          <a:ln cap="flat" cmpd="sng" w="19050">
            <a:solidFill>
              <a:srgbClr val="FFFFFF"/>
            </a:solidFill>
            <a:prstDash val="solid"/>
            <a:round/>
            <a:headEnd len="sm" w="sm" type="none"/>
            <a:tailEnd len="med" w="med" type="triangle"/>
          </a:ln>
        </p:spPr>
      </p:cxnSp>
      <p:cxnSp>
        <p:nvCxnSpPr>
          <p:cNvPr id="751" name="Google Shape;751;p64"/>
          <p:cNvCxnSpPr/>
          <p:nvPr/>
        </p:nvCxnSpPr>
        <p:spPr>
          <a:xfrm>
            <a:off x="6631500" y="2055675"/>
            <a:ext cx="611400" cy="312300"/>
          </a:xfrm>
          <a:prstGeom prst="straightConnector1">
            <a:avLst/>
          </a:prstGeom>
          <a:noFill/>
          <a:ln cap="flat" cmpd="sng" w="19050">
            <a:solidFill>
              <a:srgbClr val="FFFFFF"/>
            </a:solidFill>
            <a:prstDash val="solid"/>
            <a:round/>
            <a:headEnd len="sm" w="sm" type="none"/>
            <a:tailEnd len="med" w="med" type="triangle"/>
          </a:ln>
        </p:spPr>
      </p:cxnSp>
      <p:cxnSp>
        <p:nvCxnSpPr>
          <p:cNvPr id="752" name="Google Shape;752;p64"/>
          <p:cNvCxnSpPr/>
          <p:nvPr/>
        </p:nvCxnSpPr>
        <p:spPr>
          <a:xfrm>
            <a:off x="6648700" y="2098675"/>
            <a:ext cx="594000" cy="716700"/>
          </a:xfrm>
          <a:prstGeom prst="straightConnector1">
            <a:avLst/>
          </a:prstGeom>
          <a:noFill/>
          <a:ln cap="flat" cmpd="sng" w="19050">
            <a:solidFill>
              <a:srgbClr val="FFFFFF"/>
            </a:solidFill>
            <a:prstDash val="solid"/>
            <a:round/>
            <a:headEnd len="sm" w="sm" type="none"/>
            <a:tailEnd len="med" w="med" type="triangle"/>
          </a:ln>
        </p:spPr>
      </p:cxnSp>
      <p:cxnSp>
        <p:nvCxnSpPr>
          <p:cNvPr id="753" name="Google Shape;753;p64"/>
          <p:cNvCxnSpPr>
            <a:stCxn id="744" idx="6"/>
          </p:cNvCxnSpPr>
          <p:nvPr/>
        </p:nvCxnSpPr>
        <p:spPr>
          <a:xfrm>
            <a:off x="6627355" y="2121981"/>
            <a:ext cx="615300" cy="1140900"/>
          </a:xfrm>
          <a:prstGeom prst="straightConnector1">
            <a:avLst/>
          </a:prstGeom>
          <a:noFill/>
          <a:ln cap="flat" cmpd="sng" w="19050">
            <a:solidFill>
              <a:srgbClr val="FFFFFF"/>
            </a:solidFill>
            <a:prstDash val="solid"/>
            <a:round/>
            <a:headEnd len="sm" w="sm" type="none"/>
            <a:tailEnd len="med" w="med" type="triangle"/>
          </a:ln>
        </p:spPr>
      </p:cxnSp>
      <p:graphicFrame>
        <p:nvGraphicFramePr>
          <p:cNvPr id="754" name="Google Shape;754;p64"/>
          <p:cNvGraphicFramePr/>
          <p:nvPr/>
        </p:nvGraphicFramePr>
        <p:xfrm>
          <a:off x="5162962" y="319790"/>
          <a:ext cx="3000000" cy="3000000"/>
        </p:xfrm>
        <a:graphic>
          <a:graphicData uri="http://schemas.openxmlformats.org/drawingml/2006/table">
            <a:tbl>
              <a:tblPr>
                <a:noFill/>
                <a:tableStyleId>{9A691E5E-0352-4D90-9C9D-96C01257DCA0}</a:tableStyleId>
              </a:tblPr>
              <a:tblGrid>
                <a:gridCol w="1990525"/>
                <a:gridCol w="1990525"/>
              </a:tblGrid>
              <a:tr h="256400">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F9A81A"/>
                          </a:solidFill>
                          <a:latin typeface="Roboto"/>
                          <a:ea typeface="Roboto"/>
                          <a:cs typeface="Roboto"/>
                          <a:sym typeface="Roboto"/>
                        </a:rPr>
                        <a:t>Tier 1</a:t>
                      </a:r>
                      <a:endParaRPr b="1" sz="1800" u="none" cap="none" strike="noStrike">
                        <a:solidFill>
                          <a:srgbClr val="F9A81A"/>
                        </a:solidFill>
                        <a:latin typeface="Roboto"/>
                        <a:ea typeface="Roboto"/>
                        <a:cs typeface="Roboto"/>
                        <a:sym typeface="Roboto"/>
                      </a:endParaRPr>
                    </a:p>
                  </a:txBody>
                  <a:tcPr marT="0" marB="0" marR="68575" marL="6857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4472C4">
                          <a:alpha val="0"/>
                        </a:srgbClr>
                      </a:solidFill>
                      <a:prstDash val="solid"/>
                      <a:round/>
                      <a:headEnd len="sm" w="sm" type="none"/>
                      <a:tailEnd len="sm" w="sm" type="none"/>
                    </a:lnT>
                    <a:lnB cap="flat" cmpd="sng" w="9525">
                      <a:solidFill>
                        <a:srgbClr val="4472C4">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F9A81A"/>
                          </a:solidFill>
                          <a:latin typeface="Roboto"/>
                          <a:ea typeface="Roboto"/>
                          <a:cs typeface="Roboto"/>
                          <a:sym typeface="Roboto"/>
                        </a:rPr>
                        <a:t>Tier 2</a:t>
                      </a:r>
                      <a:endParaRPr b="1" sz="1800" u="none" cap="none" strike="noStrike">
                        <a:solidFill>
                          <a:srgbClr val="F9A81A"/>
                        </a:solidFill>
                        <a:latin typeface="Roboto"/>
                        <a:ea typeface="Roboto"/>
                        <a:cs typeface="Roboto"/>
                        <a:sym typeface="Roboto"/>
                      </a:endParaRPr>
                    </a:p>
                  </a:txBody>
                  <a:tcPr marT="0" marB="0" marR="68575" marL="6857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4472C4">
                          <a:alpha val="0"/>
                        </a:srgbClr>
                      </a:solidFill>
                      <a:prstDash val="solid"/>
                      <a:round/>
                      <a:headEnd len="sm" w="sm" type="none"/>
                      <a:tailEnd len="sm" w="sm" type="none"/>
                    </a:lnT>
                    <a:lnB cap="flat" cmpd="sng" w="9525">
                      <a:solidFill>
                        <a:srgbClr val="4472C4">
                          <a:alpha val="0"/>
                        </a:srgbClr>
                      </a:solidFill>
                      <a:prstDash val="solid"/>
                      <a:round/>
                      <a:headEnd len="sm" w="sm" type="none"/>
                      <a:tailEnd len="sm" w="sm" type="none"/>
                    </a:lnB>
                  </a:tcPr>
                </a:tc>
              </a:tr>
              <a:tr h="256400">
                <a:tc>
                  <a:txBody>
                    <a:bodyPr/>
                    <a:lstStyle/>
                    <a:p>
                      <a:pPr indent="0" lvl="0" marL="0" marR="0" rtl="0" algn="ctr">
                        <a:lnSpc>
                          <a:spcPct val="115000"/>
                        </a:lnSpc>
                        <a:spcBef>
                          <a:spcPts val="0"/>
                        </a:spcBef>
                        <a:spcAft>
                          <a:spcPts val="0"/>
                        </a:spcAft>
                        <a:buClr>
                          <a:srgbClr val="000000"/>
                        </a:buClr>
                        <a:buSzPts val="1600"/>
                        <a:buFont typeface="Arial"/>
                        <a:buNone/>
                      </a:pPr>
                      <a:r>
                        <a:rPr lang="en" sz="1600" u="none" cap="none" strike="noStrike">
                          <a:solidFill>
                            <a:srgbClr val="FFFFFF"/>
                          </a:solidFill>
                          <a:latin typeface="Roboto"/>
                          <a:ea typeface="Roboto"/>
                          <a:cs typeface="Roboto"/>
                          <a:sym typeface="Roboto"/>
                        </a:rPr>
                        <a:t>Up to $2,800</a:t>
                      </a:r>
                      <a:endParaRPr sz="1600" u="none" cap="none" strike="noStrike">
                        <a:solidFill>
                          <a:srgbClr val="FFFFFF"/>
                        </a:solidFill>
                        <a:latin typeface="Roboto"/>
                        <a:ea typeface="Roboto"/>
                        <a:cs typeface="Roboto"/>
                        <a:sym typeface="Roboto"/>
                      </a:endParaRPr>
                    </a:p>
                  </a:txBody>
                  <a:tcPr marT="45700" marB="0" marR="68575" marL="6857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4472C4">
                          <a:alpha val="0"/>
                        </a:srgbClr>
                      </a:solidFill>
                      <a:prstDash val="solid"/>
                      <a:round/>
                      <a:headEnd len="sm" w="sm" type="none"/>
                      <a:tailEnd len="sm" w="sm" type="none"/>
                    </a:lnT>
                    <a:lnB cap="flat" cmpd="sng" w="9525">
                      <a:solidFill>
                        <a:srgbClr val="4472C4">
                          <a:alpha val="0"/>
                        </a:srgbClr>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600"/>
                        <a:buFont typeface="Arial"/>
                        <a:buNone/>
                      </a:pPr>
                      <a:r>
                        <a:rPr lang="en" sz="1600" u="none" cap="none" strike="noStrike">
                          <a:solidFill>
                            <a:srgbClr val="FFFFFF"/>
                          </a:solidFill>
                          <a:latin typeface="Roboto"/>
                          <a:ea typeface="Roboto"/>
                          <a:cs typeface="Roboto"/>
                          <a:sym typeface="Roboto"/>
                        </a:rPr>
                        <a:t>Up to $3,200</a:t>
                      </a:r>
                      <a:endParaRPr sz="1600" u="none" cap="none" strike="noStrike">
                        <a:solidFill>
                          <a:srgbClr val="FFFFFF"/>
                        </a:solidFill>
                        <a:latin typeface="Roboto"/>
                        <a:ea typeface="Roboto"/>
                        <a:cs typeface="Roboto"/>
                        <a:sym typeface="Roboto"/>
                      </a:endParaRPr>
                    </a:p>
                  </a:txBody>
                  <a:tcPr marT="45700" marB="0" marR="68575" marL="6857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4472C4">
                          <a:alpha val="0"/>
                        </a:srgbClr>
                      </a:solidFill>
                      <a:prstDash val="solid"/>
                      <a:round/>
                      <a:headEnd len="sm" w="sm" type="none"/>
                      <a:tailEnd len="sm" w="sm" type="none"/>
                    </a:lnT>
                    <a:lnB cap="flat" cmpd="sng" w="9525">
                      <a:solidFill>
                        <a:srgbClr val="4472C4">
                          <a:alpha val="0"/>
                        </a:srgbClr>
                      </a:solidFill>
                      <a:prstDash val="solid"/>
                      <a:round/>
                      <a:headEnd len="sm" w="sm" type="none"/>
                      <a:tailEnd len="sm" w="sm" type="none"/>
                    </a:lnB>
                  </a:tcPr>
                </a:tc>
              </a:tr>
            </a:tbl>
          </a:graphicData>
        </a:graphic>
      </p:graphicFrame>
      <p:grpSp>
        <p:nvGrpSpPr>
          <p:cNvPr id="755" name="Google Shape;755;p64"/>
          <p:cNvGrpSpPr/>
          <p:nvPr/>
        </p:nvGrpSpPr>
        <p:grpSpPr>
          <a:xfrm>
            <a:off x="7265007" y="1725943"/>
            <a:ext cx="415800" cy="417258"/>
            <a:chOff x="7265007" y="1777693"/>
            <a:chExt cx="415800" cy="417258"/>
          </a:xfrm>
        </p:grpSpPr>
        <p:sp>
          <p:nvSpPr>
            <p:cNvPr id="756" name="Google Shape;756;p64"/>
            <p:cNvSpPr/>
            <p:nvPr/>
          </p:nvSpPr>
          <p:spPr>
            <a:xfrm>
              <a:off x="7265007" y="1777693"/>
              <a:ext cx="415800" cy="415800"/>
            </a:xfrm>
            <a:prstGeom prst="ellipse">
              <a:avLst/>
            </a:prstGeom>
            <a:noFill/>
            <a:ln cap="flat" cmpd="sng" w="19050">
              <a:solidFill>
                <a:srgbClr val="F9A8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57" name="Google Shape;757;p64"/>
            <p:cNvGrpSpPr/>
            <p:nvPr/>
          </p:nvGrpSpPr>
          <p:grpSpPr>
            <a:xfrm>
              <a:off x="7332357" y="1811374"/>
              <a:ext cx="281883" cy="374734"/>
              <a:chOff x="2617500" y="1577650"/>
              <a:chExt cx="2323850" cy="3086775"/>
            </a:xfrm>
          </p:grpSpPr>
          <p:sp>
            <p:nvSpPr>
              <p:cNvPr id="758" name="Google Shape;758;p64"/>
              <p:cNvSpPr/>
              <p:nvPr/>
            </p:nvSpPr>
            <p:spPr>
              <a:xfrm>
                <a:off x="2617500" y="3158875"/>
                <a:ext cx="2323850" cy="1505550"/>
              </a:xfrm>
              <a:custGeom>
                <a:rect b="b" l="l" r="r" t="t"/>
                <a:pathLst>
                  <a:path extrusionOk="0" h="60222" w="92954">
                    <a:moveTo>
                      <a:pt x="31917" y="1"/>
                    </a:moveTo>
                    <a:lnTo>
                      <a:pt x="30985" y="117"/>
                    </a:lnTo>
                    <a:lnTo>
                      <a:pt x="23763" y="1865"/>
                    </a:lnTo>
                    <a:lnTo>
                      <a:pt x="16425" y="4194"/>
                    </a:lnTo>
                    <a:lnTo>
                      <a:pt x="13396" y="5359"/>
                    </a:lnTo>
                    <a:lnTo>
                      <a:pt x="8388" y="8737"/>
                    </a:lnTo>
                    <a:lnTo>
                      <a:pt x="4660" y="13280"/>
                    </a:lnTo>
                    <a:lnTo>
                      <a:pt x="2331" y="18871"/>
                    </a:lnTo>
                    <a:lnTo>
                      <a:pt x="1748" y="22132"/>
                    </a:lnTo>
                    <a:lnTo>
                      <a:pt x="700" y="32616"/>
                    </a:lnTo>
                    <a:lnTo>
                      <a:pt x="1" y="43332"/>
                    </a:lnTo>
                    <a:lnTo>
                      <a:pt x="1" y="45312"/>
                    </a:lnTo>
                    <a:lnTo>
                      <a:pt x="1399" y="48341"/>
                    </a:lnTo>
                    <a:lnTo>
                      <a:pt x="2796" y="49622"/>
                    </a:lnTo>
                    <a:lnTo>
                      <a:pt x="5592" y="51835"/>
                    </a:lnTo>
                    <a:lnTo>
                      <a:pt x="11882" y="55213"/>
                    </a:lnTo>
                    <a:lnTo>
                      <a:pt x="15260" y="56261"/>
                    </a:lnTo>
                    <a:lnTo>
                      <a:pt x="19104" y="57310"/>
                    </a:lnTo>
                    <a:lnTo>
                      <a:pt x="26908" y="58824"/>
                    </a:lnTo>
                    <a:lnTo>
                      <a:pt x="39838" y="59989"/>
                    </a:lnTo>
                    <a:lnTo>
                      <a:pt x="49971" y="60222"/>
                    </a:lnTo>
                    <a:lnTo>
                      <a:pt x="58707" y="59406"/>
                    </a:lnTo>
                    <a:lnTo>
                      <a:pt x="70938" y="57776"/>
                    </a:lnTo>
                    <a:lnTo>
                      <a:pt x="73501" y="57310"/>
                    </a:lnTo>
                    <a:lnTo>
                      <a:pt x="78509" y="56028"/>
                    </a:lnTo>
                    <a:lnTo>
                      <a:pt x="83285" y="54048"/>
                    </a:lnTo>
                    <a:lnTo>
                      <a:pt x="87711" y="51369"/>
                    </a:lnTo>
                    <a:lnTo>
                      <a:pt x="89808" y="49738"/>
                    </a:lnTo>
                    <a:lnTo>
                      <a:pt x="91322" y="48341"/>
                    </a:lnTo>
                    <a:lnTo>
                      <a:pt x="92604" y="46011"/>
                    </a:lnTo>
                    <a:lnTo>
                      <a:pt x="92953" y="44147"/>
                    </a:lnTo>
                    <a:lnTo>
                      <a:pt x="92953" y="43099"/>
                    </a:lnTo>
                    <a:lnTo>
                      <a:pt x="92371" y="33431"/>
                    </a:lnTo>
                    <a:lnTo>
                      <a:pt x="91555" y="23880"/>
                    </a:lnTo>
                    <a:lnTo>
                      <a:pt x="91089" y="20152"/>
                    </a:lnTo>
                    <a:lnTo>
                      <a:pt x="88643" y="13862"/>
                    </a:lnTo>
                    <a:lnTo>
                      <a:pt x="84566" y="8737"/>
                    </a:lnTo>
                    <a:lnTo>
                      <a:pt x="78975" y="5010"/>
                    </a:lnTo>
                    <a:lnTo>
                      <a:pt x="75481" y="3728"/>
                    </a:lnTo>
                    <a:lnTo>
                      <a:pt x="69657" y="1981"/>
                    </a:lnTo>
                    <a:lnTo>
                      <a:pt x="63600" y="350"/>
                    </a:lnTo>
                    <a:lnTo>
                      <a:pt x="62085" y="1"/>
                    </a:lnTo>
                    <a:lnTo>
                      <a:pt x="59057" y="583"/>
                    </a:lnTo>
                    <a:lnTo>
                      <a:pt x="57659" y="1399"/>
                    </a:lnTo>
                    <a:lnTo>
                      <a:pt x="54980" y="2913"/>
                    </a:lnTo>
                    <a:lnTo>
                      <a:pt x="52185" y="4078"/>
                    </a:lnTo>
                    <a:lnTo>
                      <a:pt x="49855" y="4777"/>
                    </a:lnTo>
                    <a:lnTo>
                      <a:pt x="45429" y="5010"/>
                    </a:lnTo>
                    <a:lnTo>
                      <a:pt x="41119" y="4194"/>
                    </a:lnTo>
                    <a:lnTo>
                      <a:pt x="36925" y="2447"/>
                    </a:lnTo>
                    <a:lnTo>
                      <a:pt x="34945" y="1282"/>
                    </a:lnTo>
                    <a:lnTo>
                      <a:pt x="34013" y="700"/>
                    </a:lnTo>
                    <a:lnTo>
                      <a:pt x="31917" y="1"/>
                    </a:lnTo>
                    <a:close/>
                  </a:path>
                </a:pathLst>
              </a:custGeom>
              <a:solidFill>
                <a:srgbClr val="F9A81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64"/>
              <p:cNvSpPr/>
              <p:nvPr/>
            </p:nvSpPr>
            <p:spPr>
              <a:xfrm>
                <a:off x="3150400" y="1577650"/>
                <a:ext cx="1255125" cy="1502625"/>
              </a:xfrm>
              <a:custGeom>
                <a:rect b="b" l="l" r="r" t="t"/>
                <a:pathLst>
                  <a:path extrusionOk="0" h="60105" w="50205">
                    <a:moveTo>
                      <a:pt x="22831" y="0"/>
                    </a:moveTo>
                    <a:lnTo>
                      <a:pt x="20851" y="117"/>
                    </a:lnTo>
                    <a:lnTo>
                      <a:pt x="17240" y="816"/>
                    </a:lnTo>
                    <a:lnTo>
                      <a:pt x="13862" y="1981"/>
                    </a:lnTo>
                    <a:lnTo>
                      <a:pt x="10717" y="3611"/>
                    </a:lnTo>
                    <a:lnTo>
                      <a:pt x="8038" y="5708"/>
                    </a:lnTo>
                    <a:lnTo>
                      <a:pt x="5592" y="8271"/>
                    </a:lnTo>
                    <a:lnTo>
                      <a:pt x="3612" y="11183"/>
                    </a:lnTo>
                    <a:lnTo>
                      <a:pt x="2214" y="14444"/>
                    </a:lnTo>
                    <a:lnTo>
                      <a:pt x="1748" y="16191"/>
                    </a:lnTo>
                    <a:lnTo>
                      <a:pt x="1049" y="18637"/>
                    </a:lnTo>
                    <a:lnTo>
                      <a:pt x="234" y="23879"/>
                    </a:lnTo>
                    <a:lnTo>
                      <a:pt x="117" y="26558"/>
                    </a:lnTo>
                    <a:lnTo>
                      <a:pt x="1" y="29936"/>
                    </a:lnTo>
                    <a:lnTo>
                      <a:pt x="700" y="36692"/>
                    </a:lnTo>
                    <a:lnTo>
                      <a:pt x="2447" y="43099"/>
                    </a:lnTo>
                    <a:lnTo>
                      <a:pt x="5592" y="49039"/>
                    </a:lnTo>
                    <a:lnTo>
                      <a:pt x="7689" y="51835"/>
                    </a:lnTo>
                    <a:lnTo>
                      <a:pt x="9552" y="54164"/>
                    </a:lnTo>
                    <a:lnTo>
                      <a:pt x="13979" y="57426"/>
                    </a:lnTo>
                    <a:lnTo>
                      <a:pt x="18987" y="59406"/>
                    </a:lnTo>
                    <a:lnTo>
                      <a:pt x="24462" y="60105"/>
                    </a:lnTo>
                    <a:lnTo>
                      <a:pt x="27491" y="59872"/>
                    </a:lnTo>
                    <a:lnTo>
                      <a:pt x="30752" y="59406"/>
                    </a:lnTo>
                    <a:lnTo>
                      <a:pt x="36227" y="57076"/>
                    </a:lnTo>
                    <a:lnTo>
                      <a:pt x="40769" y="53465"/>
                    </a:lnTo>
                    <a:lnTo>
                      <a:pt x="44497" y="48690"/>
                    </a:lnTo>
                    <a:lnTo>
                      <a:pt x="46011" y="45894"/>
                    </a:lnTo>
                    <a:lnTo>
                      <a:pt x="47758" y="41817"/>
                    </a:lnTo>
                    <a:lnTo>
                      <a:pt x="49739" y="33314"/>
                    </a:lnTo>
                    <a:lnTo>
                      <a:pt x="50204" y="28888"/>
                    </a:lnTo>
                    <a:lnTo>
                      <a:pt x="49855" y="23996"/>
                    </a:lnTo>
                    <a:lnTo>
                      <a:pt x="49156" y="19336"/>
                    </a:lnTo>
                    <a:lnTo>
                      <a:pt x="48457" y="15958"/>
                    </a:lnTo>
                    <a:lnTo>
                      <a:pt x="45895" y="10018"/>
                    </a:lnTo>
                    <a:lnTo>
                      <a:pt x="41934" y="5359"/>
                    </a:lnTo>
                    <a:lnTo>
                      <a:pt x="36460" y="1981"/>
                    </a:lnTo>
                    <a:lnTo>
                      <a:pt x="32965" y="1049"/>
                    </a:lnTo>
                    <a:lnTo>
                      <a:pt x="30519" y="466"/>
                    </a:lnTo>
                    <a:lnTo>
                      <a:pt x="25277" y="0"/>
                    </a:lnTo>
                    <a:close/>
                  </a:path>
                </a:pathLst>
              </a:custGeom>
              <a:solidFill>
                <a:srgbClr val="F9A81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60" name="Google Shape;760;p64"/>
            <p:cNvSpPr/>
            <p:nvPr/>
          </p:nvSpPr>
          <p:spPr>
            <a:xfrm>
              <a:off x="7390330" y="2158265"/>
              <a:ext cx="142906" cy="36686"/>
            </a:xfrm>
            <a:custGeom>
              <a:rect b="b" l="l" r="r" t="t"/>
              <a:pathLst>
                <a:path extrusionOk="0" h="4129" w="16084">
                  <a:moveTo>
                    <a:pt x="0" y="1119"/>
                  </a:moveTo>
                  <a:lnTo>
                    <a:pt x="6709" y="4129"/>
                  </a:lnTo>
                  <a:lnTo>
                    <a:pt x="15654" y="3441"/>
                  </a:lnTo>
                  <a:lnTo>
                    <a:pt x="16084" y="0"/>
                  </a:lnTo>
                  <a:close/>
                </a:path>
              </a:pathLst>
            </a:custGeom>
            <a:solidFill>
              <a:srgbClr val="F9A81A"/>
            </a:solidFill>
            <a:ln>
              <a:noFill/>
            </a:ln>
          </p:spPr>
        </p:sp>
      </p:grpSp>
      <p:grpSp>
        <p:nvGrpSpPr>
          <p:cNvPr id="761" name="Google Shape;761;p64"/>
          <p:cNvGrpSpPr/>
          <p:nvPr/>
        </p:nvGrpSpPr>
        <p:grpSpPr>
          <a:xfrm>
            <a:off x="7265007" y="2207593"/>
            <a:ext cx="415800" cy="417258"/>
            <a:chOff x="7265007" y="1777693"/>
            <a:chExt cx="415800" cy="417258"/>
          </a:xfrm>
        </p:grpSpPr>
        <p:sp>
          <p:nvSpPr>
            <p:cNvPr id="762" name="Google Shape;762;p64"/>
            <p:cNvSpPr/>
            <p:nvPr/>
          </p:nvSpPr>
          <p:spPr>
            <a:xfrm>
              <a:off x="7265007" y="1777693"/>
              <a:ext cx="415800" cy="415800"/>
            </a:xfrm>
            <a:prstGeom prst="ellipse">
              <a:avLst/>
            </a:prstGeom>
            <a:noFill/>
            <a:ln cap="flat" cmpd="sng" w="19050">
              <a:solidFill>
                <a:srgbClr val="F9A8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63" name="Google Shape;763;p64"/>
            <p:cNvGrpSpPr/>
            <p:nvPr/>
          </p:nvGrpSpPr>
          <p:grpSpPr>
            <a:xfrm>
              <a:off x="7332357" y="1811374"/>
              <a:ext cx="281883" cy="374734"/>
              <a:chOff x="2617500" y="1577650"/>
              <a:chExt cx="2323850" cy="3086775"/>
            </a:xfrm>
          </p:grpSpPr>
          <p:sp>
            <p:nvSpPr>
              <p:cNvPr id="764" name="Google Shape;764;p64"/>
              <p:cNvSpPr/>
              <p:nvPr/>
            </p:nvSpPr>
            <p:spPr>
              <a:xfrm>
                <a:off x="2617500" y="3158875"/>
                <a:ext cx="2323850" cy="1505550"/>
              </a:xfrm>
              <a:custGeom>
                <a:rect b="b" l="l" r="r" t="t"/>
                <a:pathLst>
                  <a:path extrusionOk="0" h="60222" w="92954">
                    <a:moveTo>
                      <a:pt x="31917" y="1"/>
                    </a:moveTo>
                    <a:lnTo>
                      <a:pt x="30985" y="117"/>
                    </a:lnTo>
                    <a:lnTo>
                      <a:pt x="23763" y="1865"/>
                    </a:lnTo>
                    <a:lnTo>
                      <a:pt x="16425" y="4194"/>
                    </a:lnTo>
                    <a:lnTo>
                      <a:pt x="13396" y="5359"/>
                    </a:lnTo>
                    <a:lnTo>
                      <a:pt x="8388" y="8737"/>
                    </a:lnTo>
                    <a:lnTo>
                      <a:pt x="4660" y="13280"/>
                    </a:lnTo>
                    <a:lnTo>
                      <a:pt x="2331" y="18871"/>
                    </a:lnTo>
                    <a:lnTo>
                      <a:pt x="1748" y="22132"/>
                    </a:lnTo>
                    <a:lnTo>
                      <a:pt x="700" y="32616"/>
                    </a:lnTo>
                    <a:lnTo>
                      <a:pt x="1" y="43332"/>
                    </a:lnTo>
                    <a:lnTo>
                      <a:pt x="1" y="45312"/>
                    </a:lnTo>
                    <a:lnTo>
                      <a:pt x="1399" y="48341"/>
                    </a:lnTo>
                    <a:lnTo>
                      <a:pt x="2796" y="49622"/>
                    </a:lnTo>
                    <a:lnTo>
                      <a:pt x="5592" y="51835"/>
                    </a:lnTo>
                    <a:lnTo>
                      <a:pt x="11882" y="55213"/>
                    </a:lnTo>
                    <a:lnTo>
                      <a:pt x="15260" y="56261"/>
                    </a:lnTo>
                    <a:lnTo>
                      <a:pt x="19104" y="57310"/>
                    </a:lnTo>
                    <a:lnTo>
                      <a:pt x="26908" y="58824"/>
                    </a:lnTo>
                    <a:lnTo>
                      <a:pt x="39838" y="59989"/>
                    </a:lnTo>
                    <a:lnTo>
                      <a:pt x="49971" y="60222"/>
                    </a:lnTo>
                    <a:lnTo>
                      <a:pt x="58707" y="59406"/>
                    </a:lnTo>
                    <a:lnTo>
                      <a:pt x="70938" y="57776"/>
                    </a:lnTo>
                    <a:lnTo>
                      <a:pt x="73501" y="57310"/>
                    </a:lnTo>
                    <a:lnTo>
                      <a:pt x="78509" y="56028"/>
                    </a:lnTo>
                    <a:lnTo>
                      <a:pt x="83285" y="54048"/>
                    </a:lnTo>
                    <a:lnTo>
                      <a:pt x="87711" y="51369"/>
                    </a:lnTo>
                    <a:lnTo>
                      <a:pt x="89808" y="49738"/>
                    </a:lnTo>
                    <a:lnTo>
                      <a:pt x="91322" y="48341"/>
                    </a:lnTo>
                    <a:lnTo>
                      <a:pt x="92604" y="46011"/>
                    </a:lnTo>
                    <a:lnTo>
                      <a:pt x="92953" y="44147"/>
                    </a:lnTo>
                    <a:lnTo>
                      <a:pt x="92953" y="43099"/>
                    </a:lnTo>
                    <a:lnTo>
                      <a:pt x="92371" y="33431"/>
                    </a:lnTo>
                    <a:lnTo>
                      <a:pt x="91555" y="23880"/>
                    </a:lnTo>
                    <a:lnTo>
                      <a:pt x="91089" y="20152"/>
                    </a:lnTo>
                    <a:lnTo>
                      <a:pt x="88643" y="13862"/>
                    </a:lnTo>
                    <a:lnTo>
                      <a:pt x="84566" y="8737"/>
                    </a:lnTo>
                    <a:lnTo>
                      <a:pt x="78975" y="5010"/>
                    </a:lnTo>
                    <a:lnTo>
                      <a:pt x="75481" y="3728"/>
                    </a:lnTo>
                    <a:lnTo>
                      <a:pt x="69657" y="1981"/>
                    </a:lnTo>
                    <a:lnTo>
                      <a:pt x="63600" y="350"/>
                    </a:lnTo>
                    <a:lnTo>
                      <a:pt x="62085" y="1"/>
                    </a:lnTo>
                    <a:lnTo>
                      <a:pt x="59057" y="583"/>
                    </a:lnTo>
                    <a:lnTo>
                      <a:pt x="57659" y="1399"/>
                    </a:lnTo>
                    <a:lnTo>
                      <a:pt x="54980" y="2913"/>
                    </a:lnTo>
                    <a:lnTo>
                      <a:pt x="52185" y="4078"/>
                    </a:lnTo>
                    <a:lnTo>
                      <a:pt x="49855" y="4777"/>
                    </a:lnTo>
                    <a:lnTo>
                      <a:pt x="45429" y="5010"/>
                    </a:lnTo>
                    <a:lnTo>
                      <a:pt x="41119" y="4194"/>
                    </a:lnTo>
                    <a:lnTo>
                      <a:pt x="36925" y="2447"/>
                    </a:lnTo>
                    <a:lnTo>
                      <a:pt x="34945" y="1282"/>
                    </a:lnTo>
                    <a:lnTo>
                      <a:pt x="34013" y="700"/>
                    </a:lnTo>
                    <a:lnTo>
                      <a:pt x="31917" y="1"/>
                    </a:lnTo>
                    <a:close/>
                  </a:path>
                </a:pathLst>
              </a:custGeom>
              <a:solidFill>
                <a:srgbClr val="F9A81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64"/>
              <p:cNvSpPr/>
              <p:nvPr/>
            </p:nvSpPr>
            <p:spPr>
              <a:xfrm>
                <a:off x="3150400" y="1577650"/>
                <a:ext cx="1255125" cy="1502625"/>
              </a:xfrm>
              <a:custGeom>
                <a:rect b="b" l="l" r="r" t="t"/>
                <a:pathLst>
                  <a:path extrusionOk="0" h="60105" w="50205">
                    <a:moveTo>
                      <a:pt x="22831" y="0"/>
                    </a:moveTo>
                    <a:lnTo>
                      <a:pt x="20851" y="117"/>
                    </a:lnTo>
                    <a:lnTo>
                      <a:pt x="17240" y="816"/>
                    </a:lnTo>
                    <a:lnTo>
                      <a:pt x="13862" y="1981"/>
                    </a:lnTo>
                    <a:lnTo>
                      <a:pt x="10717" y="3611"/>
                    </a:lnTo>
                    <a:lnTo>
                      <a:pt x="8038" y="5708"/>
                    </a:lnTo>
                    <a:lnTo>
                      <a:pt x="5592" y="8271"/>
                    </a:lnTo>
                    <a:lnTo>
                      <a:pt x="3612" y="11183"/>
                    </a:lnTo>
                    <a:lnTo>
                      <a:pt x="2214" y="14444"/>
                    </a:lnTo>
                    <a:lnTo>
                      <a:pt x="1748" y="16191"/>
                    </a:lnTo>
                    <a:lnTo>
                      <a:pt x="1049" y="18637"/>
                    </a:lnTo>
                    <a:lnTo>
                      <a:pt x="234" y="23879"/>
                    </a:lnTo>
                    <a:lnTo>
                      <a:pt x="117" y="26558"/>
                    </a:lnTo>
                    <a:lnTo>
                      <a:pt x="1" y="29936"/>
                    </a:lnTo>
                    <a:lnTo>
                      <a:pt x="700" y="36692"/>
                    </a:lnTo>
                    <a:lnTo>
                      <a:pt x="2447" y="43099"/>
                    </a:lnTo>
                    <a:lnTo>
                      <a:pt x="5592" y="49039"/>
                    </a:lnTo>
                    <a:lnTo>
                      <a:pt x="7689" y="51835"/>
                    </a:lnTo>
                    <a:lnTo>
                      <a:pt x="9552" y="54164"/>
                    </a:lnTo>
                    <a:lnTo>
                      <a:pt x="13979" y="57426"/>
                    </a:lnTo>
                    <a:lnTo>
                      <a:pt x="18987" y="59406"/>
                    </a:lnTo>
                    <a:lnTo>
                      <a:pt x="24462" y="60105"/>
                    </a:lnTo>
                    <a:lnTo>
                      <a:pt x="27491" y="59872"/>
                    </a:lnTo>
                    <a:lnTo>
                      <a:pt x="30752" y="59406"/>
                    </a:lnTo>
                    <a:lnTo>
                      <a:pt x="36227" y="57076"/>
                    </a:lnTo>
                    <a:lnTo>
                      <a:pt x="40769" y="53465"/>
                    </a:lnTo>
                    <a:lnTo>
                      <a:pt x="44497" y="48690"/>
                    </a:lnTo>
                    <a:lnTo>
                      <a:pt x="46011" y="45894"/>
                    </a:lnTo>
                    <a:lnTo>
                      <a:pt x="47758" y="41817"/>
                    </a:lnTo>
                    <a:lnTo>
                      <a:pt x="49739" y="33314"/>
                    </a:lnTo>
                    <a:lnTo>
                      <a:pt x="50204" y="28888"/>
                    </a:lnTo>
                    <a:lnTo>
                      <a:pt x="49855" y="23996"/>
                    </a:lnTo>
                    <a:lnTo>
                      <a:pt x="49156" y="19336"/>
                    </a:lnTo>
                    <a:lnTo>
                      <a:pt x="48457" y="15958"/>
                    </a:lnTo>
                    <a:lnTo>
                      <a:pt x="45895" y="10018"/>
                    </a:lnTo>
                    <a:lnTo>
                      <a:pt x="41934" y="5359"/>
                    </a:lnTo>
                    <a:lnTo>
                      <a:pt x="36460" y="1981"/>
                    </a:lnTo>
                    <a:lnTo>
                      <a:pt x="32965" y="1049"/>
                    </a:lnTo>
                    <a:lnTo>
                      <a:pt x="30519" y="466"/>
                    </a:lnTo>
                    <a:lnTo>
                      <a:pt x="25277" y="0"/>
                    </a:lnTo>
                    <a:close/>
                  </a:path>
                </a:pathLst>
              </a:custGeom>
              <a:solidFill>
                <a:srgbClr val="F9A81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66" name="Google Shape;766;p64"/>
            <p:cNvSpPr/>
            <p:nvPr/>
          </p:nvSpPr>
          <p:spPr>
            <a:xfrm>
              <a:off x="7390330" y="2158265"/>
              <a:ext cx="142906" cy="36686"/>
            </a:xfrm>
            <a:custGeom>
              <a:rect b="b" l="l" r="r" t="t"/>
              <a:pathLst>
                <a:path extrusionOk="0" h="4129" w="16084">
                  <a:moveTo>
                    <a:pt x="0" y="1119"/>
                  </a:moveTo>
                  <a:lnTo>
                    <a:pt x="6709" y="4129"/>
                  </a:lnTo>
                  <a:lnTo>
                    <a:pt x="15654" y="3441"/>
                  </a:lnTo>
                  <a:lnTo>
                    <a:pt x="16084" y="0"/>
                  </a:lnTo>
                  <a:close/>
                </a:path>
              </a:pathLst>
            </a:custGeom>
            <a:solidFill>
              <a:srgbClr val="F9A81A"/>
            </a:solidFill>
            <a:ln>
              <a:noFill/>
            </a:ln>
          </p:spPr>
        </p:sp>
      </p:grpSp>
      <p:grpSp>
        <p:nvGrpSpPr>
          <p:cNvPr id="767" name="Google Shape;767;p64"/>
          <p:cNvGrpSpPr/>
          <p:nvPr/>
        </p:nvGrpSpPr>
        <p:grpSpPr>
          <a:xfrm>
            <a:off x="7265007" y="2689243"/>
            <a:ext cx="415800" cy="417258"/>
            <a:chOff x="7265007" y="1777693"/>
            <a:chExt cx="415800" cy="417258"/>
          </a:xfrm>
        </p:grpSpPr>
        <p:sp>
          <p:nvSpPr>
            <p:cNvPr id="768" name="Google Shape;768;p64"/>
            <p:cNvSpPr/>
            <p:nvPr/>
          </p:nvSpPr>
          <p:spPr>
            <a:xfrm>
              <a:off x="7265007" y="1777693"/>
              <a:ext cx="415800" cy="415800"/>
            </a:xfrm>
            <a:prstGeom prst="ellipse">
              <a:avLst/>
            </a:prstGeom>
            <a:noFill/>
            <a:ln cap="flat" cmpd="sng" w="19050">
              <a:solidFill>
                <a:srgbClr val="F9A8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69" name="Google Shape;769;p64"/>
            <p:cNvGrpSpPr/>
            <p:nvPr/>
          </p:nvGrpSpPr>
          <p:grpSpPr>
            <a:xfrm>
              <a:off x="7332357" y="1811374"/>
              <a:ext cx="281883" cy="374734"/>
              <a:chOff x="2617500" y="1577650"/>
              <a:chExt cx="2323850" cy="3086775"/>
            </a:xfrm>
          </p:grpSpPr>
          <p:sp>
            <p:nvSpPr>
              <p:cNvPr id="770" name="Google Shape;770;p64"/>
              <p:cNvSpPr/>
              <p:nvPr/>
            </p:nvSpPr>
            <p:spPr>
              <a:xfrm>
                <a:off x="2617500" y="3158875"/>
                <a:ext cx="2323850" cy="1505550"/>
              </a:xfrm>
              <a:custGeom>
                <a:rect b="b" l="l" r="r" t="t"/>
                <a:pathLst>
                  <a:path extrusionOk="0" h="60222" w="92954">
                    <a:moveTo>
                      <a:pt x="31917" y="1"/>
                    </a:moveTo>
                    <a:lnTo>
                      <a:pt x="30985" y="117"/>
                    </a:lnTo>
                    <a:lnTo>
                      <a:pt x="23763" y="1865"/>
                    </a:lnTo>
                    <a:lnTo>
                      <a:pt x="16425" y="4194"/>
                    </a:lnTo>
                    <a:lnTo>
                      <a:pt x="13396" y="5359"/>
                    </a:lnTo>
                    <a:lnTo>
                      <a:pt x="8388" y="8737"/>
                    </a:lnTo>
                    <a:lnTo>
                      <a:pt x="4660" y="13280"/>
                    </a:lnTo>
                    <a:lnTo>
                      <a:pt x="2331" y="18871"/>
                    </a:lnTo>
                    <a:lnTo>
                      <a:pt x="1748" y="22132"/>
                    </a:lnTo>
                    <a:lnTo>
                      <a:pt x="700" y="32616"/>
                    </a:lnTo>
                    <a:lnTo>
                      <a:pt x="1" y="43332"/>
                    </a:lnTo>
                    <a:lnTo>
                      <a:pt x="1" y="45312"/>
                    </a:lnTo>
                    <a:lnTo>
                      <a:pt x="1399" y="48341"/>
                    </a:lnTo>
                    <a:lnTo>
                      <a:pt x="2796" y="49622"/>
                    </a:lnTo>
                    <a:lnTo>
                      <a:pt x="5592" y="51835"/>
                    </a:lnTo>
                    <a:lnTo>
                      <a:pt x="11882" y="55213"/>
                    </a:lnTo>
                    <a:lnTo>
                      <a:pt x="15260" y="56261"/>
                    </a:lnTo>
                    <a:lnTo>
                      <a:pt x="19104" y="57310"/>
                    </a:lnTo>
                    <a:lnTo>
                      <a:pt x="26908" y="58824"/>
                    </a:lnTo>
                    <a:lnTo>
                      <a:pt x="39838" y="59989"/>
                    </a:lnTo>
                    <a:lnTo>
                      <a:pt x="49971" y="60222"/>
                    </a:lnTo>
                    <a:lnTo>
                      <a:pt x="58707" y="59406"/>
                    </a:lnTo>
                    <a:lnTo>
                      <a:pt x="70938" y="57776"/>
                    </a:lnTo>
                    <a:lnTo>
                      <a:pt x="73501" y="57310"/>
                    </a:lnTo>
                    <a:lnTo>
                      <a:pt x="78509" y="56028"/>
                    </a:lnTo>
                    <a:lnTo>
                      <a:pt x="83285" y="54048"/>
                    </a:lnTo>
                    <a:lnTo>
                      <a:pt x="87711" y="51369"/>
                    </a:lnTo>
                    <a:lnTo>
                      <a:pt x="89808" y="49738"/>
                    </a:lnTo>
                    <a:lnTo>
                      <a:pt x="91322" y="48341"/>
                    </a:lnTo>
                    <a:lnTo>
                      <a:pt x="92604" y="46011"/>
                    </a:lnTo>
                    <a:lnTo>
                      <a:pt x="92953" y="44147"/>
                    </a:lnTo>
                    <a:lnTo>
                      <a:pt x="92953" y="43099"/>
                    </a:lnTo>
                    <a:lnTo>
                      <a:pt x="92371" y="33431"/>
                    </a:lnTo>
                    <a:lnTo>
                      <a:pt x="91555" y="23880"/>
                    </a:lnTo>
                    <a:lnTo>
                      <a:pt x="91089" y="20152"/>
                    </a:lnTo>
                    <a:lnTo>
                      <a:pt x="88643" y="13862"/>
                    </a:lnTo>
                    <a:lnTo>
                      <a:pt x="84566" y="8737"/>
                    </a:lnTo>
                    <a:lnTo>
                      <a:pt x="78975" y="5010"/>
                    </a:lnTo>
                    <a:lnTo>
                      <a:pt x="75481" y="3728"/>
                    </a:lnTo>
                    <a:lnTo>
                      <a:pt x="69657" y="1981"/>
                    </a:lnTo>
                    <a:lnTo>
                      <a:pt x="63600" y="350"/>
                    </a:lnTo>
                    <a:lnTo>
                      <a:pt x="62085" y="1"/>
                    </a:lnTo>
                    <a:lnTo>
                      <a:pt x="59057" y="583"/>
                    </a:lnTo>
                    <a:lnTo>
                      <a:pt x="57659" y="1399"/>
                    </a:lnTo>
                    <a:lnTo>
                      <a:pt x="54980" y="2913"/>
                    </a:lnTo>
                    <a:lnTo>
                      <a:pt x="52185" y="4078"/>
                    </a:lnTo>
                    <a:lnTo>
                      <a:pt x="49855" y="4777"/>
                    </a:lnTo>
                    <a:lnTo>
                      <a:pt x="45429" y="5010"/>
                    </a:lnTo>
                    <a:lnTo>
                      <a:pt x="41119" y="4194"/>
                    </a:lnTo>
                    <a:lnTo>
                      <a:pt x="36925" y="2447"/>
                    </a:lnTo>
                    <a:lnTo>
                      <a:pt x="34945" y="1282"/>
                    </a:lnTo>
                    <a:lnTo>
                      <a:pt x="34013" y="700"/>
                    </a:lnTo>
                    <a:lnTo>
                      <a:pt x="31917" y="1"/>
                    </a:lnTo>
                    <a:close/>
                  </a:path>
                </a:pathLst>
              </a:custGeom>
              <a:solidFill>
                <a:srgbClr val="F9A81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64"/>
              <p:cNvSpPr/>
              <p:nvPr/>
            </p:nvSpPr>
            <p:spPr>
              <a:xfrm>
                <a:off x="3150400" y="1577650"/>
                <a:ext cx="1255125" cy="1502625"/>
              </a:xfrm>
              <a:custGeom>
                <a:rect b="b" l="l" r="r" t="t"/>
                <a:pathLst>
                  <a:path extrusionOk="0" h="60105" w="50205">
                    <a:moveTo>
                      <a:pt x="22831" y="0"/>
                    </a:moveTo>
                    <a:lnTo>
                      <a:pt x="20851" y="117"/>
                    </a:lnTo>
                    <a:lnTo>
                      <a:pt x="17240" y="816"/>
                    </a:lnTo>
                    <a:lnTo>
                      <a:pt x="13862" y="1981"/>
                    </a:lnTo>
                    <a:lnTo>
                      <a:pt x="10717" y="3611"/>
                    </a:lnTo>
                    <a:lnTo>
                      <a:pt x="8038" y="5708"/>
                    </a:lnTo>
                    <a:lnTo>
                      <a:pt x="5592" y="8271"/>
                    </a:lnTo>
                    <a:lnTo>
                      <a:pt x="3612" y="11183"/>
                    </a:lnTo>
                    <a:lnTo>
                      <a:pt x="2214" y="14444"/>
                    </a:lnTo>
                    <a:lnTo>
                      <a:pt x="1748" y="16191"/>
                    </a:lnTo>
                    <a:lnTo>
                      <a:pt x="1049" y="18637"/>
                    </a:lnTo>
                    <a:lnTo>
                      <a:pt x="234" y="23879"/>
                    </a:lnTo>
                    <a:lnTo>
                      <a:pt x="117" y="26558"/>
                    </a:lnTo>
                    <a:lnTo>
                      <a:pt x="1" y="29936"/>
                    </a:lnTo>
                    <a:lnTo>
                      <a:pt x="700" y="36692"/>
                    </a:lnTo>
                    <a:lnTo>
                      <a:pt x="2447" y="43099"/>
                    </a:lnTo>
                    <a:lnTo>
                      <a:pt x="5592" y="49039"/>
                    </a:lnTo>
                    <a:lnTo>
                      <a:pt x="7689" y="51835"/>
                    </a:lnTo>
                    <a:lnTo>
                      <a:pt x="9552" y="54164"/>
                    </a:lnTo>
                    <a:lnTo>
                      <a:pt x="13979" y="57426"/>
                    </a:lnTo>
                    <a:lnTo>
                      <a:pt x="18987" y="59406"/>
                    </a:lnTo>
                    <a:lnTo>
                      <a:pt x="24462" y="60105"/>
                    </a:lnTo>
                    <a:lnTo>
                      <a:pt x="27491" y="59872"/>
                    </a:lnTo>
                    <a:lnTo>
                      <a:pt x="30752" y="59406"/>
                    </a:lnTo>
                    <a:lnTo>
                      <a:pt x="36227" y="57076"/>
                    </a:lnTo>
                    <a:lnTo>
                      <a:pt x="40769" y="53465"/>
                    </a:lnTo>
                    <a:lnTo>
                      <a:pt x="44497" y="48690"/>
                    </a:lnTo>
                    <a:lnTo>
                      <a:pt x="46011" y="45894"/>
                    </a:lnTo>
                    <a:lnTo>
                      <a:pt x="47758" y="41817"/>
                    </a:lnTo>
                    <a:lnTo>
                      <a:pt x="49739" y="33314"/>
                    </a:lnTo>
                    <a:lnTo>
                      <a:pt x="50204" y="28888"/>
                    </a:lnTo>
                    <a:lnTo>
                      <a:pt x="49855" y="23996"/>
                    </a:lnTo>
                    <a:lnTo>
                      <a:pt x="49156" y="19336"/>
                    </a:lnTo>
                    <a:lnTo>
                      <a:pt x="48457" y="15958"/>
                    </a:lnTo>
                    <a:lnTo>
                      <a:pt x="45895" y="10018"/>
                    </a:lnTo>
                    <a:lnTo>
                      <a:pt x="41934" y="5359"/>
                    </a:lnTo>
                    <a:lnTo>
                      <a:pt x="36460" y="1981"/>
                    </a:lnTo>
                    <a:lnTo>
                      <a:pt x="32965" y="1049"/>
                    </a:lnTo>
                    <a:lnTo>
                      <a:pt x="30519" y="466"/>
                    </a:lnTo>
                    <a:lnTo>
                      <a:pt x="25277" y="0"/>
                    </a:lnTo>
                    <a:close/>
                  </a:path>
                </a:pathLst>
              </a:custGeom>
              <a:solidFill>
                <a:srgbClr val="F9A81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72" name="Google Shape;772;p64"/>
            <p:cNvSpPr/>
            <p:nvPr/>
          </p:nvSpPr>
          <p:spPr>
            <a:xfrm>
              <a:off x="7390330" y="2158265"/>
              <a:ext cx="142906" cy="36686"/>
            </a:xfrm>
            <a:custGeom>
              <a:rect b="b" l="l" r="r" t="t"/>
              <a:pathLst>
                <a:path extrusionOk="0" h="4129" w="16084">
                  <a:moveTo>
                    <a:pt x="0" y="1119"/>
                  </a:moveTo>
                  <a:lnTo>
                    <a:pt x="6709" y="4129"/>
                  </a:lnTo>
                  <a:lnTo>
                    <a:pt x="15654" y="3441"/>
                  </a:lnTo>
                  <a:lnTo>
                    <a:pt x="16084" y="0"/>
                  </a:lnTo>
                  <a:close/>
                </a:path>
              </a:pathLst>
            </a:custGeom>
            <a:solidFill>
              <a:srgbClr val="F9A81A"/>
            </a:solidFill>
            <a:ln>
              <a:noFill/>
            </a:ln>
          </p:spPr>
        </p:sp>
      </p:grpSp>
      <p:grpSp>
        <p:nvGrpSpPr>
          <p:cNvPr id="773" name="Google Shape;773;p64"/>
          <p:cNvGrpSpPr/>
          <p:nvPr/>
        </p:nvGrpSpPr>
        <p:grpSpPr>
          <a:xfrm>
            <a:off x="7265007" y="3170893"/>
            <a:ext cx="415800" cy="417258"/>
            <a:chOff x="7265007" y="1777693"/>
            <a:chExt cx="415800" cy="417258"/>
          </a:xfrm>
        </p:grpSpPr>
        <p:sp>
          <p:nvSpPr>
            <p:cNvPr id="774" name="Google Shape;774;p64"/>
            <p:cNvSpPr/>
            <p:nvPr/>
          </p:nvSpPr>
          <p:spPr>
            <a:xfrm>
              <a:off x="7265007" y="1777693"/>
              <a:ext cx="415800" cy="415800"/>
            </a:xfrm>
            <a:prstGeom prst="ellipse">
              <a:avLst/>
            </a:prstGeom>
            <a:noFill/>
            <a:ln cap="flat" cmpd="sng" w="19050">
              <a:solidFill>
                <a:srgbClr val="F9A8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75" name="Google Shape;775;p64"/>
            <p:cNvGrpSpPr/>
            <p:nvPr/>
          </p:nvGrpSpPr>
          <p:grpSpPr>
            <a:xfrm>
              <a:off x="7332357" y="1811374"/>
              <a:ext cx="281883" cy="374734"/>
              <a:chOff x="2617500" y="1577650"/>
              <a:chExt cx="2323850" cy="3086775"/>
            </a:xfrm>
          </p:grpSpPr>
          <p:sp>
            <p:nvSpPr>
              <p:cNvPr id="776" name="Google Shape;776;p64"/>
              <p:cNvSpPr/>
              <p:nvPr/>
            </p:nvSpPr>
            <p:spPr>
              <a:xfrm>
                <a:off x="2617500" y="3158875"/>
                <a:ext cx="2323850" cy="1505550"/>
              </a:xfrm>
              <a:custGeom>
                <a:rect b="b" l="l" r="r" t="t"/>
                <a:pathLst>
                  <a:path extrusionOk="0" h="60222" w="92954">
                    <a:moveTo>
                      <a:pt x="31917" y="1"/>
                    </a:moveTo>
                    <a:lnTo>
                      <a:pt x="30985" y="117"/>
                    </a:lnTo>
                    <a:lnTo>
                      <a:pt x="23763" y="1865"/>
                    </a:lnTo>
                    <a:lnTo>
                      <a:pt x="16425" y="4194"/>
                    </a:lnTo>
                    <a:lnTo>
                      <a:pt x="13396" y="5359"/>
                    </a:lnTo>
                    <a:lnTo>
                      <a:pt x="8388" y="8737"/>
                    </a:lnTo>
                    <a:lnTo>
                      <a:pt x="4660" y="13280"/>
                    </a:lnTo>
                    <a:lnTo>
                      <a:pt x="2331" y="18871"/>
                    </a:lnTo>
                    <a:lnTo>
                      <a:pt x="1748" y="22132"/>
                    </a:lnTo>
                    <a:lnTo>
                      <a:pt x="700" y="32616"/>
                    </a:lnTo>
                    <a:lnTo>
                      <a:pt x="1" y="43332"/>
                    </a:lnTo>
                    <a:lnTo>
                      <a:pt x="1" y="45312"/>
                    </a:lnTo>
                    <a:lnTo>
                      <a:pt x="1399" y="48341"/>
                    </a:lnTo>
                    <a:lnTo>
                      <a:pt x="2796" y="49622"/>
                    </a:lnTo>
                    <a:lnTo>
                      <a:pt x="5592" y="51835"/>
                    </a:lnTo>
                    <a:lnTo>
                      <a:pt x="11882" y="55213"/>
                    </a:lnTo>
                    <a:lnTo>
                      <a:pt x="15260" y="56261"/>
                    </a:lnTo>
                    <a:lnTo>
                      <a:pt x="19104" y="57310"/>
                    </a:lnTo>
                    <a:lnTo>
                      <a:pt x="26908" y="58824"/>
                    </a:lnTo>
                    <a:lnTo>
                      <a:pt x="39838" y="59989"/>
                    </a:lnTo>
                    <a:lnTo>
                      <a:pt x="49971" y="60222"/>
                    </a:lnTo>
                    <a:lnTo>
                      <a:pt x="58707" y="59406"/>
                    </a:lnTo>
                    <a:lnTo>
                      <a:pt x="70938" y="57776"/>
                    </a:lnTo>
                    <a:lnTo>
                      <a:pt x="73501" y="57310"/>
                    </a:lnTo>
                    <a:lnTo>
                      <a:pt x="78509" y="56028"/>
                    </a:lnTo>
                    <a:lnTo>
                      <a:pt x="83285" y="54048"/>
                    </a:lnTo>
                    <a:lnTo>
                      <a:pt x="87711" y="51369"/>
                    </a:lnTo>
                    <a:lnTo>
                      <a:pt x="89808" y="49738"/>
                    </a:lnTo>
                    <a:lnTo>
                      <a:pt x="91322" y="48341"/>
                    </a:lnTo>
                    <a:lnTo>
                      <a:pt x="92604" y="46011"/>
                    </a:lnTo>
                    <a:lnTo>
                      <a:pt x="92953" y="44147"/>
                    </a:lnTo>
                    <a:lnTo>
                      <a:pt x="92953" y="43099"/>
                    </a:lnTo>
                    <a:lnTo>
                      <a:pt x="92371" y="33431"/>
                    </a:lnTo>
                    <a:lnTo>
                      <a:pt x="91555" y="23880"/>
                    </a:lnTo>
                    <a:lnTo>
                      <a:pt x="91089" y="20152"/>
                    </a:lnTo>
                    <a:lnTo>
                      <a:pt x="88643" y="13862"/>
                    </a:lnTo>
                    <a:lnTo>
                      <a:pt x="84566" y="8737"/>
                    </a:lnTo>
                    <a:lnTo>
                      <a:pt x="78975" y="5010"/>
                    </a:lnTo>
                    <a:lnTo>
                      <a:pt x="75481" y="3728"/>
                    </a:lnTo>
                    <a:lnTo>
                      <a:pt x="69657" y="1981"/>
                    </a:lnTo>
                    <a:lnTo>
                      <a:pt x="63600" y="350"/>
                    </a:lnTo>
                    <a:lnTo>
                      <a:pt x="62085" y="1"/>
                    </a:lnTo>
                    <a:lnTo>
                      <a:pt x="59057" y="583"/>
                    </a:lnTo>
                    <a:lnTo>
                      <a:pt x="57659" y="1399"/>
                    </a:lnTo>
                    <a:lnTo>
                      <a:pt x="54980" y="2913"/>
                    </a:lnTo>
                    <a:lnTo>
                      <a:pt x="52185" y="4078"/>
                    </a:lnTo>
                    <a:lnTo>
                      <a:pt x="49855" y="4777"/>
                    </a:lnTo>
                    <a:lnTo>
                      <a:pt x="45429" y="5010"/>
                    </a:lnTo>
                    <a:lnTo>
                      <a:pt x="41119" y="4194"/>
                    </a:lnTo>
                    <a:lnTo>
                      <a:pt x="36925" y="2447"/>
                    </a:lnTo>
                    <a:lnTo>
                      <a:pt x="34945" y="1282"/>
                    </a:lnTo>
                    <a:lnTo>
                      <a:pt x="34013" y="700"/>
                    </a:lnTo>
                    <a:lnTo>
                      <a:pt x="31917" y="1"/>
                    </a:lnTo>
                    <a:close/>
                  </a:path>
                </a:pathLst>
              </a:custGeom>
              <a:solidFill>
                <a:srgbClr val="F9A81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64"/>
              <p:cNvSpPr/>
              <p:nvPr/>
            </p:nvSpPr>
            <p:spPr>
              <a:xfrm>
                <a:off x="3150400" y="1577650"/>
                <a:ext cx="1255125" cy="1502625"/>
              </a:xfrm>
              <a:custGeom>
                <a:rect b="b" l="l" r="r" t="t"/>
                <a:pathLst>
                  <a:path extrusionOk="0" h="60105" w="50205">
                    <a:moveTo>
                      <a:pt x="22831" y="0"/>
                    </a:moveTo>
                    <a:lnTo>
                      <a:pt x="20851" y="117"/>
                    </a:lnTo>
                    <a:lnTo>
                      <a:pt x="17240" y="816"/>
                    </a:lnTo>
                    <a:lnTo>
                      <a:pt x="13862" y="1981"/>
                    </a:lnTo>
                    <a:lnTo>
                      <a:pt x="10717" y="3611"/>
                    </a:lnTo>
                    <a:lnTo>
                      <a:pt x="8038" y="5708"/>
                    </a:lnTo>
                    <a:lnTo>
                      <a:pt x="5592" y="8271"/>
                    </a:lnTo>
                    <a:lnTo>
                      <a:pt x="3612" y="11183"/>
                    </a:lnTo>
                    <a:lnTo>
                      <a:pt x="2214" y="14444"/>
                    </a:lnTo>
                    <a:lnTo>
                      <a:pt x="1748" y="16191"/>
                    </a:lnTo>
                    <a:lnTo>
                      <a:pt x="1049" y="18637"/>
                    </a:lnTo>
                    <a:lnTo>
                      <a:pt x="234" y="23879"/>
                    </a:lnTo>
                    <a:lnTo>
                      <a:pt x="117" y="26558"/>
                    </a:lnTo>
                    <a:lnTo>
                      <a:pt x="1" y="29936"/>
                    </a:lnTo>
                    <a:lnTo>
                      <a:pt x="700" y="36692"/>
                    </a:lnTo>
                    <a:lnTo>
                      <a:pt x="2447" y="43099"/>
                    </a:lnTo>
                    <a:lnTo>
                      <a:pt x="5592" y="49039"/>
                    </a:lnTo>
                    <a:lnTo>
                      <a:pt x="7689" y="51835"/>
                    </a:lnTo>
                    <a:lnTo>
                      <a:pt x="9552" y="54164"/>
                    </a:lnTo>
                    <a:lnTo>
                      <a:pt x="13979" y="57426"/>
                    </a:lnTo>
                    <a:lnTo>
                      <a:pt x="18987" y="59406"/>
                    </a:lnTo>
                    <a:lnTo>
                      <a:pt x="24462" y="60105"/>
                    </a:lnTo>
                    <a:lnTo>
                      <a:pt x="27491" y="59872"/>
                    </a:lnTo>
                    <a:lnTo>
                      <a:pt x="30752" y="59406"/>
                    </a:lnTo>
                    <a:lnTo>
                      <a:pt x="36227" y="57076"/>
                    </a:lnTo>
                    <a:lnTo>
                      <a:pt x="40769" y="53465"/>
                    </a:lnTo>
                    <a:lnTo>
                      <a:pt x="44497" y="48690"/>
                    </a:lnTo>
                    <a:lnTo>
                      <a:pt x="46011" y="45894"/>
                    </a:lnTo>
                    <a:lnTo>
                      <a:pt x="47758" y="41817"/>
                    </a:lnTo>
                    <a:lnTo>
                      <a:pt x="49739" y="33314"/>
                    </a:lnTo>
                    <a:lnTo>
                      <a:pt x="50204" y="28888"/>
                    </a:lnTo>
                    <a:lnTo>
                      <a:pt x="49855" y="23996"/>
                    </a:lnTo>
                    <a:lnTo>
                      <a:pt x="49156" y="19336"/>
                    </a:lnTo>
                    <a:lnTo>
                      <a:pt x="48457" y="15958"/>
                    </a:lnTo>
                    <a:lnTo>
                      <a:pt x="45895" y="10018"/>
                    </a:lnTo>
                    <a:lnTo>
                      <a:pt x="41934" y="5359"/>
                    </a:lnTo>
                    <a:lnTo>
                      <a:pt x="36460" y="1981"/>
                    </a:lnTo>
                    <a:lnTo>
                      <a:pt x="32965" y="1049"/>
                    </a:lnTo>
                    <a:lnTo>
                      <a:pt x="30519" y="466"/>
                    </a:lnTo>
                    <a:lnTo>
                      <a:pt x="25277" y="0"/>
                    </a:lnTo>
                    <a:close/>
                  </a:path>
                </a:pathLst>
              </a:custGeom>
              <a:solidFill>
                <a:srgbClr val="F9A81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78" name="Google Shape;778;p64"/>
            <p:cNvSpPr/>
            <p:nvPr/>
          </p:nvSpPr>
          <p:spPr>
            <a:xfrm>
              <a:off x="7390330" y="2158265"/>
              <a:ext cx="142906" cy="36686"/>
            </a:xfrm>
            <a:custGeom>
              <a:rect b="b" l="l" r="r" t="t"/>
              <a:pathLst>
                <a:path extrusionOk="0" h="4129" w="16084">
                  <a:moveTo>
                    <a:pt x="0" y="1119"/>
                  </a:moveTo>
                  <a:lnTo>
                    <a:pt x="6709" y="4129"/>
                  </a:lnTo>
                  <a:lnTo>
                    <a:pt x="15654" y="3441"/>
                  </a:lnTo>
                  <a:lnTo>
                    <a:pt x="16084" y="0"/>
                  </a:lnTo>
                  <a:close/>
                </a:path>
              </a:pathLst>
            </a:custGeom>
            <a:solidFill>
              <a:srgbClr val="F9A81A"/>
            </a:solidFill>
            <a:ln>
              <a:noFill/>
            </a:ln>
          </p:spPr>
        </p:sp>
      </p:grpSp>
      <p:grpSp>
        <p:nvGrpSpPr>
          <p:cNvPr id="779" name="Google Shape;779;p64"/>
          <p:cNvGrpSpPr/>
          <p:nvPr/>
        </p:nvGrpSpPr>
        <p:grpSpPr>
          <a:xfrm>
            <a:off x="8450835" y="1264243"/>
            <a:ext cx="415800" cy="417258"/>
            <a:chOff x="7265007" y="1777693"/>
            <a:chExt cx="415800" cy="417258"/>
          </a:xfrm>
        </p:grpSpPr>
        <p:sp>
          <p:nvSpPr>
            <p:cNvPr id="780" name="Google Shape;780;p64"/>
            <p:cNvSpPr/>
            <p:nvPr/>
          </p:nvSpPr>
          <p:spPr>
            <a:xfrm>
              <a:off x="7265007" y="1777693"/>
              <a:ext cx="415800" cy="415800"/>
            </a:xfrm>
            <a:prstGeom prst="ellipse">
              <a:avLst/>
            </a:prstGeom>
            <a:noFill/>
            <a:ln cap="flat" cmpd="sng" w="19050">
              <a:solidFill>
                <a:srgbClr val="F9A8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81" name="Google Shape;781;p64"/>
            <p:cNvGrpSpPr/>
            <p:nvPr/>
          </p:nvGrpSpPr>
          <p:grpSpPr>
            <a:xfrm>
              <a:off x="7332357" y="1811374"/>
              <a:ext cx="281883" cy="374734"/>
              <a:chOff x="2617500" y="1577650"/>
              <a:chExt cx="2323850" cy="3086775"/>
            </a:xfrm>
          </p:grpSpPr>
          <p:sp>
            <p:nvSpPr>
              <p:cNvPr id="782" name="Google Shape;782;p64"/>
              <p:cNvSpPr/>
              <p:nvPr/>
            </p:nvSpPr>
            <p:spPr>
              <a:xfrm>
                <a:off x="2617500" y="3158875"/>
                <a:ext cx="2323850" cy="1505550"/>
              </a:xfrm>
              <a:custGeom>
                <a:rect b="b" l="l" r="r" t="t"/>
                <a:pathLst>
                  <a:path extrusionOk="0" h="60222" w="92954">
                    <a:moveTo>
                      <a:pt x="31917" y="1"/>
                    </a:moveTo>
                    <a:lnTo>
                      <a:pt x="30985" y="117"/>
                    </a:lnTo>
                    <a:lnTo>
                      <a:pt x="23763" y="1865"/>
                    </a:lnTo>
                    <a:lnTo>
                      <a:pt x="16425" y="4194"/>
                    </a:lnTo>
                    <a:lnTo>
                      <a:pt x="13396" y="5359"/>
                    </a:lnTo>
                    <a:lnTo>
                      <a:pt x="8388" y="8737"/>
                    </a:lnTo>
                    <a:lnTo>
                      <a:pt x="4660" y="13280"/>
                    </a:lnTo>
                    <a:lnTo>
                      <a:pt x="2331" y="18871"/>
                    </a:lnTo>
                    <a:lnTo>
                      <a:pt x="1748" y="22132"/>
                    </a:lnTo>
                    <a:lnTo>
                      <a:pt x="700" y="32616"/>
                    </a:lnTo>
                    <a:lnTo>
                      <a:pt x="1" y="43332"/>
                    </a:lnTo>
                    <a:lnTo>
                      <a:pt x="1" y="45312"/>
                    </a:lnTo>
                    <a:lnTo>
                      <a:pt x="1399" y="48341"/>
                    </a:lnTo>
                    <a:lnTo>
                      <a:pt x="2796" y="49622"/>
                    </a:lnTo>
                    <a:lnTo>
                      <a:pt x="5592" y="51835"/>
                    </a:lnTo>
                    <a:lnTo>
                      <a:pt x="11882" y="55213"/>
                    </a:lnTo>
                    <a:lnTo>
                      <a:pt x="15260" y="56261"/>
                    </a:lnTo>
                    <a:lnTo>
                      <a:pt x="19104" y="57310"/>
                    </a:lnTo>
                    <a:lnTo>
                      <a:pt x="26908" y="58824"/>
                    </a:lnTo>
                    <a:lnTo>
                      <a:pt x="39838" y="59989"/>
                    </a:lnTo>
                    <a:lnTo>
                      <a:pt x="49971" y="60222"/>
                    </a:lnTo>
                    <a:lnTo>
                      <a:pt x="58707" y="59406"/>
                    </a:lnTo>
                    <a:lnTo>
                      <a:pt x="70938" y="57776"/>
                    </a:lnTo>
                    <a:lnTo>
                      <a:pt x="73501" y="57310"/>
                    </a:lnTo>
                    <a:lnTo>
                      <a:pt x="78509" y="56028"/>
                    </a:lnTo>
                    <a:lnTo>
                      <a:pt x="83285" y="54048"/>
                    </a:lnTo>
                    <a:lnTo>
                      <a:pt x="87711" y="51369"/>
                    </a:lnTo>
                    <a:lnTo>
                      <a:pt x="89808" y="49738"/>
                    </a:lnTo>
                    <a:lnTo>
                      <a:pt x="91322" y="48341"/>
                    </a:lnTo>
                    <a:lnTo>
                      <a:pt x="92604" y="46011"/>
                    </a:lnTo>
                    <a:lnTo>
                      <a:pt x="92953" y="44147"/>
                    </a:lnTo>
                    <a:lnTo>
                      <a:pt x="92953" y="43099"/>
                    </a:lnTo>
                    <a:lnTo>
                      <a:pt x="92371" y="33431"/>
                    </a:lnTo>
                    <a:lnTo>
                      <a:pt x="91555" y="23880"/>
                    </a:lnTo>
                    <a:lnTo>
                      <a:pt x="91089" y="20152"/>
                    </a:lnTo>
                    <a:lnTo>
                      <a:pt x="88643" y="13862"/>
                    </a:lnTo>
                    <a:lnTo>
                      <a:pt x="84566" y="8737"/>
                    </a:lnTo>
                    <a:lnTo>
                      <a:pt x="78975" y="5010"/>
                    </a:lnTo>
                    <a:lnTo>
                      <a:pt x="75481" y="3728"/>
                    </a:lnTo>
                    <a:lnTo>
                      <a:pt x="69657" y="1981"/>
                    </a:lnTo>
                    <a:lnTo>
                      <a:pt x="63600" y="350"/>
                    </a:lnTo>
                    <a:lnTo>
                      <a:pt x="62085" y="1"/>
                    </a:lnTo>
                    <a:lnTo>
                      <a:pt x="59057" y="583"/>
                    </a:lnTo>
                    <a:lnTo>
                      <a:pt x="57659" y="1399"/>
                    </a:lnTo>
                    <a:lnTo>
                      <a:pt x="54980" y="2913"/>
                    </a:lnTo>
                    <a:lnTo>
                      <a:pt x="52185" y="4078"/>
                    </a:lnTo>
                    <a:lnTo>
                      <a:pt x="49855" y="4777"/>
                    </a:lnTo>
                    <a:lnTo>
                      <a:pt x="45429" y="5010"/>
                    </a:lnTo>
                    <a:lnTo>
                      <a:pt x="41119" y="4194"/>
                    </a:lnTo>
                    <a:lnTo>
                      <a:pt x="36925" y="2447"/>
                    </a:lnTo>
                    <a:lnTo>
                      <a:pt x="34945" y="1282"/>
                    </a:lnTo>
                    <a:lnTo>
                      <a:pt x="34013" y="700"/>
                    </a:lnTo>
                    <a:lnTo>
                      <a:pt x="31917" y="1"/>
                    </a:lnTo>
                    <a:close/>
                  </a:path>
                </a:pathLst>
              </a:custGeom>
              <a:solidFill>
                <a:srgbClr val="F9A81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64"/>
              <p:cNvSpPr/>
              <p:nvPr/>
            </p:nvSpPr>
            <p:spPr>
              <a:xfrm>
                <a:off x="3150400" y="1577650"/>
                <a:ext cx="1255125" cy="1502625"/>
              </a:xfrm>
              <a:custGeom>
                <a:rect b="b" l="l" r="r" t="t"/>
                <a:pathLst>
                  <a:path extrusionOk="0" h="60105" w="50205">
                    <a:moveTo>
                      <a:pt x="22831" y="0"/>
                    </a:moveTo>
                    <a:lnTo>
                      <a:pt x="20851" y="117"/>
                    </a:lnTo>
                    <a:lnTo>
                      <a:pt x="17240" y="816"/>
                    </a:lnTo>
                    <a:lnTo>
                      <a:pt x="13862" y="1981"/>
                    </a:lnTo>
                    <a:lnTo>
                      <a:pt x="10717" y="3611"/>
                    </a:lnTo>
                    <a:lnTo>
                      <a:pt x="8038" y="5708"/>
                    </a:lnTo>
                    <a:lnTo>
                      <a:pt x="5592" y="8271"/>
                    </a:lnTo>
                    <a:lnTo>
                      <a:pt x="3612" y="11183"/>
                    </a:lnTo>
                    <a:lnTo>
                      <a:pt x="2214" y="14444"/>
                    </a:lnTo>
                    <a:lnTo>
                      <a:pt x="1748" y="16191"/>
                    </a:lnTo>
                    <a:lnTo>
                      <a:pt x="1049" y="18637"/>
                    </a:lnTo>
                    <a:lnTo>
                      <a:pt x="234" y="23879"/>
                    </a:lnTo>
                    <a:lnTo>
                      <a:pt x="117" y="26558"/>
                    </a:lnTo>
                    <a:lnTo>
                      <a:pt x="1" y="29936"/>
                    </a:lnTo>
                    <a:lnTo>
                      <a:pt x="700" y="36692"/>
                    </a:lnTo>
                    <a:lnTo>
                      <a:pt x="2447" y="43099"/>
                    </a:lnTo>
                    <a:lnTo>
                      <a:pt x="5592" y="49039"/>
                    </a:lnTo>
                    <a:lnTo>
                      <a:pt x="7689" y="51835"/>
                    </a:lnTo>
                    <a:lnTo>
                      <a:pt x="9552" y="54164"/>
                    </a:lnTo>
                    <a:lnTo>
                      <a:pt x="13979" y="57426"/>
                    </a:lnTo>
                    <a:lnTo>
                      <a:pt x="18987" y="59406"/>
                    </a:lnTo>
                    <a:lnTo>
                      <a:pt x="24462" y="60105"/>
                    </a:lnTo>
                    <a:lnTo>
                      <a:pt x="27491" y="59872"/>
                    </a:lnTo>
                    <a:lnTo>
                      <a:pt x="30752" y="59406"/>
                    </a:lnTo>
                    <a:lnTo>
                      <a:pt x="36227" y="57076"/>
                    </a:lnTo>
                    <a:lnTo>
                      <a:pt x="40769" y="53465"/>
                    </a:lnTo>
                    <a:lnTo>
                      <a:pt x="44497" y="48690"/>
                    </a:lnTo>
                    <a:lnTo>
                      <a:pt x="46011" y="45894"/>
                    </a:lnTo>
                    <a:lnTo>
                      <a:pt x="47758" y="41817"/>
                    </a:lnTo>
                    <a:lnTo>
                      <a:pt x="49739" y="33314"/>
                    </a:lnTo>
                    <a:lnTo>
                      <a:pt x="50204" y="28888"/>
                    </a:lnTo>
                    <a:lnTo>
                      <a:pt x="49855" y="23996"/>
                    </a:lnTo>
                    <a:lnTo>
                      <a:pt x="49156" y="19336"/>
                    </a:lnTo>
                    <a:lnTo>
                      <a:pt x="48457" y="15958"/>
                    </a:lnTo>
                    <a:lnTo>
                      <a:pt x="45895" y="10018"/>
                    </a:lnTo>
                    <a:lnTo>
                      <a:pt x="41934" y="5359"/>
                    </a:lnTo>
                    <a:lnTo>
                      <a:pt x="36460" y="1981"/>
                    </a:lnTo>
                    <a:lnTo>
                      <a:pt x="32965" y="1049"/>
                    </a:lnTo>
                    <a:lnTo>
                      <a:pt x="30519" y="466"/>
                    </a:lnTo>
                    <a:lnTo>
                      <a:pt x="25277" y="0"/>
                    </a:lnTo>
                    <a:close/>
                  </a:path>
                </a:pathLst>
              </a:custGeom>
              <a:solidFill>
                <a:srgbClr val="F9A81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84" name="Google Shape;784;p64"/>
            <p:cNvSpPr/>
            <p:nvPr/>
          </p:nvSpPr>
          <p:spPr>
            <a:xfrm>
              <a:off x="7390330" y="2158265"/>
              <a:ext cx="142906" cy="36686"/>
            </a:xfrm>
            <a:custGeom>
              <a:rect b="b" l="l" r="r" t="t"/>
              <a:pathLst>
                <a:path extrusionOk="0" h="4129" w="16084">
                  <a:moveTo>
                    <a:pt x="0" y="1119"/>
                  </a:moveTo>
                  <a:lnTo>
                    <a:pt x="6709" y="4129"/>
                  </a:lnTo>
                  <a:lnTo>
                    <a:pt x="15654" y="3441"/>
                  </a:lnTo>
                  <a:lnTo>
                    <a:pt x="16084" y="0"/>
                  </a:lnTo>
                  <a:close/>
                </a:path>
              </a:pathLst>
            </a:custGeom>
            <a:solidFill>
              <a:srgbClr val="F9A81A"/>
            </a:solidFill>
            <a:ln>
              <a:noFill/>
            </a:ln>
          </p:spPr>
        </p:sp>
      </p:grpSp>
      <p:grpSp>
        <p:nvGrpSpPr>
          <p:cNvPr id="785" name="Google Shape;785;p64"/>
          <p:cNvGrpSpPr/>
          <p:nvPr/>
        </p:nvGrpSpPr>
        <p:grpSpPr>
          <a:xfrm>
            <a:off x="8450835" y="1915518"/>
            <a:ext cx="415800" cy="417258"/>
            <a:chOff x="7265007" y="1777693"/>
            <a:chExt cx="415800" cy="417258"/>
          </a:xfrm>
        </p:grpSpPr>
        <p:sp>
          <p:nvSpPr>
            <p:cNvPr id="786" name="Google Shape;786;p64"/>
            <p:cNvSpPr/>
            <p:nvPr/>
          </p:nvSpPr>
          <p:spPr>
            <a:xfrm>
              <a:off x="7265007" y="1777693"/>
              <a:ext cx="415800" cy="415800"/>
            </a:xfrm>
            <a:prstGeom prst="ellipse">
              <a:avLst/>
            </a:prstGeom>
            <a:noFill/>
            <a:ln cap="flat" cmpd="sng" w="19050">
              <a:solidFill>
                <a:srgbClr val="F9A8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87" name="Google Shape;787;p64"/>
            <p:cNvGrpSpPr/>
            <p:nvPr/>
          </p:nvGrpSpPr>
          <p:grpSpPr>
            <a:xfrm>
              <a:off x="7332357" y="1811374"/>
              <a:ext cx="281883" cy="374734"/>
              <a:chOff x="2617500" y="1577650"/>
              <a:chExt cx="2323850" cy="3086775"/>
            </a:xfrm>
          </p:grpSpPr>
          <p:sp>
            <p:nvSpPr>
              <p:cNvPr id="788" name="Google Shape;788;p64"/>
              <p:cNvSpPr/>
              <p:nvPr/>
            </p:nvSpPr>
            <p:spPr>
              <a:xfrm>
                <a:off x="2617500" y="3158875"/>
                <a:ext cx="2323850" cy="1505550"/>
              </a:xfrm>
              <a:custGeom>
                <a:rect b="b" l="l" r="r" t="t"/>
                <a:pathLst>
                  <a:path extrusionOk="0" h="60222" w="92954">
                    <a:moveTo>
                      <a:pt x="31917" y="1"/>
                    </a:moveTo>
                    <a:lnTo>
                      <a:pt x="30985" y="117"/>
                    </a:lnTo>
                    <a:lnTo>
                      <a:pt x="23763" y="1865"/>
                    </a:lnTo>
                    <a:lnTo>
                      <a:pt x="16425" y="4194"/>
                    </a:lnTo>
                    <a:lnTo>
                      <a:pt x="13396" y="5359"/>
                    </a:lnTo>
                    <a:lnTo>
                      <a:pt x="8388" y="8737"/>
                    </a:lnTo>
                    <a:lnTo>
                      <a:pt x="4660" y="13280"/>
                    </a:lnTo>
                    <a:lnTo>
                      <a:pt x="2331" y="18871"/>
                    </a:lnTo>
                    <a:lnTo>
                      <a:pt x="1748" y="22132"/>
                    </a:lnTo>
                    <a:lnTo>
                      <a:pt x="700" y="32616"/>
                    </a:lnTo>
                    <a:lnTo>
                      <a:pt x="1" y="43332"/>
                    </a:lnTo>
                    <a:lnTo>
                      <a:pt x="1" y="45312"/>
                    </a:lnTo>
                    <a:lnTo>
                      <a:pt x="1399" y="48341"/>
                    </a:lnTo>
                    <a:lnTo>
                      <a:pt x="2796" y="49622"/>
                    </a:lnTo>
                    <a:lnTo>
                      <a:pt x="5592" y="51835"/>
                    </a:lnTo>
                    <a:lnTo>
                      <a:pt x="11882" y="55213"/>
                    </a:lnTo>
                    <a:lnTo>
                      <a:pt x="15260" y="56261"/>
                    </a:lnTo>
                    <a:lnTo>
                      <a:pt x="19104" y="57310"/>
                    </a:lnTo>
                    <a:lnTo>
                      <a:pt x="26908" y="58824"/>
                    </a:lnTo>
                    <a:lnTo>
                      <a:pt x="39838" y="59989"/>
                    </a:lnTo>
                    <a:lnTo>
                      <a:pt x="49971" y="60222"/>
                    </a:lnTo>
                    <a:lnTo>
                      <a:pt x="58707" y="59406"/>
                    </a:lnTo>
                    <a:lnTo>
                      <a:pt x="70938" y="57776"/>
                    </a:lnTo>
                    <a:lnTo>
                      <a:pt x="73501" y="57310"/>
                    </a:lnTo>
                    <a:lnTo>
                      <a:pt x="78509" y="56028"/>
                    </a:lnTo>
                    <a:lnTo>
                      <a:pt x="83285" y="54048"/>
                    </a:lnTo>
                    <a:lnTo>
                      <a:pt x="87711" y="51369"/>
                    </a:lnTo>
                    <a:lnTo>
                      <a:pt x="89808" y="49738"/>
                    </a:lnTo>
                    <a:lnTo>
                      <a:pt x="91322" y="48341"/>
                    </a:lnTo>
                    <a:lnTo>
                      <a:pt x="92604" y="46011"/>
                    </a:lnTo>
                    <a:lnTo>
                      <a:pt x="92953" y="44147"/>
                    </a:lnTo>
                    <a:lnTo>
                      <a:pt x="92953" y="43099"/>
                    </a:lnTo>
                    <a:lnTo>
                      <a:pt x="92371" y="33431"/>
                    </a:lnTo>
                    <a:lnTo>
                      <a:pt x="91555" y="23880"/>
                    </a:lnTo>
                    <a:lnTo>
                      <a:pt x="91089" y="20152"/>
                    </a:lnTo>
                    <a:lnTo>
                      <a:pt x="88643" y="13862"/>
                    </a:lnTo>
                    <a:lnTo>
                      <a:pt x="84566" y="8737"/>
                    </a:lnTo>
                    <a:lnTo>
                      <a:pt x="78975" y="5010"/>
                    </a:lnTo>
                    <a:lnTo>
                      <a:pt x="75481" y="3728"/>
                    </a:lnTo>
                    <a:lnTo>
                      <a:pt x="69657" y="1981"/>
                    </a:lnTo>
                    <a:lnTo>
                      <a:pt x="63600" y="350"/>
                    </a:lnTo>
                    <a:lnTo>
                      <a:pt x="62085" y="1"/>
                    </a:lnTo>
                    <a:lnTo>
                      <a:pt x="59057" y="583"/>
                    </a:lnTo>
                    <a:lnTo>
                      <a:pt x="57659" y="1399"/>
                    </a:lnTo>
                    <a:lnTo>
                      <a:pt x="54980" y="2913"/>
                    </a:lnTo>
                    <a:lnTo>
                      <a:pt x="52185" y="4078"/>
                    </a:lnTo>
                    <a:lnTo>
                      <a:pt x="49855" y="4777"/>
                    </a:lnTo>
                    <a:lnTo>
                      <a:pt x="45429" y="5010"/>
                    </a:lnTo>
                    <a:lnTo>
                      <a:pt x="41119" y="4194"/>
                    </a:lnTo>
                    <a:lnTo>
                      <a:pt x="36925" y="2447"/>
                    </a:lnTo>
                    <a:lnTo>
                      <a:pt x="34945" y="1282"/>
                    </a:lnTo>
                    <a:lnTo>
                      <a:pt x="34013" y="700"/>
                    </a:lnTo>
                    <a:lnTo>
                      <a:pt x="31917" y="1"/>
                    </a:lnTo>
                    <a:close/>
                  </a:path>
                </a:pathLst>
              </a:custGeom>
              <a:solidFill>
                <a:srgbClr val="F9A81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64"/>
              <p:cNvSpPr/>
              <p:nvPr/>
            </p:nvSpPr>
            <p:spPr>
              <a:xfrm>
                <a:off x="3150400" y="1577650"/>
                <a:ext cx="1255125" cy="1502625"/>
              </a:xfrm>
              <a:custGeom>
                <a:rect b="b" l="l" r="r" t="t"/>
                <a:pathLst>
                  <a:path extrusionOk="0" h="60105" w="50205">
                    <a:moveTo>
                      <a:pt x="22831" y="0"/>
                    </a:moveTo>
                    <a:lnTo>
                      <a:pt x="20851" y="117"/>
                    </a:lnTo>
                    <a:lnTo>
                      <a:pt x="17240" y="816"/>
                    </a:lnTo>
                    <a:lnTo>
                      <a:pt x="13862" y="1981"/>
                    </a:lnTo>
                    <a:lnTo>
                      <a:pt x="10717" y="3611"/>
                    </a:lnTo>
                    <a:lnTo>
                      <a:pt x="8038" y="5708"/>
                    </a:lnTo>
                    <a:lnTo>
                      <a:pt x="5592" y="8271"/>
                    </a:lnTo>
                    <a:lnTo>
                      <a:pt x="3612" y="11183"/>
                    </a:lnTo>
                    <a:lnTo>
                      <a:pt x="2214" y="14444"/>
                    </a:lnTo>
                    <a:lnTo>
                      <a:pt x="1748" y="16191"/>
                    </a:lnTo>
                    <a:lnTo>
                      <a:pt x="1049" y="18637"/>
                    </a:lnTo>
                    <a:lnTo>
                      <a:pt x="234" y="23879"/>
                    </a:lnTo>
                    <a:lnTo>
                      <a:pt x="117" y="26558"/>
                    </a:lnTo>
                    <a:lnTo>
                      <a:pt x="1" y="29936"/>
                    </a:lnTo>
                    <a:lnTo>
                      <a:pt x="700" y="36692"/>
                    </a:lnTo>
                    <a:lnTo>
                      <a:pt x="2447" y="43099"/>
                    </a:lnTo>
                    <a:lnTo>
                      <a:pt x="5592" y="49039"/>
                    </a:lnTo>
                    <a:lnTo>
                      <a:pt x="7689" y="51835"/>
                    </a:lnTo>
                    <a:lnTo>
                      <a:pt x="9552" y="54164"/>
                    </a:lnTo>
                    <a:lnTo>
                      <a:pt x="13979" y="57426"/>
                    </a:lnTo>
                    <a:lnTo>
                      <a:pt x="18987" y="59406"/>
                    </a:lnTo>
                    <a:lnTo>
                      <a:pt x="24462" y="60105"/>
                    </a:lnTo>
                    <a:lnTo>
                      <a:pt x="27491" y="59872"/>
                    </a:lnTo>
                    <a:lnTo>
                      <a:pt x="30752" y="59406"/>
                    </a:lnTo>
                    <a:lnTo>
                      <a:pt x="36227" y="57076"/>
                    </a:lnTo>
                    <a:lnTo>
                      <a:pt x="40769" y="53465"/>
                    </a:lnTo>
                    <a:lnTo>
                      <a:pt x="44497" y="48690"/>
                    </a:lnTo>
                    <a:lnTo>
                      <a:pt x="46011" y="45894"/>
                    </a:lnTo>
                    <a:lnTo>
                      <a:pt x="47758" y="41817"/>
                    </a:lnTo>
                    <a:lnTo>
                      <a:pt x="49739" y="33314"/>
                    </a:lnTo>
                    <a:lnTo>
                      <a:pt x="50204" y="28888"/>
                    </a:lnTo>
                    <a:lnTo>
                      <a:pt x="49855" y="23996"/>
                    </a:lnTo>
                    <a:lnTo>
                      <a:pt x="49156" y="19336"/>
                    </a:lnTo>
                    <a:lnTo>
                      <a:pt x="48457" y="15958"/>
                    </a:lnTo>
                    <a:lnTo>
                      <a:pt x="45895" y="10018"/>
                    </a:lnTo>
                    <a:lnTo>
                      <a:pt x="41934" y="5359"/>
                    </a:lnTo>
                    <a:lnTo>
                      <a:pt x="36460" y="1981"/>
                    </a:lnTo>
                    <a:lnTo>
                      <a:pt x="32965" y="1049"/>
                    </a:lnTo>
                    <a:lnTo>
                      <a:pt x="30519" y="466"/>
                    </a:lnTo>
                    <a:lnTo>
                      <a:pt x="25277" y="0"/>
                    </a:lnTo>
                    <a:close/>
                  </a:path>
                </a:pathLst>
              </a:custGeom>
              <a:solidFill>
                <a:srgbClr val="F9A81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0" name="Google Shape;790;p64"/>
            <p:cNvSpPr/>
            <p:nvPr/>
          </p:nvSpPr>
          <p:spPr>
            <a:xfrm>
              <a:off x="7390330" y="2158265"/>
              <a:ext cx="142906" cy="36686"/>
            </a:xfrm>
            <a:custGeom>
              <a:rect b="b" l="l" r="r" t="t"/>
              <a:pathLst>
                <a:path extrusionOk="0" h="4129" w="16084">
                  <a:moveTo>
                    <a:pt x="0" y="1119"/>
                  </a:moveTo>
                  <a:lnTo>
                    <a:pt x="6709" y="4129"/>
                  </a:lnTo>
                  <a:lnTo>
                    <a:pt x="15654" y="3441"/>
                  </a:lnTo>
                  <a:lnTo>
                    <a:pt x="16084" y="0"/>
                  </a:lnTo>
                  <a:close/>
                </a:path>
              </a:pathLst>
            </a:custGeom>
            <a:solidFill>
              <a:srgbClr val="F9A81A"/>
            </a:solidFill>
            <a:ln>
              <a:noFill/>
            </a:ln>
          </p:spPr>
        </p:sp>
      </p:grpSp>
      <p:grpSp>
        <p:nvGrpSpPr>
          <p:cNvPr id="791" name="Google Shape;791;p64"/>
          <p:cNvGrpSpPr/>
          <p:nvPr/>
        </p:nvGrpSpPr>
        <p:grpSpPr>
          <a:xfrm>
            <a:off x="8450835" y="2438293"/>
            <a:ext cx="415800" cy="417258"/>
            <a:chOff x="7265007" y="1777693"/>
            <a:chExt cx="415800" cy="417258"/>
          </a:xfrm>
        </p:grpSpPr>
        <p:sp>
          <p:nvSpPr>
            <p:cNvPr id="792" name="Google Shape;792;p64"/>
            <p:cNvSpPr/>
            <p:nvPr/>
          </p:nvSpPr>
          <p:spPr>
            <a:xfrm>
              <a:off x="7265007" y="1777693"/>
              <a:ext cx="415800" cy="415800"/>
            </a:xfrm>
            <a:prstGeom prst="ellipse">
              <a:avLst/>
            </a:prstGeom>
            <a:noFill/>
            <a:ln cap="flat" cmpd="sng" w="19050">
              <a:solidFill>
                <a:srgbClr val="F9A8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93" name="Google Shape;793;p64"/>
            <p:cNvGrpSpPr/>
            <p:nvPr/>
          </p:nvGrpSpPr>
          <p:grpSpPr>
            <a:xfrm>
              <a:off x="7332357" y="1811374"/>
              <a:ext cx="281883" cy="374734"/>
              <a:chOff x="2617500" y="1577650"/>
              <a:chExt cx="2323850" cy="3086775"/>
            </a:xfrm>
          </p:grpSpPr>
          <p:sp>
            <p:nvSpPr>
              <p:cNvPr id="794" name="Google Shape;794;p64"/>
              <p:cNvSpPr/>
              <p:nvPr/>
            </p:nvSpPr>
            <p:spPr>
              <a:xfrm>
                <a:off x="2617500" y="3158875"/>
                <a:ext cx="2323850" cy="1505550"/>
              </a:xfrm>
              <a:custGeom>
                <a:rect b="b" l="l" r="r" t="t"/>
                <a:pathLst>
                  <a:path extrusionOk="0" h="60222" w="92954">
                    <a:moveTo>
                      <a:pt x="31917" y="1"/>
                    </a:moveTo>
                    <a:lnTo>
                      <a:pt x="30985" y="117"/>
                    </a:lnTo>
                    <a:lnTo>
                      <a:pt x="23763" y="1865"/>
                    </a:lnTo>
                    <a:lnTo>
                      <a:pt x="16425" y="4194"/>
                    </a:lnTo>
                    <a:lnTo>
                      <a:pt x="13396" y="5359"/>
                    </a:lnTo>
                    <a:lnTo>
                      <a:pt x="8388" y="8737"/>
                    </a:lnTo>
                    <a:lnTo>
                      <a:pt x="4660" y="13280"/>
                    </a:lnTo>
                    <a:lnTo>
                      <a:pt x="2331" y="18871"/>
                    </a:lnTo>
                    <a:lnTo>
                      <a:pt x="1748" y="22132"/>
                    </a:lnTo>
                    <a:lnTo>
                      <a:pt x="700" y="32616"/>
                    </a:lnTo>
                    <a:lnTo>
                      <a:pt x="1" y="43332"/>
                    </a:lnTo>
                    <a:lnTo>
                      <a:pt x="1" y="45312"/>
                    </a:lnTo>
                    <a:lnTo>
                      <a:pt x="1399" y="48341"/>
                    </a:lnTo>
                    <a:lnTo>
                      <a:pt x="2796" y="49622"/>
                    </a:lnTo>
                    <a:lnTo>
                      <a:pt x="5592" y="51835"/>
                    </a:lnTo>
                    <a:lnTo>
                      <a:pt x="11882" y="55213"/>
                    </a:lnTo>
                    <a:lnTo>
                      <a:pt x="15260" y="56261"/>
                    </a:lnTo>
                    <a:lnTo>
                      <a:pt x="19104" y="57310"/>
                    </a:lnTo>
                    <a:lnTo>
                      <a:pt x="26908" y="58824"/>
                    </a:lnTo>
                    <a:lnTo>
                      <a:pt x="39838" y="59989"/>
                    </a:lnTo>
                    <a:lnTo>
                      <a:pt x="49971" y="60222"/>
                    </a:lnTo>
                    <a:lnTo>
                      <a:pt x="58707" y="59406"/>
                    </a:lnTo>
                    <a:lnTo>
                      <a:pt x="70938" y="57776"/>
                    </a:lnTo>
                    <a:lnTo>
                      <a:pt x="73501" y="57310"/>
                    </a:lnTo>
                    <a:lnTo>
                      <a:pt x="78509" y="56028"/>
                    </a:lnTo>
                    <a:lnTo>
                      <a:pt x="83285" y="54048"/>
                    </a:lnTo>
                    <a:lnTo>
                      <a:pt x="87711" y="51369"/>
                    </a:lnTo>
                    <a:lnTo>
                      <a:pt x="89808" y="49738"/>
                    </a:lnTo>
                    <a:lnTo>
                      <a:pt x="91322" y="48341"/>
                    </a:lnTo>
                    <a:lnTo>
                      <a:pt x="92604" y="46011"/>
                    </a:lnTo>
                    <a:lnTo>
                      <a:pt x="92953" y="44147"/>
                    </a:lnTo>
                    <a:lnTo>
                      <a:pt x="92953" y="43099"/>
                    </a:lnTo>
                    <a:lnTo>
                      <a:pt x="92371" y="33431"/>
                    </a:lnTo>
                    <a:lnTo>
                      <a:pt x="91555" y="23880"/>
                    </a:lnTo>
                    <a:lnTo>
                      <a:pt x="91089" y="20152"/>
                    </a:lnTo>
                    <a:lnTo>
                      <a:pt x="88643" y="13862"/>
                    </a:lnTo>
                    <a:lnTo>
                      <a:pt x="84566" y="8737"/>
                    </a:lnTo>
                    <a:lnTo>
                      <a:pt x="78975" y="5010"/>
                    </a:lnTo>
                    <a:lnTo>
                      <a:pt x="75481" y="3728"/>
                    </a:lnTo>
                    <a:lnTo>
                      <a:pt x="69657" y="1981"/>
                    </a:lnTo>
                    <a:lnTo>
                      <a:pt x="63600" y="350"/>
                    </a:lnTo>
                    <a:lnTo>
                      <a:pt x="62085" y="1"/>
                    </a:lnTo>
                    <a:lnTo>
                      <a:pt x="59057" y="583"/>
                    </a:lnTo>
                    <a:lnTo>
                      <a:pt x="57659" y="1399"/>
                    </a:lnTo>
                    <a:lnTo>
                      <a:pt x="54980" y="2913"/>
                    </a:lnTo>
                    <a:lnTo>
                      <a:pt x="52185" y="4078"/>
                    </a:lnTo>
                    <a:lnTo>
                      <a:pt x="49855" y="4777"/>
                    </a:lnTo>
                    <a:lnTo>
                      <a:pt x="45429" y="5010"/>
                    </a:lnTo>
                    <a:lnTo>
                      <a:pt x="41119" y="4194"/>
                    </a:lnTo>
                    <a:lnTo>
                      <a:pt x="36925" y="2447"/>
                    </a:lnTo>
                    <a:lnTo>
                      <a:pt x="34945" y="1282"/>
                    </a:lnTo>
                    <a:lnTo>
                      <a:pt x="34013" y="700"/>
                    </a:lnTo>
                    <a:lnTo>
                      <a:pt x="31917" y="1"/>
                    </a:lnTo>
                    <a:close/>
                  </a:path>
                </a:pathLst>
              </a:custGeom>
              <a:solidFill>
                <a:srgbClr val="F9A81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64"/>
              <p:cNvSpPr/>
              <p:nvPr/>
            </p:nvSpPr>
            <p:spPr>
              <a:xfrm>
                <a:off x="3150400" y="1577650"/>
                <a:ext cx="1255125" cy="1502625"/>
              </a:xfrm>
              <a:custGeom>
                <a:rect b="b" l="l" r="r" t="t"/>
                <a:pathLst>
                  <a:path extrusionOk="0" h="60105" w="50205">
                    <a:moveTo>
                      <a:pt x="22831" y="0"/>
                    </a:moveTo>
                    <a:lnTo>
                      <a:pt x="20851" y="117"/>
                    </a:lnTo>
                    <a:lnTo>
                      <a:pt x="17240" y="816"/>
                    </a:lnTo>
                    <a:lnTo>
                      <a:pt x="13862" y="1981"/>
                    </a:lnTo>
                    <a:lnTo>
                      <a:pt x="10717" y="3611"/>
                    </a:lnTo>
                    <a:lnTo>
                      <a:pt x="8038" y="5708"/>
                    </a:lnTo>
                    <a:lnTo>
                      <a:pt x="5592" y="8271"/>
                    </a:lnTo>
                    <a:lnTo>
                      <a:pt x="3612" y="11183"/>
                    </a:lnTo>
                    <a:lnTo>
                      <a:pt x="2214" y="14444"/>
                    </a:lnTo>
                    <a:lnTo>
                      <a:pt x="1748" y="16191"/>
                    </a:lnTo>
                    <a:lnTo>
                      <a:pt x="1049" y="18637"/>
                    </a:lnTo>
                    <a:lnTo>
                      <a:pt x="234" y="23879"/>
                    </a:lnTo>
                    <a:lnTo>
                      <a:pt x="117" y="26558"/>
                    </a:lnTo>
                    <a:lnTo>
                      <a:pt x="1" y="29936"/>
                    </a:lnTo>
                    <a:lnTo>
                      <a:pt x="700" y="36692"/>
                    </a:lnTo>
                    <a:lnTo>
                      <a:pt x="2447" y="43099"/>
                    </a:lnTo>
                    <a:lnTo>
                      <a:pt x="5592" y="49039"/>
                    </a:lnTo>
                    <a:lnTo>
                      <a:pt x="7689" y="51835"/>
                    </a:lnTo>
                    <a:lnTo>
                      <a:pt x="9552" y="54164"/>
                    </a:lnTo>
                    <a:lnTo>
                      <a:pt x="13979" y="57426"/>
                    </a:lnTo>
                    <a:lnTo>
                      <a:pt x="18987" y="59406"/>
                    </a:lnTo>
                    <a:lnTo>
                      <a:pt x="24462" y="60105"/>
                    </a:lnTo>
                    <a:lnTo>
                      <a:pt x="27491" y="59872"/>
                    </a:lnTo>
                    <a:lnTo>
                      <a:pt x="30752" y="59406"/>
                    </a:lnTo>
                    <a:lnTo>
                      <a:pt x="36227" y="57076"/>
                    </a:lnTo>
                    <a:lnTo>
                      <a:pt x="40769" y="53465"/>
                    </a:lnTo>
                    <a:lnTo>
                      <a:pt x="44497" y="48690"/>
                    </a:lnTo>
                    <a:lnTo>
                      <a:pt x="46011" y="45894"/>
                    </a:lnTo>
                    <a:lnTo>
                      <a:pt x="47758" y="41817"/>
                    </a:lnTo>
                    <a:lnTo>
                      <a:pt x="49739" y="33314"/>
                    </a:lnTo>
                    <a:lnTo>
                      <a:pt x="50204" y="28888"/>
                    </a:lnTo>
                    <a:lnTo>
                      <a:pt x="49855" y="23996"/>
                    </a:lnTo>
                    <a:lnTo>
                      <a:pt x="49156" y="19336"/>
                    </a:lnTo>
                    <a:lnTo>
                      <a:pt x="48457" y="15958"/>
                    </a:lnTo>
                    <a:lnTo>
                      <a:pt x="45895" y="10018"/>
                    </a:lnTo>
                    <a:lnTo>
                      <a:pt x="41934" y="5359"/>
                    </a:lnTo>
                    <a:lnTo>
                      <a:pt x="36460" y="1981"/>
                    </a:lnTo>
                    <a:lnTo>
                      <a:pt x="32965" y="1049"/>
                    </a:lnTo>
                    <a:lnTo>
                      <a:pt x="30519" y="466"/>
                    </a:lnTo>
                    <a:lnTo>
                      <a:pt x="25277" y="0"/>
                    </a:lnTo>
                    <a:close/>
                  </a:path>
                </a:pathLst>
              </a:custGeom>
              <a:solidFill>
                <a:srgbClr val="F9A81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6" name="Google Shape;796;p64"/>
            <p:cNvSpPr/>
            <p:nvPr/>
          </p:nvSpPr>
          <p:spPr>
            <a:xfrm>
              <a:off x="7390330" y="2158265"/>
              <a:ext cx="142906" cy="36686"/>
            </a:xfrm>
            <a:custGeom>
              <a:rect b="b" l="l" r="r" t="t"/>
              <a:pathLst>
                <a:path extrusionOk="0" h="4129" w="16084">
                  <a:moveTo>
                    <a:pt x="0" y="1119"/>
                  </a:moveTo>
                  <a:lnTo>
                    <a:pt x="6709" y="4129"/>
                  </a:lnTo>
                  <a:lnTo>
                    <a:pt x="15654" y="3441"/>
                  </a:lnTo>
                  <a:lnTo>
                    <a:pt x="16084" y="0"/>
                  </a:lnTo>
                  <a:close/>
                </a:path>
              </a:pathLst>
            </a:custGeom>
            <a:solidFill>
              <a:srgbClr val="F9A81A"/>
            </a:solidFill>
            <a:ln>
              <a:noFill/>
            </a:ln>
          </p:spPr>
        </p:sp>
      </p:grpSp>
      <p:sp>
        <p:nvSpPr>
          <p:cNvPr id="797" name="Google Shape;797;p64"/>
          <p:cNvSpPr txBox="1"/>
          <p:nvPr/>
        </p:nvSpPr>
        <p:spPr>
          <a:xfrm>
            <a:off x="5278475" y="3940250"/>
            <a:ext cx="3750000" cy="10398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rgbClr val="FFFFFF"/>
                </a:solidFill>
                <a:latin typeface="Roboto"/>
                <a:ea typeface="Roboto"/>
                <a:cs typeface="Roboto"/>
                <a:sym typeface="Roboto"/>
              </a:rPr>
              <a:t>*These figures are not a guarantee, representation or projection of earnings or profits you can or should expect. They also do not include expenses incurred by Agents in operating their businesses. eXp Realty makes no guarantee of financial success. Success with eXp Realty results only from successful sales efforts, which require hard work, diligence, skill, persistence, competence, and leadership. Your success will depend upon how well you exercise these qualities.</a:t>
            </a:r>
            <a:endParaRPr b="0" i="0" sz="9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t/>
            </a:r>
            <a:endParaRPr b="0" i="0" sz="9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FFFFFF"/>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65"/>
          <p:cNvSpPr/>
          <p:nvPr/>
        </p:nvSpPr>
        <p:spPr>
          <a:xfrm>
            <a:off x="359266" y="252725"/>
            <a:ext cx="6094200" cy="5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9469D"/>
                </a:solidFill>
                <a:latin typeface="Roboto"/>
                <a:ea typeface="Roboto"/>
                <a:cs typeface="Roboto"/>
                <a:sym typeface="Roboto"/>
              </a:rPr>
              <a:t>eXp Revenue Share Explained</a:t>
            </a:r>
            <a:endParaRPr b="1" i="0" sz="3000" u="none" cap="none" strike="noStrike">
              <a:solidFill>
                <a:srgbClr val="19469D"/>
              </a:solidFill>
              <a:latin typeface="Roboto"/>
              <a:ea typeface="Roboto"/>
              <a:cs typeface="Roboto"/>
              <a:sym typeface="Roboto"/>
            </a:endParaRPr>
          </a:p>
        </p:txBody>
      </p:sp>
      <p:graphicFrame>
        <p:nvGraphicFramePr>
          <p:cNvPr id="803" name="Google Shape;803;p65"/>
          <p:cNvGraphicFramePr/>
          <p:nvPr/>
        </p:nvGraphicFramePr>
        <p:xfrm>
          <a:off x="408541" y="1039474"/>
          <a:ext cx="3000000" cy="3000000"/>
        </p:xfrm>
        <a:graphic>
          <a:graphicData uri="http://schemas.openxmlformats.org/drawingml/2006/table">
            <a:tbl>
              <a:tblPr>
                <a:noFill/>
                <a:tableStyleId>{9A691E5E-0352-4D90-9C9D-96C01257DCA0}</a:tableStyleId>
              </a:tblPr>
              <a:tblGrid>
                <a:gridCol w="1243200"/>
                <a:gridCol w="3777625"/>
                <a:gridCol w="3271925"/>
              </a:tblGrid>
              <a:tr h="351025">
                <a:tc>
                  <a:txBody>
                    <a:bodyPr/>
                    <a:lstStyle/>
                    <a:p>
                      <a:pPr indent="0" lvl="0" marL="0" marR="0" rtl="0" algn="l">
                        <a:lnSpc>
                          <a:spcPct val="100000"/>
                        </a:lnSpc>
                        <a:spcBef>
                          <a:spcPts val="0"/>
                        </a:spcBef>
                        <a:spcAft>
                          <a:spcPts val="0"/>
                        </a:spcAft>
                        <a:buClr>
                          <a:srgbClr val="000000"/>
                        </a:buClr>
                        <a:buSzPts val="1300"/>
                        <a:buFont typeface="Arial"/>
                        <a:buNone/>
                      </a:pPr>
                      <a:r>
                        <a:t/>
                      </a:r>
                      <a:endParaRPr sz="1300" u="none" cap="none" strike="noStrike">
                        <a:solidFill>
                          <a:srgbClr val="353A42"/>
                        </a:solidFill>
                        <a:latin typeface="Roboto"/>
                        <a:ea typeface="Roboto"/>
                        <a:cs typeface="Roboto"/>
                        <a:sym typeface="Roboto"/>
                      </a:endParaRPr>
                    </a:p>
                  </a:txBody>
                  <a:tcPr marT="91425" marB="91425" marR="91425" marL="91425" anchor="ctr">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4472C4">
                          <a:alpha val="0"/>
                        </a:srgbClr>
                      </a:solidFill>
                      <a:prstDash val="solid"/>
                      <a:round/>
                      <a:headEnd len="sm" w="sm" type="none"/>
                      <a:tailEnd len="sm" w="sm" type="none"/>
                    </a:lnT>
                    <a:lnB cap="flat" cmpd="sng" w="9525">
                      <a:solidFill>
                        <a:srgbClr val="4472C4">
                          <a:alpha val="0"/>
                        </a:srgbClr>
                      </a:solidFill>
                      <a:prstDash val="solid"/>
                      <a:round/>
                      <a:headEnd len="sm" w="sm" type="none"/>
                      <a:tailEnd len="sm" w="sm" type="none"/>
                    </a:lnB>
                  </a:tcPr>
                </a:tc>
                <a:tc>
                  <a:txBody>
                    <a:bodyPr/>
                    <a:lstStyle/>
                    <a:p>
                      <a:pPr indent="0" lvl="0" marL="457200" marR="0" rtl="0" algn="l">
                        <a:lnSpc>
                          <a:spcPct val="100000"/>
                        </a:lnSpc>
                        <a:spcBef>
                          <a:spcPts val="0"/>
                        </a:spcBef>
                        <a:spcAft>
                          <a:spcPts val="0"/>
                        </a:spcAft>
                        <a:buClr>
                          <a:srgbClr val="000000"/>
                        </a:buClr>
                        <a:buSzPts val="1300"/>
                        <a:buFont typeface="Arial"/>
                        <a:buNone/>
                      </a:pPr>
                      <a:r>
                        <a:rPr lang="en" sz="1300" u="none" cap="none" strike="noStrike">
                          <a:solidFill>
                            <a:srgbClr val="353A42"/>
                          </a:solidFill>
                          <a:latin typeface="Roboto"/>
                          <a:ea typeface="Roboto"/>
                          <a:cs typeface="Roboto"/>
                          <a:sym typeface="Roboto"/>
                        </a:rPr>
                        <a:t>Maximum Potential Annual</a:t>
                      </a:r>
                      <a:endParaRPr sz="1300" u="none" cap="none" strike="noStrike">
                        <a:solidFill>
                          <a:srgbClr val="353A42"/>
                        </a:solidFill>
                        <a:latin typeface="Roboto"/>
                        <a:ea typeface="Roboto"/>
                        <a:cs typeface="Roboto"/>
                        <a:sym typeface="Roboto"/>
                      </a:endParaRPr>
                    </a:p>
                    <a:p>
                      <a:pPr indent="0" lvl="0" marL="457200" marR="0" rtl="0" algn="l">
                        <a:lnSpc>
                          <a:spcPct val="100000"/>
                        </a:lnSpc>
                        <a:spcBef>
                          <a:spcPts val="0"/>
                        </a:spcBef>
                        <a:spcAft>
                          <a:spcPts val="0"/>
                        </a:spcAft>
                        <a:buClr>
                          <a:srgbClr val="000000"/>
                        </a:buClr>
                        <a:buSzPts val="1300"/>
                        <a:buFont typeface="Arial"/>
                        <a:buNone/>
                      </a:pPr>
                      <a:r>
                        <a:rPr lang="en" sz="1300" u="none" cap="none" strike="noStrike">
                          <a:solidFill>
                            <a:srgbClr val="353A42"/>
                          </a:solidFill>
                          <a:latin typeface="Roboto"/>
                          <a:ea typeface="Roboto"/>
                          <a:cs typeface="Roboto"/>
                          <a:sym typeface="Roboto"/>
                        </a:rPr>
                        <a:t>Revenue Share Per Agent</a:t>
                      </a:r>
                      <a:endParaRPr sz="1300" u="none" cap="none" strike="noStrike">
                        <a:solidFill>
                          <a:srgbClr val="353A42"/>
                        </a:solidFill>
                        <a:latin typeface="Roboto"/>
                        <a:ea typeface="Roboto"/>
                        <a:cs typeface="Roboto"/>
                        <a:sym typeface="Roboto"/>
                      </a:endParaRPr>
                    </a:p>
                  </a:txBody>
                  <a:tcPr marT="91425" marB="91425" marR="91425" marL="91425" anchor="ctr">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4472C4">
                          <a:alpha val="0"/>
                        </a:srgbClr>
                      </a:solidFill>
                      <a:prstDash val="solid"/>
                      <a:round/>
                      <a:headEnd len="sm" w="sm" type="none"/>
                      <a:tailEnd len="sm" w="sm" type="none"/>
                    </a:lnT>
                    <a:lnB cap="flat" cmpd="sng" w="9525">
                      <a:solidFill>
                        <a:srgbClr val="4472C4">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353A42"/>
                          </a:solidFill>
                          <a:latin typeface="Roboto"/>
                          <a:ea typeface="Roboto"/>
                          <a:cs typeface="Roboto"/>
                          <a:sym typeface="Roboto"/>
                        </a:rPr>
                        <a:t>Personal Qualifying</a:t>
                      </a:r>
                      <a:endParaRPr sz="1300" u="none" cap="none" strike="noStrike">
                        <a:solidFill>
                          <a:srgbClr val="353A4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353A42"/>
                          </a:solidFill>
                          <a:latin typeface="Roboto"/>
                          <a:ea typeface="Roboto"/>
                          <a:cs typeface="Roboto"/>
                          <a:sym typeface="Roboto"/>
                        </a:rPr>
                        <a:t>Agent Count Needed</a:t>
                      </a:r>
                      <a:endParaRPr sz="1300" u="none" cap="none" strike="noStrike">
                        <a:solidFill>
                          <a:srgbClr val="353A42"/>
                        </a:solidFill>
                        <a:latin typeface="Roboto"/>
                        <a:ea typeface="Roboto"/>
                        <a:cs typeface="Roboto"/>
                        <a:sym typeface="Roboto"/>
                      </a:endParaRPr>
                    </a:p>
                  </a:txBody>
                  <a:tcPr marT="91425" marB="91425" marR="91425" marL="91425" anchor="ctr">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4472C4">
                          <a:alpha val="0"/>
                        </a:srgbClr>
                      </a:solidFill>
                      <a:prstDash val="solid"/>
                      <a:round/>
                      <a:headEnd len="sm" w="sm" type="none"/>
                      <a:tailEnd len="sm" w="sm" type="none"/>
                    </a:lnT>
                    <a:lnB cap="flat" cmpd="sng" w="9525">
                      <a:solidFill>
                        <a:srgbClr val="4472C4">
                          <a:alpha val="0"/>
                        </a:srgbClr>
                      </a:solidFill>
                      <a:prstDash val="solid"/>
                      <a:round/>
                      <a:headEnd len="sm" w="sm" type="none"/>
                      <a:tailEnd len="sm" w="sm" type="none"/>
                    </a:lnB>
                  </a:tcPr>
                </a:tc>
              </a:tr>
              <a:tr h="396200">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FFFFFF"/>
                          </a:solidFill>
                          <a:latin typeface="Roboto Light"/>
                          <a:ea typeface="Roboto Light"/>
                          <a:cs typeface="Roboto Light"/>
                          <a:sym typeface="Roboto Light"/>
                        </a:rPr>
                        <a:t>Tier 1</a:t>
                      </a:r>
                      <a:endParaRPr sz="1300" u="none" cap="none" strike="noStrike">
                        <a:solidFill>
                          <a:srgbClr val="FFFFFF"/>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4472C4">
                          <a:alpha val="0"/>
                        </a:srgbClr>
                      </a:solidFill>
                      <a:prstDash val="solid"/>
                      <a:round/>
                      <a:headEnd len="sm" w="sm" type="none"/>
                      <a:tailEnd len="sm" w="sm" type="none"/>
                    </a:lnT>
                    <a:lnB cap="flat" cmpd="sng" w="9525">
                      <a:solidFill>
                        <a:srgbClr val="FFFFFF"/>
                      </a:solidFill>
                      <a:prstDash val="solid"/>
                      <a:round/>
                      <a:headEnd len="sm" w="sm" type="none"/>
                      <a:tailEnd len="sm" w="sm" type="none"/>
                    </a:lnB>
                    <a:solidFill>
                      <a:srgbClr val="699ABD"/>
                    </a:solidFill>
                  </a:tcPr>
                </a:tc>
                <a:tc>
                  <a:txBody>
                    <a:bodyPr/>
                    <a:lstStyle/>
                    <a:p>
                      <a:pPr indent="0" lvl="0" marL="457200" marR="0" rtl="0" algn="l">
                        <a:lnSpc>
                          <a:spcPct val="100000"/>
                        </a:lnSpc>
                        <a:spcBef>
                          <a:spcPts val="0"/>
                        </a:spcBef>
                        <a:spcAft>
                          <a:spcPts val="0"/>
                        </a:spcAft>
                        <a:buClr>
                          <a:srgbClr val="000000"/>
                        </a:buClr>
                        <a:buSzPts val="1100"/>
                        <a:buFont typeface="Arial"/>
                        <a:buNone/>
                      </a:pPr>
                      <a:r>
                        <a:rPr lang="en" sz="1300" u="none" cap="none" strike="noStrike">
                          <a:solidFill>
                            <a:srgbClr val="353A42"/>
                          </a:solidFill>
                          <a:latin typeface="Roboto Light"/>
                          <a:ea typeface="Roboto Light"/>
                          <a:cs typeface="Roboto Light"/>
                          <a:sym typeface="Roboto Light"/>
                        </a:rPr>
                        <a:t>Up to $2,800</a:t>
                      </a:r>
                      <a:endParaRPr sz="1300" u="none" cap="none" strike="noStrike">
                        <a:solidFill>
                          <a:srgbClr val="353A42"/>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4472C4">
                          <a:alpha val="0"/>
                        </a:srgbClr>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3E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353A42"/>
                          </a:solidFill>
                          <a:latin typeface="Roboto Light"/>
                          <a:ea typeface="Roboto Light"/>
                          <a:cs typeface="Roboto Light"/>
                          <a:sym typeface="Roboto Light"/>
                        </a:rPr>
                        <a:t>1+</a:t>
                      </a:r>
                      <a:endParaRPr sz="1300" u="none" cap="none" strike="noStrike">
                        <a:solidFill>
                          <a:srgbClr val="353A42"/>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4472C4">
                          <a:alpha val="0"/>
                        </a:srgbClr>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3E4"/>
                    </a:solidFill>
                  </a:tcPr>
                </a:tc>
              </a:tr>
              <a:tr h="396200">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FFFFFF"/>
                          </a:solidFill>
                          <a:latin typeface="Roboto Light"/>
                          <a:ea typeface="Roboto Light"/>
                          <a:cs typeface="Roboto Light"/>
                          <a:sym typeface="Roboto Light"/>
                        </a:rPr>
                        <a:t>Tier 2</a:t>
                      </a:r>
                      <a:endParaRPr sz="1300" u="none" cap="none" strike="noStrike">
                        <a:solidFill>
                          <a:srgbClr val="FFFFFF"/>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99ABD"/>
                    </a:solidFill>
                  </a:tcPr>
                </a:tc>
                <a:tc>
                  <a:txBody>
                    <a:bodyPr/>
                    <a:lstStyle/>
                    <a:p>
                      <a:pPr indent="0" lvl="0" marL="457200" marR="0" rtl="0" algn="l">
                        <a:lnSpc>
                          <a:spcPct val="100000"/>
                        </a:lnSpc>
                        <a:spcBef>
                          <a:spcPts val="0"/>
                        </a:spcBef>
                        <a:spcAft>
                          <a:spcPts val="0"/>
                        </a:spcAft>
                        <a:buClr>
                          <a:srgbClr val="000000"/>
                        </a:buClr>
                        <a:buSzPts val="1300"/>
                        <a:buFont typeface="Arial"/>
                        <a:buNone/>
                      </a:pPr>
                      <a:r>
                        <a:rPr lang="en" sz="1300" u="none" cap="none" strike="noStrike">
                          <a:solidFill>
                            <a:srgbClr val="353A42"/>
                          </a:solidFill>
                          <a:latin typeface="Roboto Light"/>
                          <a:ea typeface="Roboto Light"/>
                          <a:cs typeface="Roboto Light"/>
                          <a:sym typeface="Roboto Light"/>
                        </a:rPr>
                        <a:t>Up to $3,200</a:t>
                      </a:r>
                      <a:endParaRPr sz="1300" u="none" cap="none" strike="noStrike">
                        <a:solidFill>
                          <a:srgbClr val="353A42"/>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3E4"/>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300" u="none" cap="none" strike="noStrike">
                          <a:solidFill>
                            <a:srgbClr val="353A42"/>
                          </a:solidFill>
                          <a:latin typeface="Roboto Light"/>
                          <a:ea typeface="Roboto Light"/>
                          <a:cs typeface="Roboto Light"/>
                          <a:sym typeface="Roboto Light"/>
                        </a:rPr>
                        <a:t>5+</a:t>
                      </a:r>
                      <a:endParaRPr sz="1300" u="none" cap="none" strike="noStrike">
                        <a:solidFill>
                          <a:srgbClr val="353A42"/>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3E4"/>
                    </a:solidFill>
                  </a:tcPr>
                </a:tc>
              </a:tr>
              <a:tr h="396200">
                <a:tc>
                  <a:txBody>
                    <a:bodyPr/>
                    <a:lstStyle/>
                    <a:p>
                      <a:pPr indent="0" lvl="0" marL="0" marR="0" rtl="0" algn="l">
                        <a:lnSpc>
                          <a:spcPct val="100000"/>
                        </a:lnSpc>
                        <a:spcBef>
                          <a:spcPts val="0"/>
                        </a:spcBef>
                        <a:spcAft>
                          <a:spcPts val="0"/>
                        </a:spcAft>
                        <a:buClr>
                          <a:srgbClr val="000000"/>
                        </a:buClr>
                        <a:buSzPts val="1100"/>
                        <a:buFont typeface="Arial"/>
                        <a:buNone/>
                      </a:pPr>
                      <a:r>
                        <a:rPr lang="en" sz="1300" u="none" cap="none" strike="noStrike">
                          <a:solidFill>
                            <a:srgbClr val="FFFFFF"/>
                          </a:solidFill>
                          <a:latin typeface="Roboto Light"/>
                          <a:ea typeface="Roboto Light"/>
                          <a:cs typeface="Roboto Light"/>
                          <a:sym typeface="Roboto Light"/>
                        </a:rPr>
                        <a:t>Tier 3</a:t>
                      </a:r>
                      <a:endParaRPr sz="1300" u="none" cap="none" strike="noStrike">
                        <a:solidFill>
                          <a:srgbClr val="FFFFFF"/>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99ABD"/>
                    </a:solidFill>
                  </a:tcPr>
                </a:tc>
                <a:tc>
                  <a:txBody>
                    <a:bodyPr/>
                    <a:lstStyle/>
                    <a:p>
                      <a:pPr indent="0" lvl="0" marL="457200" marR="0" rtl="0" algn="l">
                        <a:lnSpc>
                          <a:spcPct val="100000"/>
                        </a:lnSpc>
                        <a:spcBef>
                          <a:spcPts val="0"/>
                        </a:spcBef>
                        <a:spcAft>
                          <a:spcPts val="0"/>
                        </a:spcAft>
                        <a:buClr>
                          <a:srgbClr val="000000"/>
                        </a:buClr>
                        <a:buSzPts val="1300"/>
                        <a:buFont typeface="Arial"/>
                        <a:buNone/>
                      </a:pPr>
                      <a:r>
                        <a:rPr lang="en" sz="1300" u="none" cap="none" strike="noStrike">
                          <a:solidFill>
                            <a:srgbClr val="353A42"/>
                          </a:solidFill>
                          <a:latin typeface="Roboto Light"/>
                          <a:ea typeface="Roboto Light"/>
                          <a:cs typeface="Roboto Light"/>
                          <a:sym typeface="Roboto Light"/>
                        </a:rPr>
                        <a:t>Up to $2,000</a:t>
                      </a:r>
                      <a:endParaRPr sz="1300" u="none" cap="none" strike="noStrike">
                        <a:solidFill>
                          <a:srgbClr val="353A42"/>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3E4"/>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300" u="none" cap="none" strike="noStrike">
                          <a:solidFill>
                            <a:srgbClr val="353A42"/>
                          </a:solidFill>
                          <a:latin typeface="Roboto Light"/>
                          <a:ea typeface="Roboto Light"/>
                          <a:cs typeface="Roboto Light"/>
                          <a:sym typeface="Roboto Light"/>
                        </a:rPr>
                        <a:t>10+</a:t>
                      </a:r>
                      <a:endParaRPr sz="1300" u="none" cap="none" strike="noStrike">
                        <a:solidFill>
                          <a:srgbClr val="353A42"/>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3E4"/>
                    </a:solidFill>
                  </a:tcPr>
                </a:tc>
              </a:tr>
              <a:tr h="396200">
                <a:tc>
                  <a:txBody>
                    <a:bodyPr/>
                    <a:lstStyle/>
                    <a:p>
                      <a:pPr indent="0" lvl="0" marL="0" marR="0" rtl="0" algn="l">
                        <a:lnSpc>
                          <a:spcPct val="100000"/>
                        </a:lnSpc>
                        <a:spcBef>
                          <a:spcPts val="0"/>
                        </a:spcBef>
                        <a:spcAft>
                          <a:spcPts val="0"/>
                        </a:spcAft>
                        <a:buClr>
                          <a:srgbClr val="000000"/>
                        </a:buClr>
                        <a:buSzPts val="1100"/>
                        <a:buFont typeface="Arial"/>
                        <a:buNone/>
                      </a:pPr>
                      <a:r>
                        <a:rPr lang="en" sz="1300" u="none" cap="none" strike="noStrike">
                          <a:solidFill>
                            <a:srgbClr val="FFFFFF"/>
                          </a:solidFill>
                          <a:latin typeface="Roboto Light"/>
                          <a:ea typeface="Roboto Light"/>
                          <a:cs typeface="Roboto Light"/>
                          <a:sym typeface="Roboto Light"/>
                        </a:rPr>
                        <a:t>Tier 4</a:t>
                      </a:r>
                      <a:endParaRPr sz="1300" u="none" cap="none" strike="noStrike">
                        <a:solidFill>
                          <a:srgbClr val="FFFFFF"/>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99ABD"/>
                    </a:solidFill>
                  </a:tcPr>
                </a:tc>
                <a:tc>
                  <a:txBody>
                    <a:bodyPr/>
                    <a:lstStyle/>
                    <a:p>
                      <a:pPr indent="0" lvl="0" marL="457200" marR="0" rtl="0" algn="l">
                        <a:lnSpc>
                          <a:spcPct val="100000"/>
                        </a:lnSpc>
                        <a:spcBef>
                          <a:spcPts val="0"/>
                        </a:spcBef>
                        <a:spcAft>
                          <a:spcPts val="0"/>
                        </a:spcAft>
                        <a:buClr>
                          <a:srgbClr val="000000"/>
                        </a:buClr>
                        <a:buSzPts val="1300"/>
                        <a:buFont typeface="Arial"/>
                        <a:buNone/>
                      </a:pPr>
                      <a:r>
                        <a:rPr lang="en" sz="1300" u="none" cap="none" strike="noStrike">
                          <a:solidFill>
                            <a:srgbClr val="353A42"/>
                          </a:solidFill>
                          <a:latin typeface="Roboto Light"/>
                          <a:ea typeface="Roboto Light"/>
                          <a:cs typeface="Roboto Light"/>
                          <a:sym typeface="Roboto Light"/>
                        </a:rPr>
                        <a:t>Up to $1,200</a:t>
                      </a:r>
                      <a:endParaRPr sz="1300" u="none" cap="none" strike="noStrike">
                        <a:solidFill>
                          <a:srgbClr val="353A42"/>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3E4"/>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300" u="none" cap="none" strike="noStrike">
                          <a:solidFill>
                            <a:srgbClr val="353A42"/>
                          </a:solidFill>
                          <a:latin typeface="Roboto Light"/>
                          <a:ea typeface="Roboto Light"/>
                          <a:cs typeface="Roboto Light"/>
                          <a:sym typeface="Roboto Light"/>
                        </a:rPr>
                        <a:t>15+</a:t>
                      </a:r>
                      <a:endParaRPr sz="1300" u="none" cap="none" strike="noStrike">
                        <a:solidFill>
                          <a:srgbClr val="353A42"/>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3E4"/>
                    </a:solidFill>
                  </a:tcPr>
                </a:tc>
              </a:tr>
              <a:tr h="396200">
                <a:tc>
                  <a:txBody>
                    <a:bodyPr/>
                    <a:lstStyle/>
                    <a:p>
                      <a:pPr indent="0" lvl="0" marL="0" marR="0" rtl="0" algn="l">
                        <a:lnSpc>
                          <a:spcPct val="100000"/>
                        </a:lnSpc>
                        <a:spcBef>
                          <a:spcPts val="0"/>
                        </a:spcBef>
                        <a:spcAft>
                          <a:spcPts val="0"/>
                        </a:spcAft>
                        <a:buClr>
                          <a:srgbClr val="000000"/>
                        </a:buClr>
                        <a:buSzPts val="1100"/>
                        <a:buFont typeface="Arial"/>
                        <a:buNone/>
                      </a:pPr>
                      <a:r>
                        <a:rPr lang="en" sz="1300" u="none" cap="none" strike="noStrike">
                          <a:solidFill>
                            <a:srgbClr val="FFFFFF"/>
                          </a:solidFill>
                          <a:latin typeface="Roboto Light"/>
                          <a:ea typeface="Roboto Light"/>
                          <a:cs typeface="Roboto Light"/>
                          <a:sym typeface="Roboto Light"/>
                        </a:rPr>
                        <a:t>Tier 5</a:t>
                      </a:r>
                      <a:endParaRPr sz="1300" u="none" cap="none" strike="noStrike">
                        <a:solidFill>
                          <a:srgbClr val="FFFFFF"/>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99ABD"/>
                    </a:solidFill>
                  </a:tcPr>
                </a:tc>
                <a:tc>
                  <a:txBody>
                    <a:bodyPr/>
                    <a:lstStyle/>
                    <a:p>
                      <a:pPr indent="0" lvl="0" marL="457200" marR="0" rtl="0" algn="l">
                        <a:lnSpc>
                          <a:spcPct val="100000"/>
                        </a:lnSpc>
                        <a:spcBef>
                          <a:spcPts val="0"/>
                        </a:spcBef>
                        <a:spcAft>
                          <a:spcPts val="0"/>
                        </a:spcAft>
                        <a:buClr>
                          <a:srgbClr val="000000"/>
                        </a:buClr>
                        <a:buSzPts val="1300"/>
                        <a:buFont typeface="Arial"/>
                        <a:buNone/>
                      </a:pPr>
                      <a:r>
                        <a:rPr lang="en" sz="1300" u="none" cap="none" strike="noStrike">
                          <a:solidFill>
                            <a:srgbClr val="353A42"/>
                          </a:solidFill>
                          <a:latin typeface="Roboto Light"/>
                          <a:ea typeface="Roboto Light"/>
                          <a:cs typeface="Roboto Light"/>
                          <a:sym typeface="Roboto Light"/>
                        </a:rPr>
                        <a:t>Up to $800</a:t>
                      </a:r>
                      <a:endParaRPr sz="1300" u="none" cap="none" strike="noStrike">
                        <a:solidFill>
                          <a:srgbClr val="353A42"/>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3E4"/>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300" u="none" cap="none" strike="noStrike">
                          <a:solidFill>
                            <a:srgbClr val="353A42"/>
                          </a:solidFill>
                          <a:latin typeface="Roboto Light"/>
                          <a:ea typeface="Roboto Light"/>
                          <a:cs typeface="Roboto Light"/>
                          <a:sym typeface="Roboto Light"/>
                        </a:rPr>
                        <a:t>20+</a:t>
                      </a:r>
                      <a:endParaRPr sz="1300" u="none" cap="none" strike="noStrike">
                        <a:solidFill>
                          <a:srgbClr val="353A42"/>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3E4"/>
                    </a:solidFill>
                  </a:tcPr>
                </a:tc>
              </a:tr>
              <a:tr h="396200">
                <a:tc>
                  <a:txBody>
                    <a:bodyPr/>
                    <a:lstStyle/>
                    <a:p>
                      <a:pPr indent="0" lvl="0" marL="0" marR="0" rtl="0" algn="l">
                        <a:lnSpc>
                          <a:spcPct val="100000"/>
                        </a:lnSpc>
                        <a:spcBef>
                          <a:spcPts val="0"/>
                        </a:spcBef>
                        <a:spcAft>
                          <a:spcPts val="0"/>
                        </a:spcAft>
                        <a:buClr>
                          <a:srgbClr val="000000"/>
                        </a:buClr>
                        <a:buSzPts val="1100"/>
                        <a:buFont typeface="Arial"/>
                        <a:buNone/>
                      </a:pPr>
                      <a:r>
                        <a:rPr lang="en" sz="1300" u="none" cap="none" strike="noStrike">
                          <a:solidFill>
                            <a:srgbClr val="FFFFFF"/>
                          </a:solidFill>
                          <a:latin typeface="Roboto Light"/>
                          <a:ea typeface="Roboto Light"/>
                          <a:cs typeface="Roboto Light"/>
                          <a:sym typeface="Roboto Light"/>
                        </a:rPr>
                        <a:t>Tier 6 </a:t>
                      </a:r>
                      <a:endParaRPr sz="1300" u="none" cap="none" strike="noStrike">
                        <a:solidFill>
                          <a:srgbClr val="FFFFFF"/>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99ABD"/>
                    </a:solidFill>
                  </a:tcPr>
                </a:tc>
                <a:tc>
                  <a:txBody>
                    <a:bodyPr/>
                    <a:lstStyle/>
                    <a:p>
                      <a:pPr indent="0" lvl="0" marL="457200" marR="0" rtl="0" algn="l">
                        <a:lnSpc>
                          <a:spcPct val="100000"/>
                        </a:lnSpc>
                        <a:spcBef>
                          <a:spcPts val="0"/>
                        </a:spcBef>
                        <a:spcAft>
                          <a:spcPts val="0"/>
                        </a:spcAft>
                        <a:buClr>
                          <a:srgbClr val="000000"/>
                        </a:buClr>
                        <a:buSzPts val="1300"/>
                        <a:buFont typeface="Arial"/>
                        <a:buNone/>
                      </a:pPr>
                      <a:r>
                        <a:rPr lang="en" sz="1300" u="none" cap="none" strike="noStrike">
                          <a:solidFill>
                            <a:srgbClr val="353A42"/>
                          </a:solidFill>
                          <a:latin typeface="Roboto Light"/>
                          <a:ea typeface="Roboto Light"/>
                          <a:cs typeface="Roboto Light"/>
                          <a:sym typeface="Roboto Light"/>
                        </a:rPr>
                        <a:t>Up to $2,000</a:t>
                      </a:r>
                      <a:endParaRPr sz="1300" u="none" cap="none" strike="noStrike">
                        <a:solidFill>
                          <a:srgbClr val="353A42"/>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E2E3E4"/>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 sz="1300" u="none" cap="none" strike="noStrike">
                          <a:solidFill>
                            <a:srgbClr val="353A42"/>
                          </a:solidFill>
                          <a:latin typeface="Roboto Light"/>
                          <a:ea typeface="Roboto Light"/>
                          <a:cs typeface="Roboto Light"/>
                          <a:sym typeface="Roboto Light"/>
                        </a:rPr>
                        <a:t>25+</a:t>
                      </a:r>
                      <a:endParaRPr sz="1300" u="none" cap="none" strike="noStrike">
                        <a:solidFill>
                          <a:srgbClr val="353A42"/>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3F3F3"/>
                      </a:solidFill>
                      <a:prstDash val="solid"/>
                      <a:round/>
                      <a:headEnd len="sm" w="sm" type="none"/>
                      <a:tailEnd len="sm" w="sm" type="none"/>
                    </a:lnB>
                    <a:solidFill>
                      <a:srgbClr val="E2E3E4"/>
                    </a:solidFill>
                  </a:tcPr>
                </a:tc>
              </a:tr>
              <a:tr h="396200">
                <a:tc>
                  <a:txBody>
                    <a:bodyPr/>
                    <a:lstStyle/>
                    <a:p>
                      <a:pPr indent="0" lvl="0" marL="0" marR="0" rtl="0" algn="l">
                        <a:lnSpc>
                          <a:spcPct val="100000"/>
                        </a:lnSpc>
                        <a:spcBef>
                          <a:spcPts val="0"/>
                        </a:spcBef>
                        <a:spcAft>
                          <a:spcPts val="0"/>
                        </a:spcAft>
                        <a:buClr>
                          <a:srgbClr val="000000"/>
                        </a:buClr>
                        <a:buSzPts val="1100"/>
                        <a:buFont typeface="Arial"/>
                        <a:buNone/>
                      </a:pPr>
                      <a:r>
                        <a:rPr lang="en" sz="1300" u="none" cap="none" strike="noStrike">
                          <a:solidFill>
                            <a:srgbClr val="FFFFFF"/>
                          </a:solidFill>
                          <a:latin typeface="Roboto Light"/>
                          <a:ea typeface="Roboto Light"/>
                          <a:cs typeface="Roboto Light"/>
                          <a:sym typeface="Roboto Light"/>
                        </a:rPr>
                        <a:t>Tier 7</a:t>
                      </a:r>
                      <a:endParaRPr sz="1300" u="none" cap="none" strike="noStrike">
                        <a:solidFill>
                          <a:srgbClr val="FFFFFF"/>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4472C4">
                          <a:alpha val="0"/>
                        </a:srgbClr>
                      </a:solidFill>
                      <a:prstDash val="solid"/>
                      <a:round/>
                      <a:headEnd len="sm" w="sm" type="none"/>
                      <a:tailEnd len="sm" w="sm" type="none"/>
                    </a:lnB>
                    <a:solidFill>
                      <a:srgbClr val="699ABD"/>
                    </a:solidFill>
                  </a:tcPr>
                </a:tc>
                <a:tc>
                  <a:txBody>
                    <a:bodyPr/>
                    <a:lstStyle/>
                    <a:p>
                      <a:pPr indent="0" lvl="0" marL="457200" marR="0" rtl="0" algn="l">
                        <a:lnSpc>
                          <a:spcPct val="100000"/>
                        </a:lnSpc>
                        <a:spcBef>
                          <a:spcPts val="0"/>
                        </a:spcBef>
                        <a:spcAft>
                          <a:spcPts val="0"/>
                        </a:spcAft>
                        <a:buClr>
                          <a:srgbClr val="000000"/>
                        </a:buClr>
                        <a:buSzPts val="1300"/>
                        <a:buFont typeface="Arial"/>
                        <a:buNone/>
                      </a:pPr>
                      <a:r>
                        <a:rPr lang="en" sz="1300" u="none" cap="none" strike="noStrike">
                          <a:solidFill>
                            <a:srgbClr val="353A42"/>
                          </a:solidFill>
                          <a:latin typeface="Roboto Light"/>
                          <a:ea typeface="Roboto Light"/>
                          <a:cs typeface="Roboto Light"/>
                          <a:sym typeface="Roboto Light"/>
                        </a:rPr>
                        <a:t>Up to $4,000</a:t>
                      </a:r>
                      <a:endParaRPr sz="1300" u="none" cap="none" strike="noStrike">
                        <a:solidFill>
                          <a:srgbClr val="353A42"/>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4472C4">
                          <a:alpha val="0"/>
                        </a:srgbClr>
                      </a:solidFill>
                      <a:prstDash val="solid"/>
                      <a:round/>
                      <a:headEnd len="sm" w="sm" type="none"/>
                      <a:tailEnd len="sm" w="sm" type="none"/>
                    </a:lnB>
                    <a:solidFill>
                      <a:srgbClr val="E2E3E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353A42"/>
                          </a:solidFill>
                          <a:latin typeface="Roboto Light"/>
                          <a:ea typeface="Roboto Light"/>
                          <a:cs typeface="Roboto Light"/>
                          <a:sym typeface="Roboto Light"/>
                        </a:rPr>
                        <a:t>40+</a:t>
                      </a:r>
                      <a:endParaRPr sz="1300" u="none" cap="none" strike="noStrike">
                        <a:solidFill>
                          <a:srgbClr val="353A42"/>
                        </a:solidFill>
                        <a:latin typeface="Roboto Light"/>
                        <a:ea typeface="Roboto Light"/>
                        <a:cs typeface="Roboto Light"/>
                        <a:sym typeface="Roboto Light"/>
                      </a:endParaRPr>
                    </a:p>
                  </a:txBody>
                  <a:tcPr marT="91425" marB="91425" marR="91425" marL="91425">
                    <a:lnL cap="flat" cmpd="sng" w="9525">
                      <a:solidFill>
                        <a:srgbClr val="4472C4">
                          <a:alpha val="0"/>
                        </a:srgbClr>
                      </a:solidFill>
                      <a:prstDash val="solid"/>
                      <a:round/>
                      <a:headEnd len="sm" w="sm" type="none"/>
                      <a:tailEnd len="sm" w="sm" type="none"/>
                    </a:lnL>
                    <a:lnR cap="flat" cmpd="sng" w="9525">
                      <a:solidFill>
                        <a:srgbClr val="4472C4">
                          <a:alpha val="0"/>
                        </a:srgbClr>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4472C4">
                          <a:alpha val="0"/>
                        </a:srgbClr>
                      </a:solidFill>
                      <a:prstDash val="solid"/>
                      <a:round/>
                      <a:headEnd len="sm" w="sm" type="none"/>
                      <a:tailEnd len="sm" w="sm" type="none"/>
                    </a:lnB>
                    <a:solidFill>
                      <a:srgbClr val="E2E3E4"/>
                    </a:solidFill>
                  </a:tcPr>
                </a:tc>
              </a:tr>
            </a:tbl>
          </a:graphicData>
        </a:graphic>
      </p:graphicFrame>
      <p:grpSp>
        <p:nvGrpSpPr>
          <p:cNvPr id="804" name="Google Shape;804;p65"/>
          <p:cNvGrpSpPr/>
          <p:nvPr/>
        </p:nvGrpSpPr>
        <p:grpSpPr>
          <a:xfrm>
            <a:off x="5953011" y="1661864"/>
            <a:ext cx="318268" cy="2684818"/>
            <a:chOff x="5431073" y="1357064"/>
            <a:chExt cx="318268" cy="2684818"/>
          </a:xfrm>
        </p:grpSpPr>
        <p:grpSp>
          <p:nvGrpSpPr>
            <p:cNvPr id="805" name="Google Shape;805;p65"/>
            <p:cNvGrpSpPr/>
            <p:nvPr/>
          </p:nvGrpSpPr>
          <p:grpSpPr>
            <a:xfrm>
              <a:off x="5431073" y="1357064"/>
              <a:ext cx="318268" cy="318268"/>
              <a:chOff x="1703000" y="750500"/>
              <a:chExt cx="4215475" cy="4215475"/>
            </a:xfrm>
          </p:grpSpPr>
          <p:sp>
            <p:nvSpPr>
              <p:cNvPr id="806" name="Google Shape;806;p65"/>
              <p:cNvSpPr/>
              <p:nvPr/>
            </p:nvSpPr>
            <p:spPr>
              <a:xfrm>
                <a:off x="2659325" y="2986300"/>
                <a:ext cx="2302800" cy="1489125"/>
              </a:xfrm>
              <a:custGeom>
                <a:rect b="b" l="l" r="r" t="t"/>
                <a:pathLst>
                  <a:path extrusionOk="0" h="59565" w="92112">
                    <a:moveTo>
                      <a:pt x="60670" y="1"/>
                    </a:moveTo>
                    <a:lnTo>
                      <a:pt x="59215" y="234"/>
                    </a:lnTo>
                    <a:lnTo>
                      <a:pt x="57759" y="874"/>
                    </a:lnTo>
                    <a:lnTo>
                      <a:pt x="57061" y="1340"/>
                    </a:lnTo>
                    <a:lnTo>
                      <a:pt x="55838" y="2155"/>
                    </a:lnTo>
                    <a:lnTo>
                      <a:pt x="53043" y="3494"/>
                    </a:lnTo>
                    <a:lnTo>
                      <a:pt x="51646" y="4018"/>
                    </a:lnTo>
                    <a:lnTo>
                      <a:pt x="50481" y="4368"/>
                    </a:lnTo>
                    <a:lnTo>
                      <a:pt x="48269" y="4775"/>
                    </a:lnTo>
                    <a:lnTo>
                      <a:pt x="46056" y="4950"/>
                    </a:lnTo>
                    <a:lnTo>
                      <a:pt x="43902" y="4834"/>
                    </a:lnTo>
                    <a:lnTo>
                      <a:pt x="40699" y="4135"/>
                    </a:lnTo>
                    <a:lnTo>
                      <a:pt x="36624" y="2388"/>
                    </a:lnTo>
                    <a:lnTo>
                      <a:pt x="34644" y="1224"/>
                    </a:lnTo>
                    <a:lnTo>
                      <a:pt x="33713" y="700"/>
                    </a:lnTo>
                    <a:lnTo>
                      <a:pt x="31675" y="59"/>
                    </a:lnTo>
                    <a:lnTo>
                      <a:pt x="30743" y="117"/>
                    </a:lnTo>
                    <a:lnTo>
                      <a:pt x="27075" y="991"/>
                    </a:lnTo>
                    <a:lnTo>
                      <a:pt x="19797" y="2912"/>
                    </a:lnTo>
                    <a:lnTo>
                      <a:pt x="16245" y="4135"/>
                    </a:lnTo>
                    <a:lnTo>
                      <a:pt x="14731" y="4717"/>
                    </a:lnTo>
                    <a:lnTo>
                      <a:pt x="11878" y="6056"/>
                    </a:lnTo>
                    <a:lnTo>
                      <a:pt x="9433" y="7745"/>
                    </a:lnTo>
                    <a:lnTo>
                      <a:pt x="7220" y="9724"/>
                    </a:lnTo>
                    <a:lnTo>
                      <a:pt x="5415" y="11937"/>
                    </a:lnTo>
                    <a:lnTo>
                      <a:pt x="3902" y="14441"/>
                    </a:lnTo>
                    <a:lnTo>
                      <a:pt x="2737" y="17177"/>
                    </a:lnTo>
                    <a:lnTo>
                      <a:pt x="1980" y="20205"/>
                    </a:lnTo>
                    <a:lnTo>
                      <a:pt x="1747" y="21835"/>
                    </a:lnTo>
                    <a:lnTo>
                      <a:pt x="1165" y="27075"/>
                    </a:lnTo>
                    <a:lnTo>
                      <a:pt x="466" y="37614"/>
                    </a:lnTo>
                    <a:lnTo>
                      <a:pt x="59" y="42854"/>
                    </a:lnTo>
                    <a:lnTo>
                      <a:pt x="1" y="43844"/>
                    </a:lnTo>
                    <a:lnTo>
                      <a:pt x="292" y="45591"/>
                    </a:lnTo>
                    <a:lnTo>
                      <a:pt x="1049" y="47105"/>
                    </a:lnTo>
                    <a:lnTo>
                      <a:pt x="2155" y="48444"/>
                    </a:lnTo>
                    <a:lnTo>
                      <a:pt x="2854" y="49084"/>
                    </a:lnTo>
                    <a:lnTo>
                      <a:pt x="4193" y="50249"/>
                    </a:lnTo>
                    <a:lnTo>
                      <a:pt x="7162" y="52228"/>
                    </a:lnTo>
                    <a:lnTo>
                      <a:pt x="10248" y="53917"/>
                    </a:lnTo>
                    <a:lnTo>
                      <a:pt x="13567" y="55198"/>
                    </a:lnTo>
                    <a:lnTo>
                      <a:pt x="15255" y="55722"/>
                    </a:lnTo>
                    <a:lnTo>
                      <a:pt x="19040" y="56770"/>
                    </a:lnTo>
                    <a:lnTo>
                      <a:pt x="26842" y="58167"/>
                    </a:lnTo>
                    <a:lnTo>
                      <a:pt x="35226" y="58982"/>
                    </a:lnTo>
                    <a:lnTo>
                      <a:pt x="44484" y="59448"/>
                    </a:lnTo>
                    <a:lnTo>
                      <a:pt x="49608" y="59565"/>
                    </a:lnTo>
                    <a:lnTo>
                      <a:pt x="58225" y="58749"/>
                    </a:lnTo>
                    <a:lnTo>
                      <a:pt x="70336" y="57294"/>
                    </a:lnTo>
                    <a:lnTo>
                      <a:pt x="72898" y="56886"/>
                    </a:lnTo>
                    <a:lnTo>
                      <a:pt x="77847" y="55547"/>
                    </a:lnTo>
                    <a:lnTo>
                      <a:pt x="82505" y="53626"/>
                    </a:lnTo>
                    <a:lnTo>
                      <a:pt x="86930" y="50947"/>
                    </a:lnTo>
                    <a:lnTo>
                      <a:pt x="88968" y="49317"/>
                    </a:lnTo>
                    <a:lnTo>
                      <a:pt x="89725" y="48677"/>
                    </a:lnTo>
                    <a:lnTo>
                      <a:pt x="90947" y="47221"/>
                    </a:lnTo>
                    <a:lnTo>
                      <a:pt x="91762" y="45591"/>
                    </a:lnTo>
                    <a:lnTo>
                      <a:pt x="92112" y="43727"/>
                    </a:lnTo>
                    <a:lnTo>
                      <a:pt x="92053" y="42679"/>
                    </a:lnTo>
                    <a:lnTo>
                      <a:pt x="91471" y="33131"/>
                    </a:lnTo>
                    <a:lnTo>
                      <a:pt x="90714" y="23582"/>
                    </a:lnTo>
                    <a:lnTo>
                      <a:pt x="90481" y="21777"/>
                    </a:lnTo>
                    <a:lnTo>
                      <a:pt x="89725" y="18283"/>
                    </a:lnTo>
                    <a:lnTo>
                      <a:pt x="88502" y="15139"/>
                    </a:lnTo>
                    <a:lnTo>
                      <a:pt x="86930" y="12344"/>
                    </a:lnTo>
                    <a:lnTo>
                      <a:pt x="84892" y="9841"/>
                    </a:lnTo>
                    <a:lnTo>
                      <a:pt x="82505" y="7628"/>
                    </a:lnTo>
                    <a:lnTo>
                      <a:pt x="79710" y="5823"/>
                    </a:lnTo>
                    <a:lnTo>
                      <a:pt x="76508" y="4309"/>
                    </a:lnTo>
                    <a:lnTo>
                      <a:pt x="74703" y="3669"/>
                    </a:lnTo>
                    <a:lnTo>
                      <a:pt x="68880" y="1981"/>
                    </a:lnTo>
                    <a:lnTo>
                      <a:pt x="62999" y="408"/>
                    </a:lnTo>
                    <a:lnTo>
                      <a:pt x="62184" y="176"/>
                    </a:lnTo>
                    <a:lnTo>
                      <a:pt x="60670" y="1"/>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65"/>
              <p:cNvSpPr/>
              <p:nvPr/>
            </p:nvSpPr>
            <p:spPr>
              <a:xfrm>
                <a:off x="3193525" y="1420075"/>
                <a:ext cx="1240225" cy="1490575"/>
              </a:xfrm>
              <a:custGeom>
                <a:rect b="b" l="l" r="r" t="t"/>
                <a:pathLst>
                  <a:path extrusionOk="0" h="59623" w="49609">
                    <a:moveTo>
                      <a:pt x="25096" y="0"/>
                    </a:moveTo>
                    <a:lnTo>
                      <a:pt x="22592" y="59"/>
                    </a:lnTo>
                    <a:lnTo>
                      <a:pt x="20671" y="175"/>
                    </a:lnTo>
                    <a:lnTo>
                      <a:pt x="17061" y="815"/>
                    </a:lnTo>
                    <a:lnTo>
                      <a:pt x="13684" y="2038"/>
                    </a:lnTo>
                    <a:lnTo>
                      <a:pt x="10656" y="3668"/>
                    </a:lnTo>
                    <a:lnTo>
                      <a:pt x="7919" y="5765"/>
                    </a:lnTo>
                    <a:lnTo>
                      <a:pt x="5532" y="8268"/>
                    </a:lnTo>
                    <a:lnTo>
                      <a:pt x="3611" y="11179"/>
                    </a:lnTo>
                    <a:lnTo>
                      <a:pt x="2155" y="14324"/>
                    </a:lnTo>
                    <a:lnTo>
                      <a:pt x="1631" y="16070"/>
                    </a:lnTo>
                    <a:lnTo>
                      <a:pt x="1049" y="18574"/>
                    </a:lnTo>
                    <a:lnTo>
                      <a:pt x="292" y="23698"/>
                    </a:lnTo>
                    <a:lnTo>
                      <a:pt x="59" y="26260"/>
                    </a:lnTo>
                    <a:lnTo>
                      <a:pt x="1" y="29753"/>
                    </a:lnTo>
                    <a:lnTo>
                      <a:pt x="408" y="34760"/>
                    </a:lnTo>
                    <a:lnTo>
                      <a:pt x="991" y="38079"/>
                    </a:lnTo>
                    <a:lnTo>
                      <a:pt x="1922" y="41223"/>
                    </a:lnTo>
                    <a:lnTo>
                      <a:pt x="3087" y="44367"/>
                    </a:lnTo>
                    <a:lnTo>
                      <a:pt x="4659" y="47337"/>
                    </a:lnTo>
                    <a:lnTo>
                      <a:pt x="6464" y="50248"/>
                    </a:lnTo>
                    <a:lnTo>
                      <a:pt x="7570" y="51645"/>
                    </a:lnTo>
                    <a:lnTo>
                      <a:pt x="8502" y="52752"/>
                    </a:lnTo>
                    <a:lnTo>
                      <a:pt x="10540" y="54790"/>
                    </a:lnTo>
                    <a:lnTo>
                      <a:pt x="12752" y="56420"/>
                    </a:lnTo>
                    <a:lnTo>
                      <a:pt x="15081" y="57701"/>
                    </a:lnTo>
                    <a:lnTo>
                      <a:pt x="17527" y="58691"/>
                    </a:lnTo>
                    <a:lnTo>
                      <a:pt x="20147" y="59331"/>
                    </a:lnTo>
                    <a:lnTo>
                      <a:pt x="22883" y="59622"/>
                    </a:lnTo>
                    <a:lnTo>
                      <a:pt x="25736" y="59622"/>
                    </a:lnTo>
                    <a:lnTo>
                      <a:pt x="27192" y="59506"/>
                    </a:lnTo>
                    <a:lnTo>
                      <a:pt x="28822" y="59273"/>
                    </a:lnTo>
                    <a:lnTo>
                      <a:pt x="31850" y="58516"/>
                    </a:lnTo>
                    <a:lnTo>
                      <a:pt x="34586" y="57351"/>
                    </a:lnTo>
                    <a:lnTo>
                      <a:pt x="37032" y="55896"/>
                    </a:lnTo>
                    <a:lnTo>
                      <a:pt x="39302" y="54091"/>
                    </a:lnTo>
                    <a:lnTo>
                      <a:pt x="41282" y="51995"/>
                    </a:lnTo>
                    <a:lnTo>
                      <a:pt x="43087" y="49608"/>
                    </a:lnTo>
                    <a:lnTo>
                      <a:pt x="44717" y="46987"/>
                    </a:lnTo>
                    <a:lnTo>
                      <a:pt x="45416" y="45590"/>
                    </a:lnTo>
                    <a:lnTo>
                      <a:pt x="46348" y="43610"/>
                    </a:lnTo>
                    <a:lnTo>
                      <a:pt x="47803" y="39477"/>
                    </a:lnTo>
                    <a:lnTo>
                      <a:pt x="48793" y="35226"/>
                    </a:lnTo>
                    <a:lnTo>
                      <a:pt x="49434" y="30859"/>
                    </a:lnTo>
                    <a:lnTo>
                      <a:pt x="49608" y="28705"/>
                    </a:lnTo>
                    <a:lnTo>
                      <a:pt x="49259" y="23931"/>
                    </a:lnTo>
                    <a:lnTo>
                      <a:pt x="48618" y="19214"/>
                    </a:lnTo>
                    <a:lnTo>
                      <a:pt x="48269" y="17468"/>
                    </a:lnTo>
                    <a:lnTo>
                      <a:pt x="47337" y="14265"/>
                    </a:lnTo>
                    <a:lnTo>
                      <a:pt x="46057" y="11354"/>
                    </a:lnTo>
                    <a:lnTo>
                      <a:pt x="44484" y="8734"/>
                    </a:lnTo>
                    <a:lnTo>
                      <a:pt x="42505" y="6405"/>
                    </a:lnTo>
                    <a:lnTo>
                      <a:pt x="40234" y="4367"/>
                    </a:lnTo>
                    <a:lnTo>
                      <a:pt x="37498" y="2737"/>
                    </a:lnTo>
                    <a:lnTo>
                      <a:pt x="34353" y="1456"/>
                    </a:lnTo>
                    <a:lnTo>
                      <a:pt x="32607" y="1048"/>
                    </a:lnTo>
                    <a:lnTo>
                      <a:pt x="30161" y="466"/>
                    </a:lnTo>
                    <a:lnTo>
                      <a:pt x="25096" y="0"/>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65"/>
              <p:cNvSpPr/>
              <p:nvPr/>
            </p:nvSpPr>
            <p:spPr>
              <a:xfrm>
                <a:off x="1703000" y="750500"/>
                <a:ext cx="4215475" cy="4215475"/>
              </a:xfrm>
              <a:custGeom>
                <a:rect b="b" l="l" r="r" t="t"/>
                <a:pathLst>
                  <a:path extrusionOk="0" h="168619" w="168619">
                    <a:moveTo>
                      <a:pt x="84309" y="8443"/>
                    </a:moveTo>
                    <a:lnTo>
                      <a:pt x="88210" y="8501"/>
                    </a:lnTo>
                    <a:lnTo>
                      <a:pt x="95896" y="9316"/>
                    </a:lnTo>
                    <a:lnTo>
                      <a:pt x="103290" y="10830"/>
                    </a:lnTo>
                    <a:lnTo>
                      <a:pt x="110394" y="13042"/>
                    </a:lnTo>
                    <a:lnTo>
                      <a:pt x="117206" y="15895"/>
                    </a:lnTo>
                    <a:lnTo>
                      <a:pt x="123669" y="19389"/>
                    </a:lnTo>
                    <a:lnTo>
                      <a:pt x="129724" y="23523"/>
                    </a:lnTo>
                    <a:lnTo>
                      <a:pt x="135314" y="28122"/>
                    </a:lnTo>
                    <a:lnTo>
                      <a:pt x="137934" y="30684"/>
                    </a:lnTo>
                    <a:lnTo>
                      <a:pt x="140496" y="33304"/>
                    </a:lnTo>
                    <a:lnTo>
                      <a:pt x="145096" y="38894"/>
                    </a:lnTo>
                    <a:lnTo>
                      <a:pt x="149229" y="44949"/>
                    </a:lnTo>
                    <a:lnTo>
                      <a:pt x="152723" y="51412"/>
                    </a:lnTo>
                    <a:lnTo>
                      <a:pt x="155576" y="58225"/>
                    </a:lnTo>
                    <a:lnTo>
                      <a:pt x="157788" y="65328"/>
                    </a:lnTo>
                    <a:lnTo>
                      <a:pt x="159302" y="72722"/>
                    </a:lnTo>
                    <a:lnTo>
                      <a:pt x="160117" y="80408"/>
                    </a:lnTo>
                    <a:lnTo>
                      <a:pt x="160176" y="84309"/>
                    </a:lnTo>
                    <a:lnTo>
                      <a:pt x="160117" y="88210"/>
                    </a:lnTo>
                    <a:lnTo>
                      <a:pt x="159302" y="95896"/>
                    </a:lnTo>
                    <a:lnTo>
                      <a:pt x="157788" y="103290"/>
                    </a:lnTo>
                    <a:lnTo>
                      <a:pt x="155576" y="110394"/>
                    </a:lnTo>
                    <a:lnTo>
                      <a:pt x="152723" y="117206"/>
                    </a:lnTo>
                    <a:lnTo>
                      <a:pt x="149229" y="123669"/>
                    </a:lnTo>
                    <a:lnTo>
                      <a:pt x="145096" y="129724"/>
                    </a:lnTo>
                    <a:lnTo>
                      <a:pt x="140496" y="135314"/>
                    </a:lnTo>
                    <a:lnTo>
                      <a:pt x="137934" y="137934"/>
                    </a:lnTo>
                    <a:lnTo>
                      <a:pt x="135314" y="140496"/>
                    </a:lnTo>
                    <a:lnTo>
                      <a:pt x="129724" y="145096"/>
                    </a:lnTo>
                    <a:lnTo>
                      <a:pt x="123669" y="149229"/>
                    </a:lnTo>
                    <a:lnTo>
                      <a:pt x="117206" y="152723"/>
                    </a:lnTo>
                    <a:lnTo>
                      <a:pt x="110394" y="155576"/>
                    </a:lnTo>
                    <a:lnTo>
                      <a:pt x="103290" y="157788"/>
                    </a:lnTo>
                    <a:lnTo>
                      <a:pt x="95896" y="159302"/>
                    </a:lnTo>
                    <a:lnTo>
                      <a:pt x="88210" y="160117"/>
                    </a:lnTo>
                    <a:lnTo>
                      <a:pt x="84309" y="160176"/>
                    </a:lnTo>
                    <a:lnTo>
                      <a:pt x="80408" y="160117"/>
                    </a:lnTo>
                    <a:lnTo>
                      <a:pt x="72722" y="159302"/>
                    </a:lnTo>
                    <a:lnTo>
                      <a:pt x="65328" y="157788"/>
                    </a:lnTo>
                    <a:lnTo>
                      <a:pt x="58225" y="155576"/>
                    </a:lnTo>
                    <a:lnTo>
                      <a:pt x="51412" y="152723"/>
                    </a:lnTo>
                    <a:lnTo>
                      <a:pt x="44949" y="149229"/>
                    </a:lnTo>
                    <a:lnTo>
                      <a:pt x="38894" y="145096"/>
                    </a:lnTo>
                    <a:lnTo>
                      <a:pt x="33304" y="140496"/>
                    </a:lnTo>
                    <a:lnTo>
                      <a:pt x="30684" y="137934"/>
                    </a:lnTo>
                    <a:lnTo>
                      <a:pt x="28122" y="135314"/>
                    </a:lnTo>
                    <a:lnTo>
                      <a:pt x="23523" y="129724"/>
                    </a:lnTo>
                    <a:lnTo>
                      <a:pt x="19389" y="123669"/>
                    </a:lnTo>
                    <a:lnTo>
                      <a:pt x="15895" y="117206"/>
                    </a:lnTo>
                    <a:lnTo>
                      <a:pt x="13042" y="110394"/>
                    </a:lnTo>
                    <a:lnTo>
                      <a:pt x="10830" y="103290"/>
                    </a:lnTo>
                    <a:lnTo>
                      <a:pt x="9316" y="95896"/>
                    </a:lnTo>
                    <a:lnTo>
                      <a:pt x="8501" y="88210"/>
                    </a:lnTo>
                    <a:lnTo>
                      <a:pt x="8443" y="84309"/>
                    </a:lnTo>
                    <a:lnTo>
                      <a:pt x="8501" y="80408"/>
                    </a:lnTo>
                    <a:lnTo>
                      <a:pt x="9316" y="72722"/>
                    </a:lnTo>
                    <a:lnTo>
                      <a:pt x="10830" y="65328"/>
                    </a:lnTo>
                    <a:lnTo>
                      <a:pt x="13042" y="58225"/>
                    </a:lnTo>
                    <a:lnTo>
                      <a:pt x="15895" y="51412"/>
                    </a:lnTo>
                    <a:lnTo>
                      <a:pt x="19389" y="44949"/>
                    </a:lnTo>
                    <a:lnTo>
                      <a:pt x="23523" y="38894"/>
                    </a:lnTo>
                    <a:lnTo>
                      <a:pt x="28122" y="33304"/>
                    </a:lnTo>
                    <a:lnTo>
                      <a:pt x="30684" y="30684"/>
                    </a:lnTo>
                    <a:lnTo>
                      <a:pt x="33304" y="28122"/>
                    </a:lnTo>
                    <a:lnTo>
                      <a:pt x="38894" y="23523"/>
                    </a:lnTo>
                    <a:lnTo>
                      <a:pt x="44949" y="19389"/>
                    </a:lnTo>
                    <a:lnTo>
                      <a:pt x="51412" y="15895"/>
                    </a:lnTo>
                    <a:lnTo>
                      <a:pt x="58225" y="13042"/>
                    </a:lnTo>
                    <a:lnTo>
                      <a:pt x="65328" y="10830"/>
                    </a:lnTo>
                    <a:lnTo>
                      <a:pt x="72722" y="9316"/>
                    </a:lnTo>
                    <a:lnTo>
                      <a:pt x="80408" y="8501"/>
                    </a:lnTo>
                    <a:lnTo>
                      <a:pt x="84309" y="8443"/>
                    </a:lnTo>
                    <a:close/>
                    <a:moveTo>
                      <a:pt x="84309" y="0"/>
                    </a:moveTo>
                    <a:lnTo>
                      <a:pt x="79942" y="58"/>
                    </a:lnTo>
                    <a:lnTo>
                      <a:pt x="71442" y="932"/>
                    </a:lnTo>
                    <a:lnTo>
                      <a:pt x="63232" y="2620"/>
                    </a:lnTo>
                    <a:lnTo>
                      <a:pt x="55313" y="5066"/>
                    </a:lnTo>
                    <a:lnTo>
                      <a:pt x="47744" y="8268"/>
                    </a:lnTo>
                    <a:lnTo>
                      <a:pt x="40583" y="12169"/>
                    </a:lnTo>
                    <a:lnTo>
                      <a:pt x="33828" y="16710"/>
                    </a:lnTo>
                    <a:lnTo>
                      <a:pt x="27598" y="21892"/>
                    </a:lnTo>
                    <a:lnTo>
                      <a:pt x="24687" y="24687"/>
                    </a:lnTo>
                    <a:lnTo>
                      <a:pt x="21892" y="27598"/>
                    </a:lnTo>
                    <a:lnTo>
                      <a:pt x="16710" y="33828"/>
                    </a:lnTo>
                    <a:lnTo>
                      <a:pt x="12169" y="40583"/>
                    </a:lnTo>
                    <a:lnTo>
                      <a:pt x="8268" y="47744"/>
                    </a:lnTo>
                    <a:lnTo>
                      <a:pt x="5066" y="55313"/>
                    </a:lnTo>
                    <a:lnTo>
                      <a:pt x="2620" y="63232"/>
                    </a:lnTo>
                    <a:lnTo>
                      <a:pt x="932" y="71442"/>
                    </a:lnTo>
                    <a:lnTo>
                      <a:pt x="58" y="79942"/>
                    </a:lnTo>
                    <a:lnTo>
                      <a:pt x="0" y="84309"/>
                    </a:lnTo>
                    <a:lnTo>
                      <a:pt x="58" y="88676"/>
                    </a:lnTo>
                    <a:lnTo>
                      <a:pt x="932" y="97177"/>
                    </a:lnTo>
                    <a:lnTo>
                      <a:pt x="2620" y="105386"/>
                    </a:lnTo>
                    <a:lnTo>
                      <a:pt x="5066" y="113305"/>
                    </a:lnTo>
                    <a:lnTo>
                      <a:pt x="8268" y="120874"/>
                    </a:lnTo>
                    <a:lnTo>
                      <a:pt x="12169" y="128036"/>
                    </a:lnTo>
                    <a:lnTo>
                      <a:pt x="16710" y="134790"/>
                    </a:lnTo>
                    <a:lnTo>
                      <a:pt x="21892" y="141020"/>
                    </a:lnTo>
                    <a:lnTo>
                      <a:pt x="24687" y="143931"/>
                    </a:lnTo>
                    <a:lnTo>
                      <a:pt x="27598" y="146726"/>
                    </a:lnTo>
                    <a:lnTo>
                      <a:pt x="33828" y="151908"/>
                    </a:lnTo>
                    <a:lnTo>
                      <a:pt x="40583" y="156449"/>
                    </a:lnTo>
                    <a:lnTo>
                      <a:pt x="47744" y="160350"/>
                    </a:lnTo>
                    <a:lnTo>
                      <a:pt x="55313" y="163553"/>
                    </a:lnTo>
                    <a:lnTo>
                      <a:pt x="63232" y="165998"/>
                    </a:lnTo>
                    <a:lnTo>
                      <a:pt x="71442" y="167687"/>
                    </a:lnTo>
                    <a:lnTo>
                      <a:pt x="79942" y="168560"/>
                    </a:lnTo>
                    <a:lnTo>
                      <a:pt x="84309" y="168618"/>
                    </a:lnTo>
                    <a:lnTo>
                      <a:pt x="88676" y="168560"/>
                    </a:lnTo>
                    <a:lnTo>
                      <a:pt x="97177" y="167687"/>
                    </a:lnTo>
                    <a:lnTo>
                      <a:pt x="105386" y="165998"/>
                    </a:lnTo>
                    <a:lnTo>
                      <a:pt x="113305" y="163553"/>
                    </a:lnTo>
                    <a:lnTo>
                      <a:pt x="120874" y="160350"/>
                    </a:lnTo>
                    <a:lnTo>
                      <a:pt x="128036" y="156449"/>
                    </a:lnTo>
                    <a:lnTo>
                      <a:pt x="134790" y="151908"/>
                    </a:lnTo>
                    <a:lnTo>
                      <a:pt x="141020" y="146726"/>
                    </a:lnTo>
                    <a:lnTo>
                      <a:pt x="143931" y="143931"/>
                    </a:lnTo>
                    <a:lnTo>
                      <a:pt x="146726" y="141020"/>
                    </a:lnTo>
                    <a:lnTo>
                      <a:pt x="151908" y="134790"/>
                    </a:lnTo>
                    <a:lnTo>
                      <a:pt x="156449" y="128036"/>
                    </a:lnTo>
                    <a:lnTo>
                      <a:pt x="160350" y="120874"/>
                    </a:lnTo>
                    <a:lnTo>
                      <a:pt x="163553" y="113305"/>
                    </a:lnTo>
                    <a:lnTo>
                      <a:pt x="165998" y="105386"/>
                    </a:lnTo>
                    <a:lnTo>
                      <a:pt x="167687" y="97177"/>
                    </a:lnTo>
                    <a:lnTo>
                      <a:pt x="168560" y="88676"/>
                    </a:lnTo>
                    <a:lnTo>
                      <a:pt x="168618" y="84309"/>
                    </a:lnTo>
                    <a:lnTo>
                      <a:pt x="168560" y="79942"/>
                    </a:lnTo>
                    <a:lnTo>
                      <a:pt x="167687" y="71442"/>
                    </a:lnTo>
                    <a:lnTo>
                      <a:pt x="165998" y="63232"/>
                    </a:lnTo>
                    <a:lnTo>
                      <a:pt x="163553" y="55313"/>
                    </a:lnTo>
                    <a:lnTo>
                      <a:pt x="160350" y="47744"/>
                    </a:lnTo>
                    <a:lnTo>
                      <a:pt x="156449" y="40583"/>
                    </a:lnTo>
                    <a:lnTo>
                      <a:pt x="151908" y="33828"/>
                    </a:lnTo>
                    <a:lnTo>
                      <a:pt x="146726" y="27598"/>
                    </a:lnTo>
                    <a:lnTo>
                      <a:pt x="143931" y="24687"/>
                    </a:lnTo>
                    <a:lnTo>
                      <a:pt x="141020" y="21892"/>
                    </a:lnTo>
                    <a:lnTo>
                      <a:pt x="134790" y="16710"/>
                    </a:lnTo>
                    <a:lnTo>
                      <a:pt x="128036" y="12169"/>
                    </a:lnTo>
                    <a:lnTo>
                      <a:pt x="120874" y="8268"/>
                    </a:lnTo>
                    <a:lnTo>
                      <a:pt x="113305" y="5066"/>
                    </a:lnTo>
                    <a:lnTo>
                      <a:pt x="105386" y="2620"/>
                    </a:lnTo>
                    <a:lnTo>
                      <a:pt x="97177" y="932"/>
                    </a:lnTo>
                    <a:lnTo>
                      <a:pt x="88676" y="58"/>
                    </a:lnTo>
                    <a:lnTo>
                      <a:pt x="84309" y="0"/>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9" name="Google Shape;809;p65"/>
            <p:cNvGrpSpPr/>
            <p:nvPr/>
          </p:nvGrpSpPr>
          <p:grpSpPr>
            <a:xfrm>
              <a:off x="5431073" y="1751489"/>
              <a:ext cx="318268" cy="318268"/>
              <a:chOff x="1703000" y="750500"/>
              <a:chExt cx="4215475" cy="4215475"/>
            </a:xfrm>
          </p:grpSpPr>
          <p:sp>
            <p:nvSpPr>
              <p:cNvPr id="810" name="Google Shape;810;p65"/>
              <p:cNvSpPr/>
              <p:nvPr/>
            </p:nvSpPr>
            <p:spPr>
              <a:xfrm>
                <a:off x="2659325" y="2986300"/>
                <a:ext cx="2302800" cy="1489125"/>
              </a:xfrm>
              <a:custGeom>
                <a:rect b="b" l="l" r="r" t="t"/>
                <a:pathLst>
                  <a:path extrusionOk="0" h="59565" w="92112">
                    <a:moveTo>
                      <a:pt x="60670" y="1"/>
                    </a:moveTo>
                    <a:lnTo>
                      <a:pt x="59215" y="234"/>
                    </a:lnTo>
                    <a:lnTo>
                      <a:pt x="57759" y="874"/>
                    </a:lnTo>
                    <a:lnTo>
                      <a:pt x="57061" y="1340"/>
                    </a:lnTo>
                    <a:lnTo>
                      <a:pt x="55838" y="2155"/>
                    </a:lnTo>
                    <a:lnTo>
                      <a:pt x="53043" y="3494"/>
                    </a:lnTo>
                    <a:lnTo>
                      <a:pt x="51646" y="4018"/>
                    </a:lnTo>
                    <a:lnTo>
                      <a:pt x="50481" y="4368"/>
                    </a:lnTo>
                    <a:lnTo>
                      <a:pt x="48269" y="4775"/>
                    </a:lnTo>
                    <a:lnTo>
                      <a:pt x="46056" y="4950"/>
                    </a:lnTo>
                    <a:lnTo>
                      <a:pt x="43902" y="4834"/>
                    </a:lnTo>
                    <a:lnTo>
                      <a:pt x="40699" y="4135"/>
                    </a:lnTo>
                    <a:lnTo>
                      <a:pt x="36624" y="2388"/>
                    </a:lnTo>
                    <a:lnTo>
                      <a:pt x="34644" y="1224"/>
                    </a:lnTo>
                    <a:lnTo>
                      <a:pt x="33713" y="700"/>
                    </a:lnTo>
                    <a:lnTo>
                      <a:pt x="31675" y="59"/>
                    </a:lnTo>
                    <a:lnTo>
                      <a:pt x="30743" y="117"/>
                    </a:lnTo>
                    <a:lnTo>
                      <a:pt x="27075" y="991"/>
                    </a:lnTo>
                    <a:lnTo>
                      <a:pt x="19797" y="2912"/>
                    </a:lnTo>
                    <a:lnTo>
                      <a:pt x="16245" y="4135"/>
                    </a:lnTo>
                    <a:lnTo>
                      <a:pt x="14731" y="4717"/>
                    </a:lnTo>
                    <a:lnTo>
                      <a:pt x="11878" y="6056"/>
                    </a:lnTo>
                    <a:lnTo>
                      <a:pt x="9433" y="7745"/>
                    </a:lnTo>
                    <a:lnTo>
                      <a:pt x="7220" y="9724"/>
                    </a:lnTo>
                    <a:lnTo>
                      <a:pt x="5415" y="11937"/>
                    </a:lnTo>
                    <a:lnTo>
                      <a:pt x="3902" y="14441"/>
                    </a:lnTo>
                    <a:lnTo>
                      <a:pt x="2737" y="17177"/>
                    </a:lnTo>
                    <a:lnTo>
                      <a:pt x="1980" y="20205"/>
                    </a:lnTo>
                    <a:lnTo>
                      <a:pt x="1747" y="21835"/>
                    </a:lnTo>
                    <a:lnTo>
                      <a:pt x="1165" y="27075"/>
                    </a:lnTo>
                    <a:lnTo>
                      <a:pt x="466" y="37614"/>
                    </a:lnTo>
                    <a:lnTo>
                      <a:pt x="59" y="42854"/>
                    </a:lnTo>
                    <a:lnTo>
                      <a:pt x="1" y="43844"/>
                    </a:lnTo>
                    <a:lnTo>
                      <a:pt x="292" y="45591"/>
                    </a:lnTo>
                    <a:lnTo>
                      <a:pt x="1049" y="47105"/>
                    </a:lnTo>
                    <a:lnTo>
                      <a:pt x="2155" y="48444"/>
                    </a:lnTo>
                    <a:lnTo>
                      <a:pt x="2854" y="49084"/>
                    </a:lnTo>
                    <a:lnTo>
                      <a:pt x="4193" y="50249"/>
                    </a:lnTo>
                    <a:lnTo>
                      <a:pt x="7162" y="52228"/>
                    </a:lnTo>
                    <a:lnTo>
                      <a:pt x="10248" y="53917"/>
                    </a:lnTo>
                    <a:lnTo>
                      <a:pt x="13567" y="55198"/>
                    </a:lnTo>
                    <a:lnTo>
                      <a:pt x="15255" y="55722"/>
                    </a:lnTo>
                    <a:lnTo>
                      <a:pt x="19040" y="56770"/>
                    </a:lnTo>
                    <a:lnTo>
                      <a:pt x="26842" y="58167"/>
                    </a:lnTo>
                    <a:lnTo>
                      <a:pt x="35226" y="58982"/>
                    </a:lnTo>
                    <a:lnTo>
                      <a:pt x="44484" y="59448"/>
                    </a:lnTo>
                    <a:lnTo>
                      <a:pt x="49608" y="59565"/>
                    </a:lnTo>
                    <a:lnTo>
                      <a:pt x="58225" y="58749"/>
                    </a:lnTo>
                    <a:lnTo>
                      <a:pt x="70336" y="57294"/>
                    </a:lnTo>
                    <a:lnTo>
                      <a:pt x="72898" y="56886"/>
                    </a:lnTo>
                    <a:lnTo>
                      <a:pt x="77847" y="55547"/>
                    </a:lnTo>
                    <a:lnTo>
                      <a:pt x="82505" y="53626"/>
                    </a:lnTo>
                    <a:lnTo>
                      <a:pt x="86930" y="50947"/>
                    </a:lnTo>
                    <a:lnTo>
                      <a:pt x="88968" y="49317"/>
                    </a:lnTo>
                    <a:lnTo>
                      <a:pt x="89725" y="48677"/>
                    </a:lnTo>
                    <a:lnTo>
                      <a:pt x="90947" y="47221"/>
                    </a:lnTo>
                    <a:lnTo>
                      <a:pt x="91762" y="45591"/>
                    </a:lnTo>
                    <a:lnTo>
                      <a:pt x="92112" y="43727"/>
                    </a:lnTo>
                    <a:lnTo>
                      <a:pt x="92053" y="42679"/>
                    </a:lnTo>
                    <a:lnTo>
                      <a:pt x="91471" y="33131"/>
                    </a:lnTo>
                    <a:lnTo>
                      <a:pt x="90714" y="23582"/>
                    </a:lnTo>
                    <a:lnTo>
                      <a:pt x="90481" y="21777"/>
                    </a:lnTo>
                    <a:lnTo>
                      <a:pt x="89725" y="18283"/>
                    </a:lnTo>
                    <a:lnTo>
                      <a:pt x="88502" y="15139"/>
                    </a:lnTo>
                    <a:lnTo>
                      <a:pt x="86930" y="12344"/>
                    </a:lnTo>
                    <a:lnTo>
                      <a:pt x="84892" y="9841"/>
                    </a:lnTo>
                    <a:lnTo>
                      <a:pt x="82505" y="7628"/>
                    </a:lnTo>
                    <a:lnTo>
                      <a:pt x="79710" y="5823"/>
                    </a:lnTo>
                    <a:lnTo>
                      <a:pt x="76508" y="4309"/>
                    </a:lnTo>
                    <a:lnTo>
                      <a:pt x="74703" y="3669"/>
                    </a:lnTo>
                    <a:lnTo>
                      <a:pt x="68880" y="1981"/>
                    </a:lnTo>
                    <a:lnTo>
                      <a:pt x="62999" y="408"/>
                    </a:lnTo>
                    <a:lnTo>
                      <a:pt x="62184" y="176"/>
                    </a:lnTo>
                    <a:lnTo>
                      <a:pt x="60670" y="1"/>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65"/>
              <p:cNvSpPr/>
              <p:nvPr/>
            </p:nvSpPr>
            <p:spPr>
              <a:xfrm>
                <a:off x="3193525" y="1420075"/>
                <a:ext cx="1240225" cy="1490575"/>
              </a:xfrm>
              <a:custGeom>
                <a:rect b="b" l="l" r="r" t="t"/>
                <a:pathLst>
                  <a:path extrusionOk="0" h="59623" w="49609">
                    <a:moveTo>
                      <a:pt x="25096" y="0"/>
                    </a:moveTo>
                    <a:lnTo>
                      <a:pt x="22592" y="59"/>
                    </a:lnTo>
                    <a:lnTo>
                      <a:pt x="20671" y="175"/>
                    </a:lnTo>
                    <a:lnTo>
                      <a:pt x="17061" y="815"/>
                    </a:lnTo>
                    <a:lnTo>
                      <a:pt x="13684" y="2038"/>
                    </a:lnTo>
                    <a:lnTo>
                      <a:pt x="10656" y="3668"/>
                    </a:lnTo>
                    <a:lnTo>
                      <a:pt x="7919" y="5765"/>
                    </a:lnTo>
                    <a:lnTo>
                      <a:pt x="5532" y="8268"/>
                    </a:lnTo>
                    <a:lnTo>
                      <a:pt x="3611" y="11179"/>
                    </a:lnTo>
                    <a:lnTo>
                      <a:pt x="2155" y="14324"/>
                    </a:lnTo>
                    <a:lnTo>
                      <a:pt x="1631" y="16070"/>
                    </a:lnTo>
                    <a:lnTo>
                      <a:pt x="1049" y="18574"/>
                    </a:lnTo>
                    <a:lnTo>
                      <a:pt x="292" y="23698"/>
                    </a:lnTo>
                    <a:lnTo>
                      <a:pt x="59" y="26260"/>
                    </a:lnTo>
                    <a:lnTo>
                      <a:pt x="1" y="29753"/>
                    </a:lnTo>
                    <a:lnTo>
                      <a:pt x="408" y="34760"/>
                    </a:lnTo>
                    <a:lnTo>
                      <a:pt x="991" y="38079"/>
                    </a:lnTo>
                    <a:lnTo>
                      <a:pt x="1922" y="41223"/>
                    </a:lnTo>
                    <a:lnTo>
                      <a:pt x="3087" y="44367"/>
                    </a:lnTo>
                    <a:lnTo>
                      <a:pt x="4659" y="47337"/>
                    </a:lnTo>
                    <a:lnTo>
                      <a:pt x="6464" y="50248"/>
                    </a:lnTo>
                    <a:lnTo>
                      <a:pt x="7570" y="51645"/>
                    </a:lnTo>
                    <a:lnTo>
                      <a:pt x="8502" y="52752"/>
                    </a:lnTo>
                    <a:lnTo>
                      <a:pt x="10540" y="54790"/>
                    </a:lnTo>
                    <a:lnTo>
                      <a:pt x="12752" y="56420"/>
                    </a:lnTo>
                    <a:lnTo>
                      <a:pt x="15081" y="57701"/>
                    </a:lnTo>
                    <a:lnTo>
                      <a:pt x="17527" y="58691"/>
                    </a:lnTo>
                    <a:lnTo>
                      <a:pt x="20147" y="59331"/>
                    </a:lnTo>
                    <a:lnTo>
                      <a:pt x="22883" y="59622"/>
                    </a:lnTo>
                    <a:lnTo>
                      <a:pt x="25736" y="59622"/>
                    </a:lnTo>
                    <a:lnTo>
                      <a:pt x="27192" y="59506"/>
                    </a:lnTo>
                    <a:lnTo>
                      <a:pt x="28822" y="59273"/>
                    </a:lnTo>
                    <a:lnTo>
                      <a:pt x="31850" y="58516"/>
                    </a:lnTo>
                    <a:lnTo>
                      <a:pt x="34586" y="57351"/>
                    </a:lnTo>
                    <a:lnTo>
                      <a:pt x="37032" y="55896"/>
                    </a:lnTo>
                    <a:lnTo>
                      <a:pt x="39302" y="54091"/>
                    </a:lnTo>
                    <a:lnTo>
                      <a:pt x="41282" y="51995"/>
                    </a:lnTo>
                    <a:lnTo>
                      <a:pt x="43087" y="49608"/>
                    </a:lnTo>
                    <a:lnTo>
                      <a:pt x="44717" y="46987"/>
                    </a:lnTo>
                    <a:lnTo>
                      <a:pt x="45416" y="45590"/>
                    </a:lnTo>
                    <a:lnTo>
                      <a:pt x="46348" y="43610"/>
                    </a:lnTo>
                    <a:lnTo>
                      <a:pt x="47803" y="39477"/>
                    </a:lnTo>
                    <a:lnTo>
                      <a:pt x="48793" y="35226"/>
                    </a:lnTo>
                    <a:lnTo>
                      <a:pt x="49434" y="30859"/>
                    </a:lnTo>
                    <a:lnTo>
                      <a:pt x="49608" y="28705"/>
                    </a:lnTo>
                    <a:lnTo>
                      <a:pt x="49259" y="23931"/>
                    </a:lnTo>
                    <a:lnTo>
                      <a:pt x="48618" y="19214"/>
                    </a:lnTo>
                    <a:lnTo>
                      <a:pt x="48269" y="17468"/>
                    </a:lnTo>
                    <a:lnTo>
                      <a:pt x="47337" y="14265"/>
                    </a:lnTo>
                    <a:lnTo>
                      <a:pt x="46057" y="11354"/>
                    </a:lnTo>
                    <a:lnTo>
                      <a:pt x="44484" y="8734"/>
                    </a:lnTo>
                    <a:lnTo>
                      <a:pt x="42505" y="6405"/>
                    </a:lnTo>
                    <a:lnTo>
                      <a:pt x="40234" y="4367"/>
                    </a:lnTo>
                    <a:lnTo>
                      <a:pt x="37498" y="2737"/>
                    </a:lnTo>
                    <a:lnTo>
                      <a:pt x="34353" y="1456"/>
                    </a:lnTo>
                    <a:lnTo>
                      <a:pt x="32607" y="1048"/>
                    </a:lnTo>
                    <a:lnTo>
                      <a:pt x="30161" y="466"/>
                    </a:lnTo>
                    <a:lnTo>
                      <a:pt x="25096" y="0"/>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65"/>
              <p:cNvSpPr/>
              <p:nvPr/>
            </p:nvSpPr>
            <p:spPr>
              <a:xfrm>
                <a:off x="1703000" y="750500"/>
                <a:ext cx="4215475" cy="4215475"/>
              </a:xfrm>
              <a:custGeom>
                <a:rect b="b" l="l" r="r" t="t"/>
                <a:pathLst>
                  <a:path extrusionOk="0" h="168619" w="168619">
                    <a:moveTo>
                      <a:pt x="84309" y="8443"/>
                    </a:moveTo>
                    <a:lnTo>
                      <a:pt x="88210" y="8501"/>
                    </a:lnTo>
                    <a:lnTo>
                      <a:pt x="95896" y="9316"/>
                    </a:lnTo>
                    <a:lnTo>
                      <a:pt x="103290" y="10830"/>
                    </a:lnTo>
                    <a:lnTo>
                      <a:pt x="110394" y="13042"/>
                    </a:lnTo>
                    <a:lnTo>
                      <a:pt x="117206" y="15895"/>
                    </a:lnTo>
                    <a:lnTo>
                      <a:pt x="123669" y="19389"/>
                    </a:lnTo>
                    <a:lnTo>
                      <a:pt x="129724" y="23523"/>
                    </a:lnTo>
                    <a:lnTo>
                      <a:pt x="135314" y="28122"/>
                    </a:lnTo>
                    <a:lnTo>
                      <a:pt x="137934" y="30684"/>
                    </a:lnTo>
                    <a:lnTo>
                      <a:pt x="140496" y="33304"/>
                    </a:lnTo>
                    <a:lnTo>
                      <a:pt x="145096" y="38894"/>
                    </a:lnTo>
                    <a:lnTo>
                      <a:pt x="149229" y="44949"/>
                    </a:lnTo>
                    <a:lnTo>
                      <a:pt x="152723" y="51412"/>
                    </a:lnTo>
                    <a:lnTo>
                      <a:pt x="155576" y="58225"/>
                    </a:lnTo>
                    <a:lnTo>
                      <a:pt x="157788" y="65328"/>
                    </a:lnTo>
                    <a:lnTo>
                      <a:pt x="159302" y="72722"/>
                    </a:lnTo>
                    <a:lnTo>
                      <a:pt x="160117" y="80408"/>
                    </a:lnTo>
                    <a:lnTo>
                      <a:pt x="160176" y="84309"/>
                    </a:lnTo>
                    <a:lnTo>
                      <a:pt x="160117" y="88210"/>
                    </a:lnTo>
                    <a:lnTo>
                      <a:pt x="159302" y="95896"/>
                    </a:lnTo>
                    <a:lnTo>
                      <a:pt x="157788" y="103290"/>
                    </a:lnTo>
                    <a:lnTo>
                      <a:pt x="155576" y="110394"/>
                    </a:lnTo>
                    <a:lnTo>
                      <a:pt x="152723" y="117206"/>
                    </a:lnTo>
                    <a:lnTo>
                      <a:pt x="149229" y="123669"/>
                    </a:lnTo>
                    <a:lnTo>
                      <a:pt x="145096" y="129724"/>
                    </a:lnTo>
                    <a:lnTo>
                      <a:pt x="140496" y="135314"/>
                    </a:lnTo>
                    <a:lnTo>
                      <a:pt x="137934" y="137934"/>
                    </a:lnTo>
                    <a:lnTo>
                      <a:pt x="135314" y="140496"/>
                    </a:lnTo>
                    <a:lnTo>
                      <a:pt x="129724" y="145096"/>
                    </a:lnTo>
                    <a:lnTo>
                      <a:pt x="123669" y="149229"/>
                    </a:lnTo>
                    <a:lnTo>
                      <a:pt x="117206" y="152723"/>
                    </a:lnTo>
                    <a:lnTo>
                      <a:pt x="110394" y="155576"/>
                    </a:lnTo>
                    <a:lnTo>
                      <a:pt x="103290" y="157788"/>
                    </a:lnTo>
                    <a:lnTo>
                      <a:pt x="95896" y="159302"/>
                    </a:lnTo>
                    <a:lnTo>
                      <a:pt x="88210" y="160117"/>
                    </a:lnTo>
                    <a:lnTo>
                      <a:pt x="84309" y="160176"/>
                    </a:lnTo>
                    <a:lnTo>
                      <a:pt x="80408" y="160117"/>
                    </a:lnTo>
                    <a:lnTo>
                      <a:pt x="72722" y="159302"/>
                    </a:lnTo>
                    <a:lnTo>
                      <a:pt x="65328" y="157788"/>
                    </a:lnTo>
                    <a:lnTo>
                      <a:pt x="58225" y="155576"/>
                    </a:lnTo>
                    <a:lnTo>
                      <a:pt x="51412" y="152723"/>
                    </a:lnTo>
                    <a:lnTo>
                      <a:pt x="44949" y="149229"/>
                    </a:lnTo>
                    <a:lnTo>
                      <a:pt x="38894" y="145096"/>
                    </a:lnTo>
                    <a:lnTo>
                      <a:pt x="33304" y="140496"/>
                    </a:lnTo>
                    <a:lnTo>
                      <a:pt x="30684" y="137934"/>
                    </a:lnTo>
                    <a:lnTo>
                      <a:pt x="28122" y="135314"/>
                    </a:lnTo>
                    <a:lnTo>
                      <a:pt x="23523" y="129724"/>
                    </a:lnTo>
                    <a:lnTo>
                      <a:pt x="19389" y="123669"/>
                    </a:lnTo>
                    <a:lnTo>
                      <a:pt x="15895" y="117206"/>
                    </a:lnTo>
                    <a:lnTo>
                      <a:pt x="13042" y="110394"/>
                    </a:lnTo>
                    <a:lnTo>
                      <a:pt x="10830" y="103290"/>
                    </a:lnTo>
                    <a:lnTo>
                      <a:pt x="9316" y="95896"/>
                    </a:lnTo>
                    <a:lnTo>
                      <a:pt x="8501" y="88210"/>
                    </a:lnTo>
                    <a:lnTo>
                      <a:pt x="8443" y="84309"/>
                    </a:lnTo>
                    <a:lnTo>
                      <a:pt x="8501" y="80408"/>
                    </a:lnTo>
                    <a:lnTo>
                      <a:pt x="9316" y="72722"/>
                    </a:lnTo>
                    <a:lnTo>
                      <a:pt x="10830" y="65328"/>
                    </a:lnTo>
                    <a:lnTo>
                      <a:pt x="13042" y="58225"/>
                    </a:lnTo>
                    <a:lnTo>
                      <a:pt x="15895" y="51412"/>
                    </a:lnTo>
                    <a:lnTo>
                      <a:pt x="19389" y="44949"/>
                    </a:lnTo>
                    <a:lnTo>
                      <a:pt x="23523" y="38894"/>
                    </a:lnTo>
                    <a:lnTo>
                      <a:pt x="28122" y="33304"/>
                    </a:lnTo>
                    <a:lnTo>
                      <a:pt x="30684" y="30684"/>
                    </a:lnTo>
                    <a:lnTo>
                      <a:pt x="33304" y="28122"/>
                    </a:lnTo>
                    <a:lnTo>
                      <a:pt x="38894" y="23523"/>
                    </a:lnTo>
                    <a:lnTo>
                      <a:pt x="44949" y="19389"/>
                    </a:lnTo>
                    <a:lnTo>
                      <a:pt x="51412" y="15895"/>
                    </a:lnTo>
                    <a:lnTo>
                      <a:pt x="58225" y="13042"/>
                    </a:lnTo>
                    <a:lnTo>
                      <a:pt x="65328" y="10830"/>
                    </a:lnTo>
                    <a:lnTo>
                      <a:pt x="72722" y="9316"/>
                    </a:lnTo>
                    <a:lnTo>
                      <a:pt x="80408" y="8501"/>
                    </a:lnTo>
                    <a:lnTo>
                      <a:pt x="84309" y="8443"/>
                    </a:lnTo>
                    <a:close/>
                    <a:moveTo>
                      <a:pt x="84309" y="0"/>
                    </a:moveTo>
                    <a:lnTo>
                      <a:pt x="79942" y="58"/>
                    </a:lnTo>
                    <a:lnTo>
                      <a:pt x="71442" y="932"/>
                    </a:lnTo>
                    <a:lnTo>
                      <a:pt x="63232" y="2620"/>
                    </a:lnTo>
                    <a:lnTo>
                      <a:pt x="55313" y="5066"/>
                    </a:lnTo>
                    <a:lnTo>
                      <a:pt x="47744" y="8268"/>
                    </a:lnTo>
                    <a:lnTo>
                      <a:pt x="40583" y="12169"/>
                    </a:lnTo>
                    <a:lnTo>
                      <a:pt x="33828" y="16710"/>
                    </a:lnTo>
                    <a:lnTo>
                      <a:pt x="27598" y="21892"/>
                    </a:lnTo>
                    <a:lnTo>
                      <a:pt x="24687" y="24687"/>
                    </a:lnTo>
                    <a:lnTo>
                      <a:pt x="21892" y="27598"/>
                    </a:lnTo>
                    <a:lnTo>
                      <a:pt x="16710" y="33828"/>
                    </a:lnTo>
                    <a:lnTo>
                      <a:pt x="12169" y="40583"/>
                    </a:lnTo>
                    <a:lnTo>
                      <a:pt x="8268" y="47744"/>
                    </a:lnTo>
                    <a:lnTo>
                      <a:pt x="5066" y="55313"/>
                    </a:lnTo>
                    <a:lnTo>
                      <a:pt x="2620" y="63232"/>
                    </a:lnTo>
                    <a:lnTo>
                      <a:pt x="932" y="71442"/>
                    </a:lnTo>
                    <a:lnTo>
                      <a:pt x="58" y="79942"/>
                    </a:lnTo>
                    <a:lnTo>
                      <a:pt x="0" y="84309"/>
                    </a:lnTo>
                    <a:lnTo>
                      <a:pt x="58" y="88676"/>
                    </a:lnTo>
                    <a:lnTo>
                      <a:pt x="932" y="97177"/>
                    </a:lnTo>
                    <a:lnTo>
                      <a:pt x="2620" y="105386"/>
                    </a:lnTo>
                    <a:lnTo>
                      <a:pt x="5066" y="113305"/>
                    </a:lnTo>
                    <a:lnTo>
                      <a:pt x="8268" y="120874"/>
                    </a:lnTo>
                    <a:lnTo>
                      <a:pt x="12169" y="128036"/>
                    </a:lnTo>
                    <a:lnTo>
                      <a:pt x="16710" y="134790"/>
                    </a:lnTo>
                    <a:lnTo>
                      <a:pt x="21892" y="141020"/>
                    </a:lnTo>
                    <a:lnTo>
                      <a:pt x="24687" y="143931"/>
                    </a:lnTo>
                    <a:lnTo>
                      <a:pt x="27598" y="146726"/>
                    </a:lnTo>
                    <a:lnTo>
                      <a:pt x="33828" y="151908"/>
                    </a:lnTo>
                    <a:lnTo>
                      <a:pt x="40583" y="156449"/>
                    </a:lnTo>
                    <a:lnTo>
                      <a:pt x="47744" y="160350"/>
                    </a:lnTo>
                    <a:lnTo>
                      <a:pt x="55313" y="163553"/>
                    </a:lnTo>
                    <a:lnTo>
                      <a:pt x="63232" y="165998"/>
                    </a:lnTo>
                    <a:lnTo>
                      <a:pt x="71442" y="167687"/>
                    </a:lnTo>
                    <a:lnTo>
                      <a:pt x="79942" y="168560"/>
                    </a:lnTo>
                    <a:lnTo>
                      <a:pt x="84309" y="168618"/>
                    </a:lnTo>
                    <a:lnTo>
                      <a:pt x="88676" y="168560"/>
                    </a:lnTo>
                    <a:lnTo>
                      <a:pt x="97177" y="167687"/>
                    </a:lnTo>
                    <a:lnTo>
                      <a:pt x="105386" y="165998"/>
                    </a:lnTo>
                    <a:lnTo>
                      <a:pt x="113305" y="163553"/>
                    </a:lnTo>
                    <a:lnTo>
                      <a:pt x="120874" y="160350"/>
                    </a:lnTo>
                    <a:lnTo>
                      <a:pt x="128036" y="156449"/>
                    </a:lnTo>
                    <a:lnTo>
                      <a:pt x="134790" y="151908"/>
                    </a:lnTo>
                    <a:lnTo>
                      <a:pt x="141020" y="146726"/>
                    </a:lnTo>
                    <a:lnTo>
                      <a:pt x="143931" y="143931"/>
                    </a:lnTo>
                    <a:lnTo>
                      <a:pt x="146726" y="141020"/>
                    </a:lnTo>
                    <a:lnTo>
                      <a:pt x="151908" y="134790"/>
                    </a:lnTo>
                    <a:lnTo>
                      <a:pt x="156449" y="128036"/>
                    </a:lnTo>
                    <a:lnTo>
                      <a:pt x="160350" y="120874"/>
                    </a:lnTo>
                    <a:lnTo>
                      <a:pt x="163553" y="113305"/>
                    </a:lnTo>
                    <a:lnTo>
                      <a:pt x="165998" y="105386"/>
                    </a:lnTo>
                    <a:lnTo>
                      <a:pt x="167687" y="97177"/>
                    </a:lnTo>
                    <a:lnTo>
                      <a:pt x="168560" y="88676"/>
                    </a:lnTo>
                    <a:lnTo>
                      <a:pt x="168618" y="84309"/>
                    </a:lnTo>
                    <a:lnTo>
                      <a:pt x="168560" y="79942"/>
                    </a:lnTo>
                    <a:lnTo>
                      <a:pt x="167687" y="71442"/>
                    </a:lnTo>
                    <a:lnTo>
                      <a:pt x="165998" y="63232"/>
                    </a:lnTo>
                    <a:lnTo>
                      <a:pt x="163553" y="55313"/>
                    </a:lnTo>
                    <a:lnTo>
                      <a:pt x="160350" y="47744"/>
                    </a:lnTo>
                    <a:lnTo>
                      <a:pt x="156449" y="40583"/>
                    </a:lnTo>
                    <a:lnTo>
                      <a:pt x="151908" y="33828"/>
                    </a:lnTo>
                    <a:lnTo>
                      <a:pt x="146726" y="27598"/>
                    </a:lnTo>
                    <a:lnTo>
                      <a:pt x="143931" y="24687"/>
                    </a:lnTo>
                    <a:lnTo>
                      <a:pt x="141020" y="21892"/>
                    </a:lnTo>
                    <a:lnTo>
                      <a:pt x="134790" y="16710"/>
                    </a:lnTo>
                    <a:lnTo>
                      <a:pt x="128036" y="12169"/>
                    </a:lnTo>
                    <a:lnTo>
                      <a:pt x="120874" y="8268"/>
                    </a:lnTo>
                    <a:lnTo>
                      <a:pt x="113305" y="5066"/>
                    </a:lnTo>
                    <a:lnTo>
                      <a:pt x="105386" y="2620"/>
                    </a:lnTo>
                    <a:lnTo>
                      <a:pt x="97177" y="932"/>
                    </a:lnTo>
                    <a:lnTo>
                      <a:pt x="88676" y="58"/>
                    </a:lnTo>
                    <a:lnTo>
                      <a:pt x="84309" y="0"/>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13" name="Google Shape;813;p65"/>
            <p:cNvGrpSpPr/>
            <p:nvPr/>
          </p:nvGrpSpPr>
          <p:grpSpPr>
            <a:xfrm>
              <a:off x="5431073" y="2145914"/>
              <a:ext cx="318268" cy="318268"/>
              <a:chOff x="1703000" y="750500"/>
              <a:chExt cx="4215475" cy="4215475"/>
            </a:xfrm>
          </p:grpSpPr>
          <p:sp>
            <p:nvSpPr>
              <p:cNvPr id="814" name="Google Shape;814;p65"/>
              <p:cNvSpPr/>
              <p:nvPr/>
            </p:nvSpPr>
            <p:spPr>
              <a:xfrm>
                <a:off x="2659325" y="2986300"/>
                <a:ext cx="2302800" cy="1489125"/>
              </a:xfrm>
              <a:custGeom>
                <a:rect b="b" l="l" r="r" t="t"/>
                <a:pathLst>
                  <a:path extrusionOk="0" h="59565" w="92112">
                    <a:moveTo>
                      <a:pt x="60670" y="1"/>
                    </a:moveTo>
                    <a:lnTo>
                      <a:pt x="59215" y="234"/>
                    </a:lnTo>
                    <a:lnTo>
                      <a:pt x="57759" y="874"/>
                    </a:lnTo>
                    <a:lnTo>
                      <a:pt x="57061" y="1340"/>
                    </a:lnTo>
                    <a:lnTo>
                      <a:pt x="55838" y="2155"/>
                    </a:lnTo>
                    <a:lnTo>
                      <a:pt x="53043" y="3494"/>
                    </a:lnTo>
                    <a:lnTo>
                      <a:pt x="51646" y="4018"/>
                    </a:lnTo>
                    <a:lnTo>
                      <a:pt x="50481" y="4368"/>
                    </a:lnTo>
                    <a:lnTo>
                      <a:pt x="48269" y="4775"/>
                    </a:lnTo>
                    <a:lnTo>
                      <a:pt x="46056" y="4950"/>
                    </a:lnTo>
                    <a:lnTo>
                      <a:pt x="43902" y="4834"/>
                    </a:lnTo>
                    <a:lnTo>
                      <a:pt x="40699" y="4135"/>
                    </a:lnTo>
                    <a:lnTo>
                      <a:pt x="36624" y="2388"/>
                    </a:lnTo>
                    <a:lnTo>
                      <a:pt x="34644" y="1224"/>
                    </a:lnTo>
                    <a:lnTo>
                      <a:pt x="33713" y="700"/>
                    </a:lnTo>
                    <a:lnTo>
                      <a:pt x="31675" y="59"/>
                    </a:lnTo>
                    <a:lnTo>
                      <a:pt x="30743" y="117"/>
                    </a:lnTo>
                    <a:lnTo>
                      <a:pt x="27075" y="991"/>
                    </a:lnTo>
                    <a:lnTo>
                      <a:pt x="19797" y="2912"/>
                    </a:lnTo>
                    <a:lnTo>
                      <a:pt x="16245" y="4135"/>
                    </a:lnTo>
                    <a:lnTo>
                      <a:pt x="14731" y="4717"/>
                    </a:lnTo>
                    <a:lnTo>
                      <a:pt x="11878" y="6056"/>
                    </a:lnTo>
                    <a:lnTo>
                      <a:pt x="9433" y="7745"/>
                    </a:lnTo>
                    <a:lnTo>
                      <a:pt x="7220" y="9724"/>
                    </a:lnTo>
                    <a:lnTo>
                      <a:pt x="5415" y="11937"/>
                    </a:lnTo>
                    <a:lnTo>
                      <a:pt x="3902" y="14441"/>
                    </a:lnTo>
                    <a:lnTo>
                      <a:pt x="2737" y="17177"/>
                    </a:lnTo>
                    <a:lnTo>
                      <a:pt x="1980" y="20205"/>
                    </a:lnTo>
                    <a:lnTo>
                      <a:pt x="1747" y="21835"/>
                    </a:lnTo>
                    <a:lnTo>
                      <a:pt x="1165" y="27075"/>
                    </a:lnTo>
                    <a:lnTo>
                      <a:pt x="466" y="37614"/>
                    </a:lnTo>
                    <a:lnTo>
                      <a:pt x="59" y="42854"/>
                    </a:lnTo>
                    <a:lnTo>
                      <a:pt x="1" y="43844"/>
                    </a:lnTo>
                    <a:lnTo>
                      <a:pt x="292" y="45591"/>
                    </a:lnTo>
                    <a:lnTo>
                      <a:pt x="1049" y="47105"/>
                    </a:lnTo>
                    <a:lnTo>
                      <a:pt x="2155" y="48444"/>
                    </a:lnTo>
                    <a:lnTo>
                      <a:pt x="2854" y="49084"/>
                    </a:lnTo>
                    <a:lnTo>
                      <a:pt x="4193" y="50249"/>
                    </a:lnTo>
                    <a:lnTo>
                      <a:pt x="7162" y="52228"/>
                    </a:lnTo>
                    <a:lnTo>
                      <a:pt x="10248" y="53917"/>
                    </a:lnTo>
                    <a:lnTo>
                      <a:pt x="13567" y="55198"/>
                    </a:lnTo>
                    <a:lnTo>
                      <a:pt x="15255" y="55722"/>
                    </a:lnTo>
                    <a:lnTo>
                      <a:pt x="19040" y="56770"/>
                    </a:lnTo>
                    <a:lnTo>
                      <a:pt x="26842" y="58167"/>
                    </a:lnTo>
                    <a:lnTo>
                      <a:pt x="35226" y="58982"/>
                    </a:lnTo>
                    <a:lnTo>
                      <a:pt x="44484" y="59448"/>
                    </a:lnTo>
                    <a:lnTo>
                      <a:pt x="49608" y="59565"/>
                    </a:lnTo>
                    <a:lnTo>
                      <a:pt x="58225" y="58749"/>
                    </a:lnTo>
                    <a:lnTo>
                      <a:pt x="70336" y="57294"/>
                    </a:lnTo>
                    <a:lnTo>
                      <a:pt x="72898" y="56886"/>
                    </a:lnTo>
                    <a:lnTo>
                      <a:pt x="77847" y="55547"/>
                    </a:lnTo>
                    <a:lnTo>
                      <a:pt x="82505" y="53626"/>
                    </a:lnTo>
                    <a:lnTo>
                      <a:pt x="86930" y="50947"/>
                    </a:lnTo>
                    <a:lnTo>
                      <a:pt x="88968" y="49317"/>
                    </a:lnTo>
                    <a:lnTo>
                      <a:pt x="89725" y="48677"/>
                    </a:lnTo>
                    <a:lnTo>
                      <a:pt x="90947" y="47221"/>
                    </a:lnTo>
                    <a:lnTo>
                      <a:pt x="91762" y="45591"/>
                    </a:lnTo>
                    <a:lnTo>
                      <a:pt x="92112" y="43727"/>
                    </a:lnTo>
                    <a:lnTo>
                      <a:pt x="92053" y="42679"/>
                    </a:lnTo>
                    <a:lnTo>
                      <a:pt x="91471" y="33131"/>
                    </a:lnTo>
                    <a:lnTo>
                      <a:pt x="90714" y="23582"/>
                    </a:lnTo>
                    <a:lnTo>
                      <a:pt x="90481" y="21777"/>
                    </a:lnTo>
                    <a:lnTo>
                      <a:pt x="89725" y="18283"/>
                    </a:lnTo>
                    <a:lnTo>
                      <a:pt x="88502" y="15139"/>
                    </a:lnTo>
                    <a:lnTo>
                      <a:pt x="86930" y="12344"/>
                    </a:lnTo>
                    <a:lnTo>
                      <a:pt x="84892" y="9841"/>
                    </a:lnTo>
                    <a:lnTo>
                      <a:pt x="82505" y="7628"/>
                    </a:lnTo>
                    <a:lnTo>
                      <a:pt x="79710" y="5823"/>
                    </a:lnTo>
                    <a:lnTo>
                      <a:pt x="76508" y="4309"/>
                    </a:lnTo>
                    <a:lnTo>
                      <a:pt x="74703" y="3669"/>
                    </a:lnTo>
                    <a:lnTo>
                      <a:pt x="68880" y="1981"/>
                    </a:lnTo>
                    <a:lnTo>
                      <a:pt x="62999" y="408"/>
                    </a:lnTo>
                    <a:lnTo>
                      <a:pt x="62184" y="176"/>
                    </a:lnTo>
                    <a:lnTo>
                      <a:pt x="60670" y="1"/>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65"/>
              <p:cNvSpPr/>
              <p:nvPr/>
            </p:nvSpPr>
            <p:spPr>
              <a:xfrm>
                <a:off x="3193525" y="1420075"/>
                <a:ext cx="1240225" cy="1490575"/>
              </a:xfrm>
              <a:custGeom>
                <a:rect b="b" l="l" r="r" t="t"/>
                <a:pathLst>
                  <a:path extrusionOk="0" h="59623" w="49609">
                    <a:moveTo>
                      <a:pt x="25096" y="0"/>
                    </a:moveTo>
                    <a:lnTo>
                      <a:pt x="22592" y="59"/>
                    </a:lnTo>
                    <a:lnTo>
                      <a:pt x="20671" y="175"/>
                    </a:lnTo>
                    <a:lnTo>
                      <a:pt x="17061" y="815"/>
                    </a:lnTo>
                    <a:lnTo>
                      <a:pt x="13684" y="2038"/>
                    </a:lnTo>
                    <a:lnTo>
                      <a:pt x="10656" y="3668"/>
                    </a:lnTo>
                    <a:lnTo>
                      <a:pt x="7919" y="5765"/>
                    </a:lnTo>
                    <a:lnTo>
                      <a:pt x="5532" y="8268"/>
                    </a:lnTo>
                    <a:lnTo>
                      <a:pt x="3611" y="11179"/>
                    </a:lnTo>
                    <a:lnTo>
                      <a:pt x="2155" y="14324"/>
                    </a:lnTo>
                    <a:lnTo>
                      <a:pt x="1631" y="16070"/>
                    </a:lnTo>
                    <a:lnTo>
                      <a:pt x="1049" y="18574"/>
                    </a:lnTo>
                    <a:lnTo>
                      <a:pt x="292" y="23698"/>
                    </a:lnTo>
                    <a:lnTo>
                      <a:pt x="59" y="26260"/>
                    </a:lnTo>
                    <a:lnTo>
                      <a:pt x="1" y="29753"/>
                    </a:lnTo>
                    <a:lnTo>
                      <a:pt x="408" y="34760"/>
                    </a:lnTo>
                    <a:lnTo>
                      <a:pt x="991" y="38079"/>
                    </a:lnTo>
                    <a:lnTo>
                      <a:pt x="1922" y="41223"/>
                    </a:lnTo>
                    <a:lnTo>
                      <a:pt x="3087" y="44367"/>
                    </a:lnTo>
                    <a:lnTo>
                      <a:pt x="4659" y="47337"/>
                    </a:lnTo>
                    <a:lnTo>
                      <a:pt x="6464" y="50248"/>
                    </a:lnTo>
                    <a:lnTo>
                      <a:pt x="7570" y="51645"/>
                    </a:lnTo>
                    <a:lnTo>
                      <a:pt x="8502" y="52752"/>
                    </a:lnTo>
                    <a:lnTo>
                      <a:pt x="10540" y="54790"/>
                    </a:lnTo>
                    <a:lnTo>
                      <a:pt x="12752" y="56420"/>
                    </a:lnTo>
                    <a:lnTo>
                      <a:pt x="15081" y="57701"/>
                    </a:lnTo>
                    <a:lnTo>
                      <a:pt x="17527" y="58691"/>
                    </a:lnTo>
                    <a:lnTo>
                      <a:pt x="20147" y="59331"/>
                    </a:lnTo>
                    <a:lnTo>
                      <a:pt x="22883" y="59622"/>
                    </a:lnTo>
                    <a:lnTo>
                      <a:pt x="25736" y="59622"/>
                    </a:lnTo>
                    <a:lnTo>
                      <a:pt x="27192" y="59506"/>
                    </a:lnTo>
                    <a:lnTo>
                      <a:pt x="28822" y="59273"/>
                    </a:lnTo>
                    <a:lnTo>
                      <a:pt x="31850" y="58516"/>
                    </a:lnTo>
                    <a:lnTo>
                      <a:pt x="34586" y="57351"/>
                    </a:lnTo>
                    <a:lnTo>
                      <a:pt x="37032" y="55896"/>
                    </a:lnTo>
                    <a:lnTo>
                      <a:pt x="39302" y="54091"/>
                    </a:lnTo>
                    <a:lnTo>
                      <a:pt x="41282" y="51995"/>
                    </a:lnTo>
                    <a:lnTo>
                      <a:pt x="43087" y="49608"/>
                    </a:lnTo>
                    <a:lnTo>
                      <a:pt x="44717" y="46987"/>
                    </a:lnTo>
                    <a:lnTo>
                      <a:pt x="45416" y="45590"/>
                    </a:lnTo>
                    <a:lnTo>
                      <a:pt x="46348" y="43610"/>
                    </a:lnTo>
                    <a:lnTo>
                      <a:pt x="47803" y="39477"/>
                    </a:lnTo>
                    <a:lnTo>
                      <a:pt x="48793" y="35226"/>
                    </a:lnTo>
                    <a:lnTo>
                      <a:pt x="49434" y="30859"/>
                    </a:lnTo>
                    <a:lnTo>
                      <a:pt x="49608" y="28705"/>
                    </a:lnTo>
                    <a:lnTo>
                      <a:pt x="49259" y="23931"/>
                    </a:lnTo>
                    <a:lnTo>
                      <a:pt x="48618" y="19214"/>
                    </a:lnTo>
                    <a:lnTo>
                      <a:pt x="48269" y="17468"/>
                    </a:lnTo>
                    <a:lnTo>
                      <a:pt x="47337" y="14265"/>
                    </a:lnTo>
                    <a:lnTo>
                      <a:pt x="46057" y="11354"/>
                    </a:lnTo>
                    <a:lnTo>
                      <a:pt x="44484" y="8734"/>
                    </a:lnTo>
                    <a:lnTo>
                      <a:pt x="42505" y="6405"/>
                    </a:lnTo>
                    <a:lnTo>
                      <a:pt x="40234" y="4367"/>
                    </a:lnTo>
                    <a:lnTo>
                      <a:pt x="37498" y="2737"/>
                    </a:lnTo>
                    <a:lnTo>
                      <a:pt x="34353" y="1456"/>
                    </a:lnTo>
                    <a:lnTo>
                      <a:pt x="32607" y="1048"/>
                    </a:lnTo>
                    <a:lnTo>
                      <a:pt x="30161" y="466"/>
                    </a:lnTo>
                    <a:lnTo>
                      <a:pt x="25096" y="0"/>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65"/>
              <p:cNvSpPr/>
              <p:nvPr/>
            </p:nvSpPr>
            <p:spPr>
              <a:xfrm>
                <a:off x="1703000" y="750500"/>
                <a:ext cx="4215475" cy="4215475"/>
              </a:xfrm>
              <a:custGeom>
                <a:rect b="b" l="l" r="r" t="t"/>
                <a:pathLst>
                  <a:path extrusionOk="0" h="168619" w="168619">
                    <a:moveTo>
                      <a:pt x="84309" y="8443"/>
                    </a:moveTo>
                    <a:lnTo>
                      <a:pt x="88210" y="8501"/>
                    </a:lnTo>
                    <a:lnTo>
                      <a:pt x="95896" y="9316"/>
                    </a:lnTo>
                    <a:lnTo>
                      <a:pt x="103290" y="10830"/>
                    </a:lnTo>
                    <a:lnTo>
                      <a:pt x="110394" y="13042"/>
                    </a:lnTo>
                    <a:lnTo>
                      <a:pt x="117206" y="15895"/>
                    </a:lnTo>
                    <a:lnTo>
                      <a:pt x="123669" y="19389"/>
                    </a:lnTo>
                    <a:lnTo>
                      <a:pt x="129724" y="23523"/>
                    </a:lnTo>
                    <a:lnTo>
                      <a:pt x="135314" y="28122"/>
                    </a:lnTo>
                    <a:lnTo>
                      <a:pt x="137934" y="30684"/>
                    </a:lnTo>
                    <a:lnTo>
                      <a:pt x="140496" y="33304"/>
                    </a:lnTo>
                    <a:lnTo>
                      <a:pt x="145096" y="38894"/>
                    </a:lnTo>
                    <a:lnTo>
                      <a:pt x="149229" y="44949"/>
                    </a:lnTo>
                    <a:lnTo>
                      <a:pt x="152723" y="51412"/>
                    </a:lnTo>
                    <a:lnTo>
                      <a:pt x="155576" y="58225"/>
                    </a:lnTo>
                    <a:lnTo>
                      <a:pt x="157788" y="65328"/>
                    </a:lnTo>
                    <a:lnTo>
                      <a:pt x="159302" y="72722"/>
                    </a:lnTo>
                    <a:lnTo>
                      <a:pt x="160117" y="80408"/>
                    </a:lnTo>
                    <a:lnTo>
                      <a:pt x="160176" y="84309"/>
                    </a:lnTo>
                    <a:lnTo>
                      <a:pt x="160117" y="88210"/>
                    </a:lnTo>
                    <a:lnTo>
                      <a:pt x="159302" y="95896"/>
                    </a:lnTo>
                    <a:lnTo>
                      <a:pt x="157788" y="103290"/>
                    </a:lnTo>
                    <a:lnTo>
                      <a:pt x="155576" y="110394"/>
                    </a:lnTo>
                    <a:lnTo>
                      <a:pt x="152723" y="117206"/>
                    </a:lnTo>
                    <a:lnTo>
                      <a:pt x="149229" y="123669"/>
                    </a:lnTo>
                    <a:lnTo>
                      <a:pt x="145096" y="129724"/>
                    </a:lnTo>
                    <a:lnTo>
                      <a:pt x="140496" y="135314"/>
                    </a:lnTo>
                    <a:lnTo>
                      <a:pt x="137934" y="137934"/>
                    </a:lnTo>
                    <a:lnTo>
                      <a:pt x="135314" y="140496"/>
                    </a:lnTo>
                    <a:lnTo>
                      <a:pt x="129724" y="145096"/>
                    </a:lnTo>
                    <a:lnTo>
                      <a:pt x="123669" y="149229"/>
                    </a:lnTo>
                    <a:lnTo>
                      <a:pt x="117206" y="152723"/>
                    </a:lnTo>
                    <a:lnTo>
                      <a:pt x="110394" y="155576"/>
                    </a:lnTo>
                    <a:lnTo>
                      <a:pt x="103290" y="157788"/>
                    </a:lnTo>
                    <a:lnTo>
                      <a:pt x="95896" y="159302"/>
                    </a:lnTo>
                    <a:lnTo>
                      <a:pt x="88210" y="160117"/>
                    </a:lnTo>
                    <a:lnTo>
                      <a:pt x="84309" y="160176"/>
                    </a:lnTo>
                    <a:lnTo>
                      <a:pt x="80408" y="160117"/>
                    </a:lnTo>
                    <a:lnTo>
                      <a:pt x="72722" y="159302"/>
                    </a:lnTo>
                    <a:lnTo>
                      <a:pt x="65328" y="157788"/>
                    </a:lnTo>
                    <a:lnTo>
                      <a:pt x="58225" y="155576"/>
                    </a:lnTo>
                    <a:lnTo>
                      <a:pt x="51412" y="152723"/>
                    </a:lnTo>
                    <a:lnTo>
                      <a:pt x="44949" y="149229"/>
                    </a:lnTo>
                    <a:lnTo>
                      <a:pt x="38894" y="145096"/>
                    </a:lnTo>
                    <a:lnTo>
                      <a:pt x="33304" y="140496"/>
                    </a:lnTo>
                    <a:lnTo>
                      <a:pt x="30684" y="137934"/>
                    </a:lnTo>
                    <a:lnTo>
                      <a:pt x="28122" y="135314"/>
                    </a:lnTo>
                    <a:lnTo>
                      <a:pt x="23523" y="129724"/>
                    </a:lnTo>
                    <a:lnTo>
                      <a:pt x="19389" y="123669"/>
                    </a:lnTo>
                    <a:lnTo>
                      <a:pt x="15895" y="117206"/>
                    </a:lnTo>
                    <a:lnTo>
                      <a:pt x="13042" y="110394"/>
                    </a:lnTo>
                    <a:lnTo>
                      <a:pt x="10830" y="103290"/>
                    </a:lnTo>
                    <a:lnTo>
                      <a:pt x="9316" y="95896"/>
                    </a:lnTo>
                    <a:lnTo>
                      <a:pt x="8501" y="88210"/>
                    </a:lnTo>
                    <a:lnTo>
                      <a:pt x="8443" y="84309"/>
                    </a:lnTo>
                    <a:lnTo>
                      <a:pt x="8501" y="80408"/>
                    </a:lnTo>
                    <a:lnTo>
                      <a:pt x="9316" y="72722"/>
                    </a:lnTo>
                    <a:lnTo>
                      <a:pt x="10830" y="65328"/>
                    </a:lnTo>
                    <a:lnTo>
                      <a:pt x="13042" y="58225"/>
                    </a:lnTo>
                    <a:lnTo>
                      <a:pt x="15895" y="51412"/>
                    </a:lnTo>
                    <a:lnTo>
                      <a:pt x="19389" y="44949"/>
                    </a:lnTo>
                    <a:lnTo>
                      <a:pt x="23523" y="38894"/>
                    </a:lnTo>
                    <a:lnTo>
                      <a:pt x="28122" y="33304"/>
                    </a:lnTo>
                    <a:lnTo>
                      <a:pt x="30684" y="30684"/>
                    </a:lnTo>
                    <a:lnTo>
                      <a:pt x="33304" y="28122"/>
                    </a:lnTo>
                    <a:lnTo>
                      <a:pt x="38894" y="23523"/>
                    </a:lnTo>
                    <a:lnTo>
                      <a:pt x="44949" y="19389"/>
                    </a:lnTo>
                    <a:lnTo>
                      <a:pt x="51412" y="15895"/>
                    </a:lnTo>
                    <a:lnTo>
                      <a:pt x="58225" y="13042"/>
                    </a:lnTo>
                    <a:lnTo>
                      <a:pt x="65328" y="10830"/>
                    </a:lnTo>
                    <a:lnTo>
                      <a:pt x="72722" y="9316"/>
                    </a:lnTo>
                    <a:lnTo>
                      <a:pt x="80408" y="8501"/>
                    </a:lnTo>
                    <a:lnTo>
                      <a:pt x="84309" y="8443"/>
                    </a:lnTo>
                    <a:close/>
                    <a:moveTo>
                      <a:pt x="84309" y="0"/>
                    </a:moveTo>
                    <a:lnTo>
                      <a:pt x="79942" y="58"/>
                    </a:lnTo>
                    <a:lnTo>
                      <a:pt x="71442" y="932"/>
                    </a:lnTo>
                    <a:lnTo>
                      <a:pt x="63232" y="2620"/>
                    </a:lnTo>
                    <a:lnTo>
                      <a:pt x="55313" y="5066"/>
                    </a:lnTo>
                    <a:lnTo>
                      <a:pt x="47744" y="8268"/>
                    </a:lnTo>
                    <a:lnTo>
                      <a:pt x="40583" y="12169"/>
                    </a:lnTo>
                    <a:lnTo>
                      <a:pt x="33828" y="16710"/>
                    </a:lnTo>
                    <a:lnTo>
                      <a:pt x="27598" y="21892"/>
                    </a:lnTo>
                    <a:lnTo>
                      <a:pt x="24687" y="24687"/>
                    </a:lnTo>
                    <a:lnTo>
                      <a:pt x="21892" y="27598"/>
                    </a:lnTo>
                    <a:lnTo>
                      <a:pt x="16710" y="33828"/>
                    </a:lnTo>
                    <a:lnTo>
                      <a:pt x="12169" y="40583"/>
                    </a:lnTo>
                    <a:lnTo>
                      <a:pt x="8268" y="47744"/>
                    </a:lnTo>
                    <a:lnTo>
                      <a:pt x="5066" y="55313"/>
                    </a:lnTo>
                    <a:lnTo>
                      <a:pt x="2620" y="63232"/>
                    </a:lnTo>
                    <a:lnTo>
                      <a:pt x="932" y="71442"/>
                    </a:lnTo>
                    <a:lnTo>
                      <a:pt x="58" y="79942"/>
                    </a:lnTo>
                    <a:lnTo>
                      <a:pt x="0" y="84309"/>
                    </a:lnTo>
                    <a:lnTo>
                      <a:pt x="58" y="88676"/>
                    </a:lnTo>
                    <a:lnTo>
                      <a:pt x="932" y="97177"/>
                    </a:lnTo>
                    <a:lnTo>
                      <a:pt x="2620" y="105386"/>
                    </a:lnTo>
                    <a:lnTo>
                      <a:pt x="5066" y="113305"/>
                    </a:lnTo>
                    <a:lnTo>
                      <a:pt x="8268" y="120874"/>
                    </a:lnTo>
                    <a:lnTo>
                      <a:pt x="12169" y="128036"/>
                    </a:lnTo>
                    <a:lnTo>
                      <a:pt x="16710" y="134790"/>
                    </a:lnTo>
                    <a:lnTo>
                      <a:pt x="21892" y="141020"/>
                    </a:lnTo>
                    <a:lnTo>
                      <a:pt x="24687" y="143931"/>
                    </a:lnTo>
                    <a:lnTo>
                      <a:pt x="27598" y="146726"/>
                    </a:lnTo>
                    <a:lnTo>
                      <a:pt x="33828" y="151908"/>
                    </a:lnTo>
                    <a:lnTo>
                      <a:pt x="40583" y="156449"/>
                    </a:lnTo>
                    <a:lnTo>
                      <a:pt x="47744" y="160350"/>
                    </a:lnTo>
                    <a:lnTo>
                      <a:pt x="55313" y="163553"/>
                    </a:lnTo>
                    <a:lnTo>
                      <a:pt x="63232" y="165998"/>
                    </a:lnTo>
                    <a:lnTo>
                      <a:pt x="71442" y="167687"/>
                    </a:lnTo>
                    <a:lnTo>
                      <a:pt x="79942" y="168560"/>
                    </a:lnTo>
                    <a:lnTo>
                      <a:pt x="84309" y="168618"/>
                    </a:lnTo>
                    <a:lnTo>
                      <a:pt x="88676" y="168560"/>
                    </a:lnTo>
                    <a:lnTo>
                      <a:pt x="97177" y="167687"/>
                    </a:lnTo>
                    <a:lnTo>
                      <a:pt x="105386" y="165998"/>
                    </a:lnTo>
                    <a:lnTo>
                      <a:pt x="113305" y="163553"/>
                    </a:lnTo>
                    <a:lnTo>
                      <a:pt x="120874" y="160350"/>
                    </a:lnTo>
                    <a:lnTo>
                      <a:pt x="128036" y="156449"/>
                    </a:lnTo>
                    <a:lnTo>
                      <a:pt x="134790" y="151908"/>
                    </a:lnTo>
                    <a:lnTo>
                      <a:pt x="141020" y="146726"/>
                    </a:lnTo>
                    <a:lnTo>
                      <a:pt x="143931" y="143931"/>
                    </a:lnTo>
                    <a:lnTo>
                      <a:pt x="146726" y="141020"/>
                    </a:lnTo>
                    <a:lnTo>
                      <a:pt x="151908" y="134790"/>
                    </a:lnTo>
                    <a:lnTo>
                      <a:pt x="156449" y="128036"/>
                    </a:lnTo>
                    <a:lnTo>
                      <a:pt x="160350" y="120874"/>
                    </a:lnTo>
                    <a:lnTo>
                      <a:pt x="163553" y="113305"/>
                    </a:lnTo>
                    <a:lnTo>
                      <a:pt x="165998" y="105386"/>
                    </a:lnTo>
                    <a:lnTo>
                      <a:pt x="167687" y="97177"/>
                    </a:lnTo>
                    <a:lnTo>
                      <a:pt x="168560" y="88676"/>
                    </a:lnTo>
                    <a:lnTo>
                      <a:pt x="168618" y="84309"/>
                    </a:lnTo>
                    <a:lnTo>
                      <a:pt x="168560" y="79942"/>
                    </a:lnTo>
                    <a:lnTo>
                      <a:pt x="167687" y="71442"/>
                    </a:lnTo>
                    <a:lnTo>
                      <a:pt x="165998" y="63232"/>
                    </a:lnTo>
                    <a:lnTo>
                      <a:pt x="163553" y="55313"/>
                    </a:lnTo>
                    <a:lnTo>
                      <a:pt x="160350" y="47744"/>
                    </a:lnTo>
                    <a:lnTo>
                      <a:pt x="156449" y="40583"/>
                    </a:lnTo>
                    <a:lnTo>
                      <a:pt x="151908" y="33828"/>
                    </a:lnTo>
                    <a:lnTo>
                      <a:pt x="146726" y="27598"/>
                    </a:lnTo>
                    <a:lnTo>
                      <a:pt x="143931" y="24687"/>
                    </a:lnTo>
                    <a:lnTo>
                      <a:pt x="141020" y="21892"/>
                    </a:lnTo>
                    <a:lnTo>
                      <a:pt x="134790" y="16710"/>
                    </a:lnTo>
                    <a:lnTo>
                      <a:pt x="128036" y="12169"/>
                    </a:lnTo>
                    <a:lnTo>
                      <a:pt x="120874" y="8268"/>
                    </a:lnTo>
                    <a:lnTo>
                      <a:pt x="113305" y="5066"/>
                    </a:lnTo>
                    <a:lnTo>
                      <a:pt x="105386" y="2620"/>
                    </a:lnTo>
                    <a:lnTo>
                      <a:pt x="97177" y="932"/>
                    </a:lnTo>
                    <a:lnTo>
                      <a:pt x="88676" y="58"/>
                    </a:lnTo>
                    <a:lnTo>
                      <a:pt x="84309" y="0"/>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17" name="Google Shape;817;p65"/>
            <p:cNvGrpSpPr/>
            <p:nvPr/>
          </p:nvGrpSpPr>
          <p:grpSpPr>
            <a:xfrm>
              <a:off x="5431073" y="2540339"/>
              <a:ext cx="318268" cy="318268"/>
              <a:chOff x="1703000" y="750500"/>
              <a:chExt cx="4215475" cy="4215475"/>
            </a:xfrm>
          </p:grpSpPr>
          <p:sp>
            <p:nvSpPr>
              <p:cNvPr id="818" name="Google Shape;818;p65"/>
              <p:cNvSpPr/>
              <p:nvPr/>
            </p:nvSpPr>
            <p:spPr>
              <a:xfrm>
                <a:off x="2659325" y="2986300"/>
                <a:ext cx="2302800" cy="1489125"/>
              </a:xfrm>
              <a:custGeom>
                <a:rect b="b" l="l" r="r" t="t"/>
                <a:pathLst>
                  <a:path extrusionOk="0" h="59565" w="92112">
                    <a:moveTo>
                      <a:pt x="60670" y="1"/>
                    </a:moveTo>
                    <a:lnTo>
                      <a:pt x="59215" y="234"/>
                    </a:lnTo>
                    <a:lnTo>
                      <a:pt x="57759" y="874"/>
                    </a:lnTo>
                    <a:lnTo>
                      <a:pt x="57061" y="1340"/>
                    </a:lnTo>
                    <a:lnTo>
                      <a:pt x="55838" y="2155"/>
                    </a:lnTo>
                    <a:lnTo>
                      <a:pt x="53043" y="3494"/>
                    </a:lnTo>
                    <a:lnTo>
                      <a:pt x="51646" y="4018"/>
                    </a:lnTo>
                    <a:lnTo>
                      <a:pt x="50481" y="4368"/>
                    </a:lnTo>
                    <a:lnTo>
                      <a:pt x="48269" y="4775"/>
                    </a:lnTo>
                    <a:lnTo>
                      <a:pt x="46056" y="4950"/>
                    </a:lnTo>
                    <a:lnTo>
                      <a:pt x="43902" y="4834"/>
                    </a:lnTo>
                    <a:lnTo>
                      <a:pt x="40699" y="4135"/>
                    </a:lnTo>
                    <a:lnTo>
                      <a:pt x="36624" y="2388"/>
                    </a:lnTo>
                    <a:lnTo>
                      <a:pt x="34644" y="1224"/>
                    </a:lnTo>
                    <a:lnTo>
                      <a:pt x="33713" y="700"/>
                    </a:lnTo>
                    <a:lnTo>
                      <a:pt x="31675" y="59"/>
                    </a:lnTo>
                    <a:lnTo>
                      <a:pt x="30743" y="117"/>
                    </a:lnTo>
                    <a:lnTo>
                      <a:pt x="27075" y="991"/>
                    </a:lnTo>
                    <a:lnTo>
                      <a:pt x="19797" y="2912"/>
                    </a:lnTo>
                    <a:lnTo>
                      <a:pt x="16245" y="4135"/>
                    </a:lnTo>
                    <a:lnTo>
                      <a:pt x="14731" y="4717"/>
                    </a:lnTo>
                    <a:lnTo>
                      <a:pt x="11878" y="6056"/>
                    </a:lnTo>
                    <a:lnTo>
                      <a:pt x="9433" y="7745"/>
                    </a:lnTo>
                    <a:lnTo>
                      <a:pt x="7220" y="9724"/>
                    </a:lnTo>
                    <a:lnTo>
                      <a:pt x="5415" y="11937"/>
                    </a:lnTo>
                    <a:lnTo>
                      <a:pt x="3902" y="14441"/>
                    </a:lnTo>
                    <a:lnTo>
                      <a:pt x="2737" y="17177"/>
                    </a:lnTo>
                    <a:lnTo>
                      <a:pt x="1980" y="20205"/>
                    </a:lnTo>
                    <a:lnTo>
                      <a:pt x="1747" y="21835"/>
                    </a:lnTo>
                    <a:lnTo>
                      <a:pt x="1165" y="27075"/>
                    </a:lnTo>
                    <a:lnTo>
                      <a:pt x="466" y="37614"/>
                    </a:lnTo>
                    <a:lnTo>
                      <a:pt x="59" y="42854"/>
                    </a:lnTo>
                    <a:lnTo>
                      <a:pt x="1" y="43844"/>
                    </a:lnTo>
                    <a:lnTo>
                      <a:pt x="292" y="45591"/>
                    </a:lnTo>
                    <a:lnTo>
                      <a:pt x="1049" y="47105"/>
                    </a:lnTo>
                    <a:lnTo>
                      <a:pt x="2155" y="48444"/>
                    </a:lnTo>
                    <a:lnTo>
                      <a:pt x="2854" y="49084"/>
                    </a:lnTo>
                    <a:lnTo>
                      <a:pt x="4193" y="50249"/>
                    </a:lnTo>
                    <a:lnTo>
                      <a:pt x="7162" y="52228"/>
                    </a:lnTo>
                    <a:lnTo>
                      <a:pt x="10248" y="53917"/>
                    </a:lnTo>
                    <a:lnTo>
                      <a:pt x="13567" y="55198"/>
                    </a:lnTo>
                    <a:lnTo>
                      <a:pt x="15255" y="55722"/>
                    </a:lnTo>
                    <a:lnTo>
                      <a:pt x="19040" y="56770"/>
                    </a:lnTo>
                    <a:lnTo>
                      <a:pt x="26842" y="58167"/>
                    </a:lnTo>
                    <a:lnTo>
                      <a:pt x="35226" y="58982"/>
                    </a:lnTo>
                    <a:lnTo>
                      <a:pt x="44484" y="59448"/>
                    </a:lnTo>
                    <a:lnTo>
                      <a:pt x="49608" y="59565"/>
                    </a:lnTo>
                    <a:lnTo>
                      <a:pt x="58225" y="58749"/>
                    </a:lnTo>
                    <a:lnTo>
                      <a:pt x="70336" y="57294"/>
                    </a:lnTo>
                    <a:lnTo>
                      <a:pt x="72898" y="56886"/>
                    </a:lnTo>
                    <a:lnTo>
                      <a:pt x="77847" y="55547"/>
                    </a:lnTo>
                    <a:lnTo>
                      <a:pt x="82505" y="53626"/>
                    </a:lnTo>
                    <a:lnTo>
                      <a:pt x="86930" y="50947"/>
                    </a:lnTo>
                    <a:lnTo>
                      <a:pt x="88968" y="49317"/>
                    </a:lnTo>
                    <a:lnTo>
                      <a:pt x="89725" y="48677"/>
                    </a:lnTo>
                    <a:lnTo>
                      <a:pt x="90947" y="47221"/>
                    </a:lnTo>
                    <a:lnTo>
                      <a:pt x="91762" y="45591"/>
                    </a:lnTo>
                    <a:lnTo>
                      <a:pt x="92112" y="43727"/>
                    </a:lnTo>
                    <a:lnTo>
                      <a:pt x="92053" y="42679"/>
                    </a:lnTo>
                    <a:lnTo>
                      <a:pt x="91471" y="33131"/>
                    </a:lnTo>
                    <a:lnTo>
                      <a:pt x="90714" y="23582"/>
                    </a:lnTo>
                    <a:lnTo>
                      <a:pt x="90481" y="21777"/>
                    </a:lnTo>
                    <a:lnTo>
                      <a:pt x="89725" y="18283"/>
                    </a:lnTo>
                    <a:lnTo>
                      <a:pt x="88502" y="15139"/>
                    </a:lnTo>
                    <a:lnTo>
                      <a:pt x="86930" y="12344"/>
                    </a:lnTo>
                    <a:lnTo>
                      <a:pt x="84892" y="9841"/>
                    </a:lnTo>
                    <a:lnTo>
                      <a:pt x="82505" y="7628"/>
                    </a:lnTo>
                    <a:lnTo>
                      <a:pt x="79710" y="5823"/>
                    </a:lnTo>
                    <a:lnTo>
                      <a:pt x="76508" y="4309"/>
                    </a:lnTo>
                    <a:lnTo>
                      <a:pt x="74703" y="3669"/>
                    </a:lnTo>
                    <a:lnTo>
                      <a:pt x="68880" y="1981"/>
                    </a:lnTo>
                    <a:lnTo>
                      <a:pt x="62999" y="408"/>
                    </a:lnTo>
                    <a:lnTo>
                      <a:pt x="62184" y="176"/>
                    </a:lnTo>
                    <a:lnTo>
                      <a:pt x="60670" y="1"/>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65"/>
              <p:cNvSpPr/>
              <p:nvPr/>
            </p:nvSpPr>
            <p:spPr>
              <a:xfrm>
                <a:off x="3193525" y="1420075"/>
                <a:ext cx="1240225" cy="1490575"/>
              </a:xfrm>
              <a:custGeom>
                <a:rect b="b" l="l" r="r" t="t"/>
                <a:pathLst>
                  <a:path extrusionOk="0" h="59623" w="49609">
                    <a:moveTo>
                      <a:pt x="25096" y="0"/>
                    </a:moveTo>
                    <a:lnTo>
                      <a:pt x="22592" y="59"/>
                    </a:lnTo>
                    <a:lnTo>
                      <a:pt x="20671" y="175"/>
                    </a:lnTo>
                    <a:lnTo>
                      <a:pt x="17061" y="815"/>
                    </a:lnTo>
                    <a:lnTo>
                      <a:pt x="13684" y="2038"/>
                    </a:lnTo>
                    <a:lnTo>
                      <a:pt x="10656" y="3668"/>
                    </a:lnTo>
                    <a:lnTo>
                      <a:pt x="7919" y="5765"/>
                    </a:lnTo>
                    <a:lnTo>
                      <a:pt x="5532" y="8268"/>
                    </a:lnTo>
                    <a:lnTo>
                      <a:pt x="3611" y="11179"/>
                    </a:lnTo>
                    <a:lnTo>
                      <a:pt x="2155" y="14324"/>
                    </a:lnTo>
                    <a:lnTo>
                      <a:pt x="1631" y="16070"/>
                    </a:lnTo>
                    <a:lnTo>
                      <a:pt x="1049" y="18574"/>
                    </a:lnTo>
                    <a:lnTo>
                      <a:pt x="292" y="23698"/>
                    </a:lnTo>
                    <a:lnTo>
                      <a:pt x="59" y="26260"/>
                    </a:lnTo>
                    <a:lnTo>
                      <a:pt x="1" y="29753"/>
                    </a:lnTo>
                    <a:lnTo>
                      <a:pt x="408" y="34760"/>
                    </a:lnTo>
                    <a:lnTo>
                      <a:pt x="991" y="38079"/>
                    </a:lnTo>
                    <a:lnTo>
                      <a:pt x="1922" y="41223"/>
                    </a:lnTo>
                    <a:lnTo>
                      <a:pt x="3087" y="44367"/>
                    </a:lnTo>
                    <a:lnTo>
                      <a:pt x="4659" y="47337"/>
                    </a:lnTo>
                    <a:lnTo>
                      <a:pt x="6464" y="50248"/>
                    </a:lnTo>
                    <a:lnTo>
                      <a:pt x="7570" y="51645"/>
                    </a:lnTo>
                    <a:lnTo>
                      <a:pt x="8502" y="52752"/>
                    </a:lnTo>
                    <a:lnTo>
                      <a:pt x="10540" y="54790"/>
                    </a:lnTo>
                    <a:lnTo>
                      <a:pt x="12752" y="56420"/>
                    </a:lnTo>
                    <a:lnTo>
                      <a:pt x="15081" y="57701"/>
                    </a:lnTo>
                    <a:lnTo>
                      <a:pt x="17527" y="58691"/>
                    </a:lnTo>
                    <a:lnTo>
                      <a:pt x="20147" y="59331"/>
                    </a:lnTo>
                    <a:lnTo>
                      <a:pt x="22883" y="59622"/>
                    </a:lnTo>
                    <a:lnTo>
                      <a:pt x="25736" y="59622"/>
                    </a:lnTo>
                    <a:lnTo>
                      <a:pt x="27192" y="59506"/>
                    </a:lnTo>
                    <a:lnTo>
                      <a:pt x="28822" y="59273"/>
                    </a:lnTo>
                    <a:lnTo>
                      <a:pt x="31850" y="58516"/>
                    </a:lnTo>
                    <a:lnTo>
                      <a:pt x="34586" y="57351"/>
                    </a:lnTo>
                    <a:lnTo>
                      <a:pt x="37032" y="55896"/>
                    </a:lnTo>
                    <a:lnTo>
                      <a:pt x="39302" y="54091"/>
                    </a:lnTo>
                    <a:lnTo>
                      <a:pt x="41282" y="51995"/>
                    </a:lnTo>
                    <a:lnTo>
                      <a:pt x="43087" y="49608"/>
                    </a:lnTo>
                    <a:lnTo>
                      <a:pt x="44717" y="46987"/>
                    </a:lnTo>
                    <a:lnTo>
                      <a:pt x="45416" y="45590"/>
                    </a:lnTo>
                    <a:lnTo>
                      <a:pt x="46348" y="43610"/>
                    </a:lnTo>
                    <a:lnTo>
                      <a:pt x="47803" y="39477"/>
                    </a:lnTo>
                    <a:lnTo>
                      <a:pt x="48793" y="35226"/>
                    </a:lnTo>
                    <a:lnTo>
                      <a:pt x="49434" y="30859"/>
                    </a:lnTo>
                    <a:lnTo>
                      <a:pt x="49608" y="28705"/>
                    </a:lnTo>
                    <a:lnTo>
                      <a:pt x="49259" y="23931"/>
                    </a:lnTo>
                    <a:lnTo>
                      <a:pt x="48618" y="19214"/>
                    </a:lnTo>
                    <a:lnTo>
                      <a:pt x="48269" y="17468"/>
                    </a:lnTo>
                    <a:lnTo>
                      <a:pt x="47337" y="14265"/>
                    </a:lnTo>
                    <a:lnTo>
                      <a:pt x="46057" y="11354"/>
                    </a:lnTo>
                    <a:lnTo>
                      <a:pt x="44484" y="8734"/>
                    </a:lnTo>
                    <a:lnTo>
                      <a:pt x="42505" y="6405"/>
                    </a:lnTo>
                    <a:lnTo>
                      <a:pt x="40234" y="4367"/>
                    </a:lnTo>
                    <a:lnTo>
                      <a:pt x="37498" y="2737"/>
                    </a:lnTo>
                    <a:lnTo>
                      <a:pt x="34353" y="1456"/>
                    </a:lnTo>
                    <a:lnTo>
                      <a:pt x="32607" y="1048"/>
                    </a:lnTo>
                    <a:lnTo>
                      <a:pt x="30161" y="466"/>
                    </a:lnTo>
                    <a:lnTo>
                      <a:pt x="25096" y="0"/>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65"/>
              <p:cNvSpPr/>
              <p:nvPr/>
            </p:nvSpPr>
            <p:spPr>
              <a:xfrm>
                <a:off x="1703000" y="750500"/>
                <a:ext cx="4215475" cy="4215475"/>
              </a:xfrm>
              <a:custGeom>
                <a:rect b="b" l="l" r="r" t="t"/>
                <a:pathLst>
                  <a:path extrusionOk="0" h="168619" w="168619">
                    <a:moveTo>
                      <a:pt x="84309" y="8443"/>
                    </a:moveTo>
                    <a:lnTo>
                      <a:pt x="88210" y="8501"/>
                    </a:lnTo>
                    <a:lnTo>
                      <a:pt x="95896" y="9316"/>
                    </a:lnTo>
                    <a:lnTo>
                      <a:pt x="103290" y="10830"/>
                    </a:lnTo>
                    <a:lnTo>
                      <a:pt x="110394" y="13042"/>
                    </a:lnTo>
                    <a:lnTo>
                      <a:pt x="117206" y="15895"/>
                    </a:lnTo>
                    <a:lnTo>
                      <a:pt x="123669" y="19389"/>
                    </a:lnTo>
                    <a:lnTo>
                      <a:pt x="129724" y="23523"/>
                    </a:lnTo>
                    <a:lnTo>
                      <a:pt x="135314" y="28122"/>
                    </a:lnTo>
                    <a:lnTo>
                      <a:pt x="137934" y="30684"/>
                    </a:lnTo>
                    <a:lnTo>
                      <a:pt x="140496" y="33304"/>
                    </a:lnTo>
                    <a:lnTo>
                      <a:pt x="145096" y="38894"/>
                    </a:lnTo>
                    <a:lnTo>
                      <a:pt x="149229" y="44949"/>
                    </a:lnTo>
                    <a:lnTo>
                      <a:pt x="152723" y="51412"/>
                    </a:lnTo>
                    <a:lnTo>
                      <a:pt x="155576" y="58225"/>
                    </a:lnTo>
                    <a:lnTo>
                      <a:pt x="157788" y="65328"/>
                    </a:lnTo>
                    <a:lnTo>
                      <a:pt x="159302" y="72722"/>
                    </a:lnTo>
                    <a:lnTo>
                      <a:pt x="160117" y="80408"/>
                    </a:lnTo>
                    <a:lnTo>
                      <a:pt x="160176" y="84309"/>
                    </a:lnTo>
                    <a:lnTo>
                      <a:pt x="160117" y="88210"/>
                    </a:lnTo>
                    <a:lnTo>
                      <a:pt x="159302" y="95896"/>
                    </a:lnTo>
                    <a:lnTo>
                      <a:pt x="157788" y="103290"/>
                    </a:lnTo>
                    <a:lnTo>
                      <a:pt x="155576" y="110394"/>
                    </a:lnTo>
                    <a:lnTo>
                      <a:pt x="152723" y="117206"/>
                    </a:lnTo>
                    <a:lnTo>
                      <a:pt x="149229" y="123669"/>
                    </a:lnTo>
                    <a:lnTo>
                      <a:pt x="145096" y="129724"/>
                    </a:lnTo>
                    <a:lnTo>
                      <a:pt x="140496" y="135314"/>
                    </a:lnTo>
                    <a:lnTo>
                      <a:pt x="137934" y="137934"/>
                    </a:lnTo>
                    <a:lnTo>
                      <a:pt x="135314" y="140496"/>
                    </a:lnTo>
                    <a:lnTo>
                      <a:pt x="129724" y="145096"/>
                    </a:lnTo>
                    <a:lnTo>
                      <a:pt x="123669" y="149229"/>
                    </a:lnTo>
                    <a:lnTo>
                      <a:pt x="117206" y="152723"/>
                    </a:lnTo>
                    <a:lnTo>
                      <a:pt x="110394" y="155576"/>
                    </a:lnTo>
                    <a:lnTo>
                      <a:pt x="103290" y="157788"/>
                    </a:lnTo>
                    <a:lnTo>
                      <a:pt x="95896" y="159302"/>
                    </a:lnTo>
                    <a:lnTo>
                      <a:pt x="88210" y="160117"/>
                    </a:lnTo>
                    <a:lnTo>
                      <a:pt x="84309" y="160176"/>
                    </a:lnTo>
                    <a:lnTo>
                      <a:pt x="80408" y="160117"/>
                    </a:lnTo>
                    <a:lnTo>
                      <a:pt x="72722" y="159302"/>
                    </a:lnTo>
                    <a:lnTo>
                      <a:pt x="65328" y="157788"/>
                    </a:lnTo>
                    <a:lnTo>
                      <a:pt x="58225" y="155576"/>
                    </a:lnTo>
                    <a:lnTo>
                      <a:pt x="51412" y="152723"/>
                    </a:lnTo>
                    <a:lnTo>
                      <a:pt x="44949" y="149229"/>
                    </a:lnTo>
                    <a:lnTo>
                      <a:pt x="38894" y="145096"/>
                    </a:lnTo>
                    <a:lnTo>
                      <a:pt x="33304" y="140496"/>
                    </a:lnTo>
                    <a:lnTo>
                      <a:pt x="30684" y="137934"/>
                    </a:lnTo>
                    <a:lnTo>
                      <a:pt x="28122" y="135314"/>
                    </a:lnTo>
                    <a:lnTo>
                      <a:pt x="23523" y="129724"/>
                    </a:lnTo>
                    <a:lnTo>
                      <a:pt x="19389" y="123669"/>
                    </a:lnTo>
                    <a:lnTo>
                      <a:pt x="15895" y="117206"/>
                    </a:lnTo>
                    <a:lnTo>
                      <a:pt x="13042" y="110394"/>
                    </a:lnTo>
                    <a:lnTo>
                      <a:pt x="10830" y="103290"/>
                    </a:lnTo>
                    <a:lnTo>
                      <a:pt x="9316" y="95896"/>
                    </a:lnTo>
                    <a:lnTo>
                      <a:pt x="8501" y="88210"/>
                    </a:lnTo>
                    <a:lnTo>
                      <a:pt x="8443" y="84309"/>
                    </a:lnTo>
                    <a:lnTo>
                      <a:pt x="8501" y="80408"/>
                    </a:lnTo>
                    <a:lnTo>
                      <a:pt x="9316" y="72722"/>
                    </a:lnTo>
                    <a:lnTo>
                      <a:pt x="10830" y="65328"/>
                    </a:lnTo>
                    <a:lnTo>
                      <a:pt x="13042" y="58225"/>
                    </a:lnTo>
                    <a:lnTo>
                      <a:pt x="15895" y="51412"/>
                    </a:lnTo>
                    <a:lnTo>
                      <a:pt x="19389" y="44949"/>
                    </a:lnTo>
                    <a:lnTo>
                      <a:pt x="23523" y="38894"/>
                    </a:lnTo>
                    <a:lnTo>
                      <a:pt x="28122" y="33304"/>
                    </a:lnTo>
                    <a:lnTo>
                      <a:pt x="30684" y="30684"/>
                    </a:lnTo>
                    <a:lnTo>
                      <a:pt x="33304" y="28122"/>
                    </a:lnTo>
                    <a:lnTo>
                      <a:pt x="38894" y="23523"/>
                    </a:lnTo>
                    <a:lnTo>
                      <a:pt x="44949" y="19389"/>
                    </a:lnTo>
                    <a:lnTo>
                      <a:pt x="51412" y="15895"/>
                    </a:lnTo>
                    <a:lnTo>
                      <a:pt x="58225" y="13042"/>
                    </a:lnTo>
                    <a:lnTo>
                      <a:pt x="65328" y="10830"/>
                    </a:lnTo>
                    <a:lnTo>
                      <a:pt x="72722" y="9316"/>
                    </a:lnTo>
                    <a:lnTo>
                      <a:pt x="80408" y="8501"/>
                    </a:lnTo>
                    <a:lnTo>
                      <a:pt x="84309" y="8443"/>
                    </a:lnTo>
                    <a:close/>
                    <a:moveTo>
                      <a:pt x="84309" y="0"/>
                    </a:moveTo>
                    <a:lnTo>
                      <a:pt x="79942" y="58"/>
                    </a:lnTo>
                    <a:lnTo>
                      <a:pt x="71442" y="932"/>
                    </a:lnTo>
                    <a:lnTo>
                      <a:pt x="63232" y="2620"/>
                    </a:lnTo>
                    <a:lnTo>
                      <a:pt x="55313" y="5066"/>
                    </a:lnTo>
                    <a:lnTo>
                      <a:pt x="47744" y="8268"/>
                    </a:lnTo>
                    <a:lnTo>
                      <a:pt x="40583" y="12169"/>
                    </a:lnTo>
                    <a:lnTo>
                      <a:pt x="33828" y="16710"/>
                    </a:lnTo>
                    <a:lnTo>
                      <a:pt x="27598" y="21892"/>
                    </a:lnTo>
                    <a:lnTo>
                      <a:pt x="24687" y="24687"/>
                    </a:lnTo>
                    <a:lnTo>
                      <a:pt x="21892" y="27598"/>
                    </a:lnTo>
                    <a:lnTo>
                      <a:pt x="16710" y="33828"/>
                    </a:lnTo>
                    <a:lnTo>
                      <a:pt x="12169" y="40583"/>
                    </a:lnTo>
                    <a:lnTo>
                      <a:pt x="8268" y="47744"/>
                    </a:lnTo>
                    <a:lnTo>
                      <a:pt x="5066" y="55313"/>
                    </a:lnTo>
                    <a:lnTo>
                      <a:pt x="2620" y="63232"/>
                    </a:lnTo>
                    <a:lnTo>
                      <a:pt x="932" y="71442"/>
                    </a:lnTo>
                    <a:lnTo>
                      <a:pt x="58" y="79942"/>
                    </a:lnTo>
                    <a:lnTo>
                      <a:pt x="0" y="84309"/>
                    </a:lnTo>
                    <a:lnTo>
                      <a:pt x="58" y="88676"/>
                    </a:lnTo>
                    <a:lnTo>
                      <a:pt x="932" y="97177"/>
                    </a:lnTo>
                    <a:lnTo>
                      <a:pt x="2620" y="105386"/>
                    </a:lnTo>
                    <a:lnTo>
                      <a:pt x="5066" y="113305"/>
                    </a:lnTo>
                    <a:lnTo>
                      <a:pt x="8268" y="120874"/>
                    </a:lnTo>
                    <a:lnTo>
                      <a:pt x="12169" y="128036"/>
                    </a:lnTo>
                    <a:lnTo>
                      <a:pt x="16710" y="134790"/>
                    </a:lnTo>
                    <a:lnTo>
                      <a:pt x="21892" y="141020"/>
                    </a:lnTo>
                    <a:lnTo>
                      <a:pt x="24687" y="143931"/>
                    </a:lnTo>
                    <a:lnTo>
                      <a:pt x="27598" y="146726"/>
                    </a:lnTo>
                    <a:lnTo>
                      <a:pt x="33828" y="151908"/>
                    </a:lnTo>
                    <a:lnTo>
                      <a:pt x="40583" y="156449"/>
                    </a:lnTo>
                    <a:lnTo>
                      <a:pt x="47744" y="160350"/>
                    </a:lnTo>
                    <a:lnTo>
                      <a:pt x="55313" y="163553"/>
                    </a:lnTo>
                    <a:lnTo>
                      <a:pt x="63232" y="165998"/>
                    </a:lnTo>
                    <a:lnTo>
                      <a:pt x="71442" y="167687"/>
                    </a:lnTo>
                    <a:lnTo>
                      <a:pt x="79942" y="168560"/>
                    </a:lnTo>
                    <a:lnTo>
                      <a:pt x="84309" y="168618"/>
                    </a:lnTo>
                    <a:lnTo>
                      <a:pt x="88676" y="168560"/>
                    </a:lnTo>
                    <a:lnTo>
                      <a:pt x="97177" y="167687"/>
                    </a:lnTo>
                    <a:lnTo>
                      <a:pt x="105386" y="165998"/>
                    </a:lnTo>
                    <a:lnTo>
                      <a:pt x="113305" y="163553"/>
                    </a:lnTo>
                    <a:lnTo>
                      <a:pt x="120874" y="160350"/>
                    </a:lnTo>
                    <a:lnTo>
                      <a:pt x="128036" y="156449"/>
                    </a:lnTo>
                    <a:lnTo>
                      <a:pt x="134790" y="151908"/>
                    </a:lnTo>
                    <a:lnTo>
                      <a:pt x="141020" y="146726"/>
                    </a:lnTo>
                    <a:lnTo>
                      <a:pt x="143931" y="143931"/>
                    </a:lnTo>
                    <a:lnTo>
                      <a:pt x="146726" y="141020"/>
                    </a:lnTo>
                    <a:lnTo>
                      <a:pt x="151908" y="134790"/>
                    </a:lnTo>
                    <a:lnTo>
                      <a:pt x="156449" y="128036"/>
                    </a:lnTo>
                    <a:lnTo>
                      <a:pt x="160350" y="120874"/>
                    </a:lnTo>
                    <a:lnTo>
                      <a:pt x="163553" y="113305"/>
                    </a:lnTo>
                    <a:lnTo>
                      <a:pt x="165998" y="105386"/>
                    </a:lnTo>
                    <a:lnTo>
                      <a:pt x="167687" y="97177"/>
                    </a:lnTo>
                    <a:lnTo>
                      <a:pt x="168560" y="88676"/>
                    </a:lnTo>
                    <a:lnTo>
                      <a:pt x="168618" y="84309"/>
                    </a:lnTo>
                    <a:lnTo>
                      <a:pt x="168560" y="79942"/>
                    </a:lnTo>
                    <a:lnTo>
                      <a:pt x="167687" y="71442"/>
                    </a:lnTo>
                    <a:lnTo>
                      <a:pt x="165998" y="63232"/>
                    </a:lnTo>
                    <a:lnTo>
                      <a:pt x="163553" y="55313"/>
                    </a:lnTo>
                    <a:lnTo>
                      <a:pt x="160350" y="47744"/>
                    </a:lnTo>
                    <a:lnTo>
                      <a:pt x="156449" y="40583"/>
                    </a:lnTo>
                    <a:lnTo>
                      <a:pt x="151908" y="33828"/>
                    </a:lnTo>
                    <a:lnTo>
                      <a:pt x="146726" y="27598"/>
                    </a:lnTo>
                    <a:lnTo>
                      <a:pt x="143931" y="24687"/>
                    </a:lnTo>
                    <a:lnTo>
                      <a:pt x="141020" y="21892"/>
                    </a:lnTo>
                    <a:lnTo>
                      <a:pt x="134790" y="16710"/>
                    </a:lnTo>
                    <a:lnTo>
                      <a:pt x="128036" y="12169"/>
                    </a:lnTo>
                    <a:lnTo>
                      <a:pt x="120874" y="8268"/>
                    </a:lnTo>
                    <a:lnTo>
                      <a:pt x="113305" y="5066"/>
                    </a:lnTo>
                    <a:lnTo>
                      <a:pt x="105386" y="2620"/>
                    </a:lnTo>
                    <a:lnTo>
                      <a:pt x="97177" y="932"/>
                    </a:lnTo>
                    <a:lnTo>
                      <a:pt x="88676" y="58"/>
                    </a:lnTo>
                    <a:lnTo>
                      <a:pt x="84309" y="0"/>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1" name="Google Shape;821;p65"/>
            <p:cNvGrpSpPr/>
            <p:nvPr/>
          </p:nvGrpSpPr>
          <p:grpSpPr>
            <a:xfrm>
              <a:off x="5431073" y="2934764"/>
              <a:ext cx="318268" cy="318268"/>
              <a:chOff x="1703000" y="750500"/>
              <a:chExt cx="4215475" cy="4215475"/>
            </a:xfrm>
          </p:grpSpPr>
          <p:sp>
            <p:nvSpPr>
              <p:cNvPr id="822" name="Google Shape;822;p65"/>
              <p:cNvSpPr/>
              <p:nvPr/>
            </p:nvSpPr>
            <p:spPr>
              <a:xfrm>
                <a:off x="2659325" y="2986300"/>
                <a:ext cx="2302800" cy="1489125"/>
              </a:xfrm>
              <a:custGeom>
                <a:rect b="b" l="l" r="r" t="t"/>
                <a:pathLst>
                  <a:path extrusionOk="0" h="59565" w="92112">
                    <a:moveTo>
                      <a:pt x="60670" y="1"/>
                    </a:moveTo>
                    <a:lnTo>
                      <a:pt x="59215" y="234"/>
                    </a:lnTo>
                    <a:lnTo>
                      <a:pt x="57759" y="874"/>
                    </a:lnTo>
                    <a:lnTo>
                      <a:pt x="57061" y="1340"/>
                    </a:lnTo>
                    <a:lnTo>
                      <a:pt x="55838" y="2155"/>
                    </a:lnTo>
                    <a:lnTo>
                      <a:pt x="53043" y="3494"/>
                    </a:lnTo>
                    <a:lnTo>
                      <a:pt x="51646" y="4018"/>
                    </a:lnTo>
                    <a:lnTo>
                      <a:pt x="50481" y="4368"/>
                    </a:lnTo>
                    <a:lnTo>
                      <a:pt x="48269" y="4775"/>
                    </a:lnTo>
                    <a:lnTo>
                      <a:pt x="46056" y="4950"/>
                    </a:lnTo>
                    <a:lnTo>
                      <a:pt x="43902" y="4834"/>
                    </a:lnTo>
                    <a:lnTo>
                      <a:pt x="40699" y="4135"/>
                    </a:lnTo>
                    <a:lnTo>
                      <a:pt x="36624" y="2388"/>
                    </a:lnTo>
                    <a:lnTo>
                      <a:pt x="34644" y="1224"/>
                    </a:lnTo>
                    <a:lnTo>
                      <a:pt x="33713" y="700"/>
                    </a:lnTo>
                    <a:lnTo>
                      <a:pt x="31675" y="59"/>
                    </a:lnTo>
                    <a:lnTo>
                      <a:pt x="30743" y="117"/>
                    </a:lnTo>
                    <a:lnTo>
                      <a:pt x="27075" y="991"/>
                    </a:lnTo>
                    <a:lnTo>
                      <a:pt x="19797" y="2912"/>
                    </a:lnTo>
                    <a:lnTo>
                      <a:pt x="16245" y="4135"/>
                    </a:lnTo>
                    <a:lnTo>
                      <a:pt x="14731" y="4717"/>
                    </a:lnTo>
                    <a:lnTo>
                      <a:pt x="11878" y="6056"/>
                    </a:lnTo>
                    <a:lnTo>
                      <a:pt x="9433" y="7745"/>
                    </a:lnTo>
                    <a:lnTo>
                      <a:pt x="7220" y="9724"/>
                    </a:lnTo>
                    <a:lnTo>
                      <a:pt x="5415" y="11937"/>
                    </a:lnTo>
                    <a:lnTo>
                      <a:pt x="3902" y="14441"/>
                    </a:lnTo>
                    <a:lnTo>
                      <a:pt x="2737" y="17177"/>
                    </a:lnTo>
                    <a:lnTo>
                      <a:pt x="1980" y="20205"/>
                    </a:lnTo>
                    <a:lnTo>
                      <a:pt x="1747" y="21835"/>
                    </a:lnTo>
                    <a:lnTo>
                      <a:pt x="1165" y="27075"/>
                    </a:lnTo>
                    <a:lnTo>
                      <a:pt x="466" y="37614"/>
                    </a:lnTo>
                    <a:lnTo>
                      <a:pt x="59" y="42854"/>
                    </a:lnTo>
                    <a:lnTo>
                      <a:pt x="1" y="43844"/>
                    </a:lnTo>
                    <a:lnTo>
                      <a:pt x="292" y="45591"/>
                    </a:lnTo>
                    <a:lnTo>
                      <a:pt x="1049" y="47105"/>
                    </a:lnTo>
                    <a:lnTo>
                      <a:pt x="2155" y="48444"/>
                    </a:lnTo>
                    <a:lnTo>
                      <a:pt x="2854" y="49084"/>
                    </a:lnTo>
                    <a:lnTo>
                      <a:pt x="4193" y="50249"/>
                    </a:lnTo>
                    <a:lnTo>
                      <a:pt x="7162" y="52228"/>
                    </a:lnTo>
                    <a:lnTo>
                      <a:pt x="10248" y="53917"/>
                    </a:lnTo>
                    <a:lnTo>
                      <a:pt x="13567" y="55198"/>
                    </a:lnTo>
                    <a:lnTo>
                      <a:pt x="15255" y="55722"/>
                    </a:lnTo>
                    <a:lnTo>
                      <a:pt x="19040" y="56770"/>
                    </a:lnTo>
                    <a:lnTo>
                      <a:pt x="26842" y="58167"/>
                    </a:lnTo>
                    <a:lnTo>
                      <a:pt x="35226" y="58982"/>
                    </a:lnTo>
                    <a:lnTo>
                      <a:pt x="44484" y="59448"/>
                    </a:lnTo>
                    <a:lnTo>
                      <a:pt x="49608" y="59565"/>
                    </a:lnTo>
                    <a:lnTo>
                      <a:pt x="58225" y="58749"/>
                    </a:lnTo>
                    <a:lnTo>
                      <a:pt x="70336" y="57294"/>
                    </a:lnTo>
                    <a:lnTo>
                      <a:pt x="72898" y="56886"/>
                    </a:lnTo>
                    <a:lnTo>
                      <a:pt x="77847" y="55547"/>
                    </a:lnTo>
                    <a:lnTo>
                      <a:pt x="82505" y="53626"/>
                    </a:lnTo>
                    <a:lnTo>
                      <a:pt x="86930" y="50947"/>
                    </a:lnTo>
                    <a:lnTo>
                      <a:pt x="88968" y="49317"/>
                    </a:lnTo>
                    <a:lnTo>
                      <a:pt x="89725" y="48677"/>
                    </a:lnTo>
                    <a:lnTo>
                      <a:pt x="90947" y="47221"/>
                    </a:lnTo>
                    <a:lnTo>
                      <a:pt x="91762" y="45591"/>
                    </a:lnTo>
                    <a:lnTo>
                      <a:pt x="92112" y="43727"/>
                    </a:lnTo>
                    <a:lnTo>
                      <a:pt x="92053" y="42679"/>
                    </a:lnTo>
                    <a:lnTo>
                      <a:pt x="91471" y="33131"/>
                    </a:lnTo>
                    <a:lnTo>
                      <a:pt x="90714" y="23582"/>
                    </a:lnTo>
                    <a:lnTo>
                      <a:pt x="90481" y="21777"/>
                    </a:lnTo>
                    <a:lnTo>
                      <a:pt x="89725" y="18283"/>
                    </a:lnTo>
                    <a:lnTo>
                      <a:pt x="88502" y="15139"/>
                    </a:lnTo>
                    <a:lnTo>
                      <a:pt x="86930" y="12344"/>
                    </a:lnTo>
                    <a:lnTo>
                      <a:pt x="84892" y="9841"/>
                    </a:lnTo>
                    <a:lnTo>
                      <a:pt x="82505" y="7628"/>
                    </a:lnTo>
                    <a:lnTo>
                      <a:pt x="79710" y="5823"/>
                    </a:lnTo>
                    <a:lnTo>
                      <a:pt x="76508" y="4309"/>
                    </a:lnTo>
                    <a:lnTo>
                      <a:pt x="74703" y="3669"/>
                    </a:lnTo>
                    <a:lnTo>
                      <a:pt x="68880" y="1981"/>
                    </a:lnTo>
                    <a:lnTo>
                      <a:pt x="62999" y="408"/>
                    </a:lnTo>
                    <a:lnTo>
                      <a:pt x="62184" y="176"/>
                    </a:lnTo>
                    <a:lnTo>
                      <a:pt x="60670" y="1"/>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65"/>
              <p:cNvSpPr/>
              <p:nvPr/>
            </p:nvSpPr>
            <p:spPr>
              <a:xfrm>
                <a:off x="3193525" y="1420075"/>
                <a:ext cx="1240225" cy="1490575"/>
              </a:xfrm>
              <a:custGeom>
                <a:rect b="b" l="l" r="r" t="t"/>
                <a:pathLst>
                  <a:path extrusionOk="0" h="59623" w="49609">
                    <a:moveTo>
                      <a:pt x="25096" y="0"/>
                    </a:moveTo>
                    <a:lnTo>
                      <a:pt x="22592" y="59"/>
                    </a:lnTo>
                    <a:lnTo>
                      <a:pt x="20671" y="175"/>
                    </a:lnTo>
                    <a:lnTo>
                      <a:pt x="17061" y="815"/>
                    </a:lnTo>
                    <a:lnTo>
                      <a:pt x="13684" y="2038"/>
                    </a:lnTo>
                    <a:lnTo>
                      <a:pt x="10656" y="3668"/>
                    </a:lnTo>
                    <a:lnTo>
                      <a:pt x="7919" y="5765"/>
                    </a:lnTo>
                    <a:lnTo>
                      <a:pt x="5532" y="8268"/>
                    </a:lnTo>
                    <a:lnTo>
                      <a:pt x="3611" y="11179"/>
                    </a:lnTo>
                    <a:lnTo>
                      <a:pt x="2155" y="14324"/>
                    </a:lnTo>
                    <a:lnTo>
                      <a:pt x="1631" y="16070"/>
                    </a:lnTo>
                    <a:lnTo>
                      <a:pt x="1049" y="18574"/>
                    </a:lnTo>
                    <a:lnTo>
                      <a:pt x="292" y="23698"/>
                    </a:lnTo>
                    <a:lnTo>
                      <a:pt x="59" y="26260"/>
                    </a:lnTo>
                    <a:lnTo>
                      <a:pt x="1" y="29753"/>
                    </a:lnTo>
                    <a:lnTo>
                      <a:pt x="408" y="34760"/>
                    </a:lnTo>
                    <a:lnTo>
                      <a:pt x="991" y="38079"/>
                    </a:lnTo>
                    <a:lnTo>
                      <a:pt x="1922" y="41223"/>
                    </a:lnTo>
                    <a:lnTo>
                      <a:pt x="3087" y="44367"/>
                    </a:lnTo>
                    <a:lnTo>
                      <a:pt x="4659" y="47337"/>
                    </a:lnTo>
                    <a:lnTo>
                      <a:pt x="6464" y="50248"/>
                    </a:lnTo>
                    <a:lnTo>
                      <a:pt x="7570" y="51645"/>
                    </a:lnTo>
                    <a:lnTo>
                      <a:pt x="8502" y="52752"/>
                    </a:lnTo>
                    <a:lnTo>
                      <a:pt x="10540" y="54790"/>
                    </a:lnTo>
                    <a:lnTo>
                      <a:pt x="12752" y="56420"/>
                    </a:lnTo>
                    <a:lnTo>
                      <a:pt x="15081" y="57701"/>
                    </a:lnTo>
                    <a:lnTo>
                      <a:pt x="17527" y="58691"/>
                    </a:lnTo>
                    <a:lnTo>
                      <a:pt x="20147" y="59331"/>
                    </a:lnTo>
                    <a:lnTo>
                      <a:pt x="22883" y="59622"/>
                    </a:lnTo>
                    <a:lnTo>
                      <a:pt x="25736" y="59622"/>
                    </a:lnTo>
                    <a:lnTo>
                      <a:pt x="27192" y="59506"/>
                    </a:lnTo>
                    <a:lnTo>
                      <a:pt x="28822" y="59273"/>
                    </a:lnTo>
                    <a:lnTo>
                      <a:pt x="31850" y="58516"/>
                    </a:lnTo>
                    <a:lnTo>
                      <a:pt x="34586" y="57351"/>
                    </a:lnTo>
                    <a:lnTo>
                      <a:pt x="37032" y="55896"/>
                    </a:lnTo>
                    <a:lnTo>
                      <a:pt x="39302" y="54091"/>
                    </a:lnTo>
                    <a:lnTo>
                      <a:pt x="41282" y="51995"/>
                    </a:lnTo>
                    <a:lnTo>
                      <a:pt x="43087" y="49608"/>
                    </a:lnTo>
                    <a:lnTo>
                      <a:pt x="44717" y="46987"/>
                    </a:lnTo>
                    <a:lnTo>
                      <a:pt x="45416" y="45590"/>
                    </a:lnTo>
                    <a:lnTo>
                      <a:pt x="46348" y="43610"/>
                    </a:lnTo>
                    <a:lnTo>
                      <a:pt x="47803" y="39477"/>
                    </a:lnTo>
                    <a:lnTo>
                      <a:pt x="48793" y="35226"/>
                    </a:lnTo>
                    <a:lnTo>
                      <a:pt x="49434" y="30859"/>
                    </a:lnTo>
                    <a:lnTo>
                      <a:pt x="49608" y="28705"/>
                    </a:lnTo>
                    <a:lnTo>
                      <a:pt x="49259" y="23931"/>
                    </a:lnTo>
                    <a:lnTo>
                      <a:pt x="48618" y="19214"/>
                    </a:lnTo>
                    <a:lnTo>
                      <a:pt x="48269" y="17468"/>
                    </a:lnTo>
                    <a:lnTo>
                      <a:pt x="47337" y="14265"/>
                    </a:lnTo>
                    <a:lnTo>
                      <a:pt x="46057" y="11354"/>
                    </a:lnTo>
                    <a:lnTo>
                      <a:pt x="44484" y="8734"/>
                    </a:lnTo>
                    <a:lnTo>
                      <a:pt x="42505" y="6405"/>
                    </a:lnTo>
                    <a:lnTo>
                      <a:pt x="40234" y="4367"/>
                    </a:lnTo>
                    <a:lnTo>
                      <a:pt x="37498" y="2737"/>
                    </a:lnTo>
                    <a:lnTo>
                      <a:pt x="34353" y="1456"/>
                    </a:lnTo>
                    <a:lnTo>
                      <a:pt x="32607" y="1048"/>
                    </a:lnTo>
                    <a:lnTo>
                      <a:pt x="30161" y="466"/>
                    </a:lnTo>
                    <a:lnTo>
                      <a:pt x="25096" y="0"/>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65"/>
              <p:cNvSpPr/>
              <p:nvPr/>
            </p:nvSpPr>
            <p:spPr>
              <a:xfrm>
                <a:off x="1703000" y="750500"/>
                <a:ext cx="4215475" cy="4215475"/>
              </a:xfrm>
              <a:custGeom>
                <a:rect b="b" l="l" r="r" t="t"/>
                <a:pathLst>
                  <a:path extrusionOk="0" h="168619" w="168619">
                    <a:moveTo>
                      <a:pt x="84309" y="8443"/>
                    </a:moveTo>
                    <a:lnTo>
                      <a:pt x="88210" y="8501"/>
                    </a:lnTo>
                    <a:lnTo>
                      <a:pt x="95896" y="9316"/>
                    </a:lnTo>
                    <a:lnTo>
                      <a:pt x="103290" y="10830"/>
                    </a:lnTo>
                    <a:lnTo>
                      <a:pt x="110394" y="13042"/>
                    </a:lnTo>
                    <a:lnTo>
                      <a:pt x="117206" y="15895"/>
                    </a:lnTo>
                    <a:lnTo>
                      <a:pt x="123669" y="19389"/>
                    </a:lnTo>
                    <a:lnTo>
                      <a:pt x="129724" y="23523"/>
                    </a:lnTo>
                    <a:lnTo>
                      <a:pt x="135314" y="28122"/>
                    </a:lnTo>
                    <a:lnTo>
                      <a:pt x="137934" y="30684"/>
                    </a:lnTo>
                    <a:lnTo>
                      <a:pt x="140496" y="33304"/>
                    </a:lnTo>
                    <a:lnTo>
                      <a:pt x="145096" y="38894"/>
                    </a:lnTo>
                    <a:lnTo>
                      <a:pt x="149229" y="44949"/>
                    </a:lnTo>
                    <a:lnTo>
                      <a:pt x="152723" y="51412"/>
                    </a:lnTo>
                    <a:lnTo>
                      <a:pt x="155576" y="58225"/>
                    </a:lnTo>
                    <a:lnTo>
                      <a:pt x="157788" y="65328"/>
                    </a:lnTo>
                    <a:lnTo>
                      <a:pt x="159302" y="72722"/>
                    </a:lnTo>
                    <a:lnTo>
                      <a:pt x="160117" y="80408"/>
                    </a:lnTo>
                    <a:lnTo>
                      <a:pt x="160176" y="84309"/>
                    </a:lnTo>
                    <a:lnTo>
                      <a:pt x="160117" y="88210"/>
                    </a:lnTo>
                    <a:lnTo>
                      <a:pt x="159302" y="95896"/>
                    </a:lnTo>
                    <a:lnTo>
                      <a:pt x="157788" y="103290"/>
                    </a:lnTo>
                    <a:lnTo>
                      <a:pt x="155576" y="110394"/>
                    </a:lnTo>
                    <a:lnTo>
                      <a:pt x="152723" y="117206"/>
                    </a:lnTo>
                    <a:lnTo>
                      <a:pt x="149229" y="123669"/>
                    </a:lnTo>
                    <a:lnTo>
                      <a:pt x="145096" y="129724"/>
                    </a:lnTo>
                    <a:lnTo>
                      <a:pt x="140496" y="135314"/>
                    </a:lnTo>
                    <a:lnTo>
                      <a:pt x="137934" y="137934"/>
                    </a:lnTo>
                    <a:lnTo>
                      <a:pt x="135314" y="140496"/>
                    </a:lnTo>
                    <a:lnTo>
                      <a:pt x="129724" y="145096"/>
                    </a:lnTo>
                    <a:lnTo>
                      <a:pt x="123669" y="149229"/>
                    </a:lnTo>
                    <a:lnTo>
                      <a:pt x="117206" y="152723"/>
                    </a:lnTo>
                    <a:lnTo>
                      <a:pt x="110394" y="155576"/>
                    </a:lnTo>
                    <a:lnTo>
                      <a:pt x="103290" y="157788"/>
                    </a:lnTo>
                    <a:lnTo>
                      <a:pt x="95896" y="159302"/>
                    </a:lnTo>
                    <a:lnTo>
                      <a:pt x="88210" y="160117"/>
                    </a:lnTo>
                    <a:lnTo>
                      <a:pt x="84309" y="160176"/>
                    </a:lnTo>
                    <a:lnTo>
                      <a:pt x="80408" y="160117"/>
                    </a:lnTo>
                    <a:lnTo>
                      <a:pt x="72722" y="159302"/>
                    </a:lnTo>
                    <a:lnTo>
                      <a:pt x="65328" y="157788"/>
                    </a:lnTo>
                    <a:lnTo>
                      <a:pt x="58225" y="155576"/>
                    </a:lnTo>
                    <a:lnTo>
                      <a:pt x="51412" y="152723"/>
                    </a:lnTo>
                    <a:lnTo>
                      <a:pt x="44949" y="149229"/>
                    </a:lnTo>
                    <a:lnTo>
                      <a:pt x="38894" y="145096"/>
                    </a:lnTo>
                    <a:lnTo>
                      <a:pt x="33304" y="140496"/>
                    </a:lnTo>
                    <a:lnTo>
                      <a:pt x="30684" y="137934"/>
                    </a:lnTo>
                    <a:lnTo>
                      <a:pt x="28122" y="135314"/>
                    </a:lnTo>
                    <a:lnTo>
                      <a:pt x="23523" y="129724"/>
                    </a:lnTo>
                    <a:lnTo>
                      <a:pt x="19389" y="123669"/>
                    </a:lnTo>
                    <a:lnTo>
                      <a:pt x="15895" y="117206"/>
                    </a:lnTo>
                    <a:lnTo>
                      <a:pt x="13042" y="110394"/>
                    </a:lnTo>
                    <a:lnTo>
                      <a:pt x="10830" y="103290"/>
                    </a:lnTo>
                    <a:lnTo>
                      <a:pt x="9316" y="95896"/>
                    </a:lnTo>
                    <a:lnTo>
                      <a:pt x="8501" y="88210"/>
                    </a:lnTo>
                    <a:lnTo>
                      <a:pt x="8443" y="84309"/>
                    </a:lnTo>
                    <a:lnTo>
                      <a:pt x="8501" y="80408"/>
                    </a:lnTo>
                    <a:lnTo>
                      <a:pt x="9316" y="72722"/>
                    </a:lnTo>
                    <a:lnTo>
                      <a:pt x="10830" y="65328"/>
                    </a:lnTo>
                    <a:lnTo>
                      <a:pt x="13042" y="58225"/>
                    </a:lnTo>
                    <a:lnTo>
                      <a:pt x="15895" y="51412"/>
                    </a:lnTo>
                    <a:lnTo>
                      <a:pt x="19389" y="44949"/>
                    </a:lnTo>
                    <a:lnTo>
                      <a:pt x="23523" y="38894"/>
                    </a:lnTo>
                    <a:lnTo>
                      <a:pt x="28122" y="33304"/>
                    </a:lnTo>
                    <a:lnTo>
                      <a:pt x="30684" y="30684"/>
                    </a:lnTo>
                    <a:lnTo>
                      <a:pt x="33304" y="28122"/>
                    </a:lnTo>
                    <a:lnTo>
                      <a:pt x="38894" y="23523"/>
                    </a:lnTo>
                    <a:lnTo>
                      <a:pt x="44949" y="19389"/>
                    </a:lnTo>
                    <a:lnTo>
                      <a:pt x="51412" y="15895"/>
                    </a:lnTo>
                    <a:lnTo>
                      <a:pt x="58225" y="13042"/>
                    </a:lnTo>
                    <a:lnTo>
                      <a:pt x="65328" y="10830"/>
                    </a:lnTo>
                    <a:lnTo>
                      <a:pt x="72722" y="9316"/>
                    </a:lnTo>
                    <a:lnTo>
                      <a:pt x="80408" y="8501"/>
                    </a:lnTo>
                    <a:lnTo>
                      <a:pt x="84309" y="8443"/>
                    </a:lnTo>
                    <a:close/>
                    <a:moveTo>
                      <a:pt x="84309" y="0"/>
                    </a:moveTo>
                    <a:lnTo>
                      <a:pt x="79942" y="58"/>
                    </a:lnTo>
                    <a:lnTo>
                      <a:pt x="71442" y="932"/>
                    </a:lnTo>
                    <a:lnTo>
                      <a:pt x="63232" y="2620"/>
                    </a:lnTo>
                    <a:lnTo>
                      <a:pt x="55313" y="5066"/>
                    </a:lnTo>
                    <a:lnTo>
                      <a:pt x="47744" y="8268"/>
                    </a:lnTo>
                    <a:lnTo>
                      <a:pt x="40583" y="12169"/>
                    </a:lnTo>
                    <a:lnTo>
                      <a:pt x="33828" y="16710"/>
                    </a:lnTo>
                    <a:lnTo>
                      <a:pt x="27598" y="21892"/>
                    </a:lnTo>
                    <a:lnTo>
                      <a:pt x="24687" y="24687"/>
                    </a:lnTo>
                    <a:lnTo>
                      <a:pt x="21892" y="27598"/>
                    </a:lnTo>
                    <a:lnTo>
                      <a:pt x="16710" y="33828"/>
                    </a:lnTo>
                    <a:lnTo>
                      <a:pt x="12169" y="40583"/>
                    </a:lnTo>
                    <a:lnTo>
                      <a:pt x="8268" y="47744"/>
                    </a:lnTo>
                    <a:lnTo>
                      <a:pt x="5066" y="55313"/>
                    </a:lnTo>
                    <a:lnTo>
                      <a:pt x="2620" y="63232"/>
                    </a:lnTo>
                    <a:lnTo>
                      <a:pt x="932" y="71442"/>
                    </a:lnTo>
                    <a:lnTo>
                      <a:pt x="58" y="79942"/>
                    </a:lnTo>
                    <a:lnTo>
                      <a:pt x="0" y="84309"/>
                    </a:lnTo>
                    <a:lnTo>
                      <a:pt x="58" y="88676"/>
                    </a:lnTo>
                    <a:lnTo>
                      <a:pt x="932" y="97177"/>
                    </a:lnTo>
                    <a:lnTo>
                      <a:pt x="2620" y="105386"/>
                    </a:lnTo>
                    <a:lnTo>
                      <a:pt x="5066" y="113305"/>
                    </a:lnTo>
                    <a:lnTo>
                      <a:pt x="8268" y="120874"/>
                    </a:lnTo>
                    <a:lnTo>
                      <a:pt x="12169" y="128036"/>
                    </a:lnTo>
                    <a:lnTo>
                      <a:pt x="16710" y="134790"/>
                    </a:lnTo>
                    <a:lnTo>
                      <a:pt x="21892" y="141020"/>
                    </a:lnTo>
                    <a:lnTo>
                      <a:pt x="24687" y="143931"/>
                    </a:lnTo>
                    <a:lnTo>
                      <a:pt x="27598" y="146726"/>
                    </a:lnTo>
                    <a:lnTo>
                      <a:pt x="33828" y="151908"/>
                    </a:lnTo>
                    <a:lnTo>
                      <a:pt x="40583" y="156449"/>
                    </a:lnTo>
                    <a:lnTo>
                      <a:pt x="47744" y="160350"/>
                    </a:lnTo>
                    <a:lnTo>
                      <a:pt x="55313" y="163553"/>
                    </a:lnTo>
                    <a:lnTo>
                      <a:pt x="63232" y="165998"/>
                    </a:lnTo>
                    <a:lnTo>
                      <a:pt x="71442" y="167687"/>
                    </a:lnTo>
                    <a:lnTo>
                      <a:pt x="79942" y="168560"/>
                    </a:lnTo>
                    <a:lnTo>
                      <a:pt x="84309" y="168618"/>
                    </a:lnTo>
                    <a:lnTo>
                      <a:pt x="88676" y="168560"/>
                    </a:lnTo>
                    <a:lnTo>
                      <a:pt x="97177" y="167687"/>
                    </a:lnTo>
                    <a:lnTo>
                      <a:pt x="105386" y="165998"/>
                    </a:lnTo>
                    <a:lnTo>
                      <a:pt x="113305" y="163553"/>
                    </a:lnTo>
                    <a:lnTo>
                      <a:pt x="120874" y="160350"/>
                    </a:lnTo>
                    <a:lnTo>
                      <a:pt x="128036" y="156449"/>
                    </a:lnTo>
                    <a:lnTo>
                      <a:pt x="134790" y="151908"/>
                    </a:lnTo>
                    <a:lnTo>
                      <a:pt x="141020" y="146726"/>
                    </a:lnTo>
                    <a:lnTo>
                      <a:pt x="143931" y="143931"/>
                    </a:lnTo>
                    <a:lnTo>
                      <a:pt x="146726" y="141020"/>
                    </a:lnTo>
                    <a:lnTo>
                      <a:pt x="151908" y="134790"/>
                    </a:lnTo>
                    <a:lnTo>
                      <a:pt x="156449" y="128036"/>
                    </a:lnTo>
                    <a:lnTo>
                      <a:pt x="160350" y="120874"/>
                    </a:lnTo>
                    <a:lnTo>
                      <a:pt x="163553" y="113305"/>
                    </a:lnTo>
                    <a:lnTo>
                      <a:pt x="165998" y="105386"/>
                    </a:lnTo>
                    <a:lnTo>
                      <a:pt x="167687" y="97177"/>
                    </a:lnTo>
                    <a:lnTo>
                      <a:pt x="168560" y="88676"/>
                    </a:lnTo>
                    <a:lnTo>
                      <a:pt x="168618" y="84309"/>
                    </a:lnTo>
                    <a:lnTo>
                      <a:pt x="168560" y="79942"/>
                    </a:lnTo>
                    <a:lnTo>
                      <a:pt x="167687" y="71442"/>
                    </a:lnTo>
                    <a:lnTo>
                      <a:pt x="165998" y="63232"/>
                    </a:lnTo>
                    <a:lnTo>
                      <a:pt x="163553" y="55313"/>
                    </a:lnTo>
                    <a:lnTo>
                      <a:pt x="160350" y="47744"/>
                    </a:lnTo>
                    <a:lnTo>
                      <a:pt x="156449" y="40583"/>
                    </a:lnTo>
                    <a:lnTo>
                      <a:pt x="151908" y="33828"/>
                    </a:lnTo>
                    <a:lnTo>
                      <a:pt x="146726" y="27598"/>
                    </a:lnTo>
                    <a:lnTo>
                      <a:pt x="143931" y="24687"/>
                    </a:lnTo>
                    <a:lnTo>
                      <a:pt x="141020" y="21892"/>
                    </a:lnTo>
                    <a:lnTo>
                      <a:pt x="134790" y="16710"/>
                    </a:lnTo>
                    <a:lnTo>
                      <a:pt x="128036" y="12169"/>
                    </a:lnTo>
                    <a:lnTo>
                      <a:pt x="120874" y="8268"/>
                    </a:lnTo>
                    <a:lnTo>
                      <a:pt x="113305" y="5066"/>
                    </a:lnTo>
                    <a:lnTo>
                      <a:pt x="105386" y="2620"/>
                    </a:lnTo>
                    <a:lnTo>
                      <a:pt x="97177" y="932"/>
                    </a:lnTo>
                    <a:lnTo>
                      <a:pt x="88676" y="58"/>
                    </a:lnTo>
                    <a:lnTo>
                      <a:pt x="84309" y="0"/>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5" name="Google Shape;825;p65"/>
            <p:cNvGrpSpPr/>
            <p:nvPr/>
          </p:nvGrpSpPr>
          <p:grpSpPr>
            <a:xfrm>
              <a:off x="5431073" y="3324539"/>
              <a:ext cx="318268" cy="318268"/>
              <a:chOff x="1703000" y="750500"/>
              <a:chExt cx="4215475" cy="4215475"/>
            </a:xfrm>
          </p:grpSpPr>
          <p:sp>
            <p:nvSpPr>
              <p:cNvPr id="826" name="Google Shape;826;p65"/>
              <p:cNvSpPr/>
              <p:nvPr/>
            </p:nvSpPr>
            <p:spPr>
              <a:xfrm>
                <a:off x="2659325" y="2986300"/>
                <a:ext cx="2302800" cy="1489125"/>
              </a:xfrm>
              <a:custGeom>
                <a:rect b="b" l="l" r="r" t="t"/>
                <a:pathLst>
                  <a:path extrusionOk="0" h="59565" w="92112">
                    <a:moveTo>
                      <a:pt x="60670" y="1"/>
                    </a:moveTo>
                    <a:lnTo>
                      <a:pt x="59215" y="234"/>
                    </a:lnTo>
                    <a:lnTo>
                      <a:pt x="57759" y="874"/>
                    </a:lnTo>
                    <a:lnTo>
                      <a:pt x="57061" y="1340"/>
                    </a:lnTo>
                    <a:lnTo>
                      <a:pt x="55838" y="2155"/>
                    </a:lnTo>
                    <a:lnTo>
                      <a:pt x="53043" y="3494"/>
                    </a:lnTo>
                    <a:lnTo>
                      <a:pt x="51646" y="4018"/>
                    </a:lnTo>
                    <a:lnTo>
                      <a:pt x="50481" y="4368"/>
                    </a:lnTo>
                    <a:lnTo>
                      <a:pt x="48269" y="4775"/>
                    </a:lnTo>
                    <a:lnTo>
                      <a:pt x="46056" y="4950"/>
                    </a:lnTo>
                    <a:lnTo>
                      <a:pt x="43902" y="4834"/>
                    </a:lnTo>
                    <a:lnTo>
                      <a:pt x="40699" y="4135"/>
                    </a:lnTo>
                    <a:lnTo>
                      <a:pt x="36624" y="2388"/>
                    </a:lnTo>
                    <a:lnTo>
                      <a:pt x="34644" y="1224"/>
                    </a:lnTo>
                    <a:lnTo>
                      <a:pt x="33713" y="700"/>
                    </a:lnTo>
                    <a:lnTo>
                      <a:pt x="31675" y="59"/>
                    </a:lnTo>
                    <a:lnTo>
                      <a:pt x="30743" y="117"/>
                    </a:lnTo>
                    <a:lnTo>
                      <a:pt x="27075" y="991"/>
                    </a:lnTo>
                    <a:lnTo>
                      <a:pt x="19797" y="2912"/>
                    </a:lnTo>
                    <a:lnTo>
                      <a:pt x="16245" y="4135"/>
                    </a:lnTo>
                    <a:lnTo>
                      <a:pt x="14731" y="4717"/>
                    </a:lnTo>
                    <a:lnTo>
                      <a:pt x="11878" y="6056"/>
                    </a:lnTo>
                    <a:lnTo>
                      <a:pt x="9433" y="7745"/>
                    </a:lnTo>
                    <a:lnTo>
                      <a:pt x="7220" y="9724"/>
                    </a:lnTo>
                    <a:lnTo>
                      <a:pt x="5415" y="11937"/>
                    </a:lnTo>
                    <a:lnTo>
                      <a:pt x="3902" y="14441"/>
                    </a:lnTo>
                    <a:lnTo>
                      <a:pt x="2737" y="17177"/>
                    </a:lnTo>
                    <a:lnTo>
                      <a:pt x="1980" y="20205"/>
                    </a:lnTo>
                    <a:lnTo>
                      <a:pt x="1747" y="21835"/>
                    </a:lnTo>
                    <a:lnTo>
                      <a:pt x="1165" y="27075"/>
                    </a:lnTo>
                    <a:lnTo>
                      <a:pt x="466" y="37614"/>
                    </a:lnTo>
                    <a:lnTo>
                      <a:pt x="59" y="42854"/>
                    </a:lnTo>
                    <a:lnTo>
                      <a:pt x="1" y="43844"/>
                    </a:lnTo>
                    <a:lnTo>
                      <a:pt x="292" y="45591"/>
                    </a:lnTo>
                    <a:lnTo>
                      <a:pt x="1049" y="47105"/>
                    </a:lnTo>
                    <a:lnTo>
                      <a:pt x="2155" y="48444"/>
                    </a:lnTo>
                    <a:lnTo>
                      <a:pt x="2854" y="49084"/>
                    </a:lnTo>
                    <a:lnTo>
                      <a:pt x="4193" y="50249"/>
                    </a:lnTo>
                    <a:lnTo>
                      <a:pt x="7162" y="52228"/>
                    </a:lnTo>
                    <a:lnTo>
                      <a:pt x="10248" y="53917"/>
                    </a:lnTo>
                    <a:lnTo>
                      <a:pt x="13567" y="55198"/>
                    </a:lnTo>
                    <a:lnTo>
                      <a:pt x="15255" y="55722"/>
                    </a:lnTo>
                    <a:lnTo>
                      <a:pt x="19040" y="56770"/>
                    </a:lnTo>
                    <a:lnTo>
                      <a:pt x="26842" y="58167"/>
                    </a:lnTo>
                    <a:lnTo>
                      <a:pt x="35226" y="58982"/>
                    </a:lnTo>
                    <a:lnTo>
                      <a:pt x="44484" y="59448"/>
                    </a:lnTo>
                    <a:lnTo>
                      <a:pt x="49608" y="59565"/>
                    </a:lnTo>
                    <a:lnTo>
                      <a:pt x="58225" y="58749"/>
                    </a:lnTo>
                    <a:lnTo>
                      <a:pt x="70336" y="57294"/>
                    </a:lnTo>
                    <a:lnTo>
                      <a:pt x="72898" y="56886"/>
                    </a:lnTo>
                    <a:lnTo>
                      <a:pt x="77847" y="55547"/>
                    </a:lnTo>
                    <a:lnTo>
                      <a:pt x="82505" y="53626"/>
                    </a:lnTo>
                    <a:lnTo>
                      <a:pt x="86930" y="50947"/>
                    </a:lnTo>
                    <a:lnTo>
                      <a:pt x="88968" y="49317"/>
                    </a:lnTo>
                    <a:lnTo>
                      <a:pt x="89725" y="48677"/>
                    </a:lnTo>
                    <a:lnTo>
                      <a:pt x="90947" y="47221"/>
                    </a:lnTo>
                    <a:lnTo>
                      <a:pt x="91762" y="45591"/>
                    </a:lnTo>
                    <a:lnTo>
                      <a:pt x="92112" y="43727"/>
                    </a:lnTo>
                    <a:lnTo>
                      <a:pt x="92053" y="42679"/>
                    </a:lnTo>
                    <a:lnTo>
                      <a:pt x="91471" y="33131"/>
                    </a:lnTo>
                    <a:lnTo>
                      <a:pt x="90714" y="23582"/>
                    </a:lnTo>
                    <a:lnTo>
                      <a:pt x="90481" y="21777"/>
                    </a:lnTo>
                    <a:lnTo>
                      <a:pt x="89725" y="18283"/>
                    </a:lnTo>
                    <a:lnTo>
                      <a:pt x="88502" y="15139"/>
                    </a:lnTo>
                    <a:lnTo>
                      <a:pt x="86930" y="12344"/>
                    </a:lnTo>
                    <a:lnTo>
                      <a:pt x="84892" y="9841"/>
                    </a:lnTo>
                    <a:lnTo>
                      <a:pt x="82505" y="7628"/>
                    </a:lnTo>
                    <a:lnTo>
                      <a:pt x="79710" y="5823"/>
                    </a:lnTo>
                    <a:lnTo>
                      <a:pt x="76508" y="4309"/>
                    </a:lnTo>
                    <a:lnTo>
                      <a:pt x="74703" y="3669"/>
                    </a:lnTo>
                    <a:lnTo>
                      <a:pt x="68880" y="1981"/>
                    </a:lnTo>
                    <a:lnTo>
                      <a:pt x="62999" y="408"/>
                    </a:lnTo>
                    <a:lnTo>
                      <a:pt x="62184" y="176"/>
                    </a:lnTo>
                    <a:lnTo>
                      <a:pt x="60670" y="1"/>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65"/>
              <p:cNvSpPr/>
              <p:nvPr/>
            </p:nvSpPr>
            <p:spPr>
              <a:xfrm>
                <a:off x="3193525" y="1420075"/>
                <a:ext cx="1240225" cy="1490575"/>
              </a:xfrm>
              <a:custGeom>
                <a:rect b="b" l="l" r="r" t="t"/>
                <a:pathLst>
                  <a:path extrusionOk="0" h="59623" w="49609">
                    <a:moveTo>
                      <a:pt x="25096" y="0"/>
                    </a:moveTo>
                    <a:lnTo>
                      <a:pt x="22592" y="59"/>
                    </a:lnTo>
                    <a:lnTo>
                      <a:pt x="20671" y="175"/>
                    </a:lnTo>
                    <a:lnTo>
                      <a:pt x="17061" y="815"/>
                    </a:lnTo>
                    <a:lnTo>
                      <a:pt x="13684" y="2038"/>
                    </a:lnTo>
                    <a:lnTo>
                      <a:pt x="10656" y="3668"/>
                    </a:lnTo>
                    <a:lnTo>
                      <a:pt x="7919" y="5765"/>
                    </a:lnTo>
                    <a:lnTo>
                      <a:pt x="5532" y="8268"/>
                    </a:lnTo>
                    <a:lnTo>
                      <a:pt x="3611" y="11179"/>
                    </a:lnTo>
                    <a:lnTo>
                      <a:pt x="2155" y="14324"/>
                    </a:lnTo>
                    <a:lnTo>
                      <a:pt x="1631" y="16070"/>
                    </a:lnTo>
                    <a:lnTo>
                      <a:pt x="1049" y="18574"/>
                    </a:lnTo>
                    <a:lnTo>
                      <a:pt x="292" y="23698"/>
                    </a:lnTo>
                    <a:lnTo>
                      <a:pt x="59" y="26260"/>
                    </a:lnTo>
                    <a:lnTo>
                      <a:pt x="1" y="29753"/>
                    </a:lnTo>
                    <a:lnTo>
                      <a:pt x="408" y="34760"/>
                    </a:lnTo>
                    <a:lnTo>
                      <a:pt x="991" y="38079"/>
                    </a:lnTo>
                    <a:lnTo>
                      <a:pt x="1922" y="41223"/>
                    </a:lnTo>
                    <a:lnTo>
                      <a:pt x="3087" y="44367"/>
                    </a:lnTo>
                    <a:lnTo>
                      <a:pt x="4659" y="47337"/>
                    </a:lnTo>
                    <a:lnTo>
                      <a:pt x="6464" y="50248"/>
                    </a:lnTo>
                    <a:lnTo>
                      <a:pt x="7570" y="51645"/>
                    </a:lnTo>
                    <a:lnTo>
                      <a:pt x="8502" y="52752"/>
                    </a:lnTo>
                    <a:lnTo>
                      <a:pt x="10540" y="54790"/>
                    </a:lnTo>
                    <a:lnTo>
                      <a:pt x="12752" y="56420"/>
                    </a:lnTo>
                    <a:lnTo>
                      <a:pt x="15081" y="57701"/>
                    </a:lnTo>
                    <a:lnTo>
                      <a:pt x="17527" y="58691"/>
                    </a:lnTo>
                    <a:lnTo>
                      <a:pt x="20147" y="59331"/>
                    </a:lnTo>
                    <a:lnTo>
                      <a:pt x="22883" y="59622"/>
                    </a:lnTo>
                    <a:lnTo>
                      <a:pt x="25736" y="59622"/>
                    </a:lnTo>
                    <a:lnTo>
                      <a:pt x="27192" y="59506"/>
                    </a:lnTo>
                    <a:lnTo>
                      <a:pt x="28822" y="59273"/>
                    </a:lnTo>
                    <a:lnTo>
                      <a:pt x="31850" y="58516"/>
                    </a:lnTo>
                    <a:lnTo>
                      <a:pt x="34586" y="57351"/>
                    </a:lnTo>
                    <a:lnTo>
                      <a:pt x="37032" y="55896"/>
                    </a:lnTo>
                    <a:lnTo>
                      <a:pt x="39302" y="54091"/>
                    </a:lnTo>
                    <a:lnTo>
                      <a:pt x="41282" y="51995"/>
                    </a:lnTo>
                    <a:lnTo>
                      <a:pt x="43087" y="49608"/>
                    </a:lnTo>
                    <a:lnTo>
                      <a:pt x="44717" y="46987"/>
                    </a:lnTo>
                    <a:lnTo>
                      <a:pt x="45416" y="45590"/>
                    </a:lnTo>
                    <a:lnTo>
                      <a:pt x="46348" y="43610"/>
                    </a:lnTo>
                    <a:lnTo>
                      <a:pt x="47803" y="39477"/>
                    </a:lnTo>
                    <a:lnTo>
                      <a:pt x="48793" y="35226"/>
                    </a:lnTo>
                    <a:lnTo>
                      <a:pt x="49434" y="30859"/>
                    </a:lnTo>
                    <a:lnTo>
                      <a:pt x="49608" y="28705"/>
                    </a:lnTo>
                    <a:lnTo>
                      <a:pt x="49259" y="23931"/>
                    </a:lnTo>
                    <a:lnTo>
                      <a:pt x="48618" y="19214"/>
                    </a:lnTo>
                    <a:lnTo>
                      <a:pt x="48269" y="17468"/>
                    </a:lnTo>
                    <a:lnTo>
                      <a:pt x="47337" y="14265"/>
                    </a:lnTo>
                    <a:lnTo>
                      <a:pt x="46057" y="11354"/>
                    </a:lnTo>
                    <a:lnTo>
                      <a:pt x="44484" y="8734"/>
                    </a:lnTo>
                    <a:lnTo>
                      <a:pt x="42505" y="6405"/>
                    </a:lnTo>
                    <a:lnTo>
                      <a:pt x="40234" y="4367"/>
                    </a:lnTo>
                    <a:lnTo>
                      <a:pt x="37498" y="2737"/>
                    </a:lnTo>
                    <a:lnTo>
                      <a:pt x="34353" y="1456"/>
                    </a:lnTo>
                    <a:lnTo>
                      <a:pt x="32607" y="1048"/>
                    </a:lnTo>
                    <a:lnTo>
                      <a:pt x="30161" y="466"/>
                    </a:lnTo>
                    <a:lnTo>
                      <a:pt x="25096" y="0"/>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65"/>
              <p:cNvSpPr/>
              <p:nvPr/>
            </p:nvSpPr>
            <p:spPr>
              <a:xfrm>
                <a:off x="1703000" y="750500"/>
                <a:ext cx="4215475" cy="4215475"/>
              </a:xfrm>
              <a:custGeom>
                <a:rect b="b" l="l" r="r" t="t"/>
                <a:pathLst>
                  <a:path extrusionOk="0" h="168619" w="168619">
                    <a:moveTo>
                      <a:pt x="84309" y="8443"/>
                    </a:moveTo>
                    <a:lnTo>
                      <a:pt x="88210" y="8501"/>
                    </a:lnTo>
                    <a:lnTo>
                      <a:pt x="95896" y="9316"/>
                    </a:lnTo>
                    <a:lnTo>
                      <a:pt x="103290" y="10830"/>
                    </a:lnTo>
                    <a:lnTo>
                      <a:pt x="110394" y="13042"/>
                    </a:lnTo>
                    <a:lnTo>
                      <a:pt x="117206" y="15895"/>
                    </a:lnTo>
                    <a:lnTo>
                      <a:pt x="123669" y="19389"/>
                    </a:lnTo>
                    <a:lnTo>
                      <a:pt x="129724" y="23523"/>
                    </a:lnTo>
                    <a:lnTo>
                      <a:pt x="135314" y="28122"/>
                    </a:lnTo>
                    <a:lnTo>
                      <a:pt x="137934" y="30684"/>
                    </a:lnTo>
                    <a:lnTo>
                      <a:pt x="140496" y="33304"/>
                    </a:lnTo>
                    <a:lnTo>
                      <a:pt x="145096" y="38894"/>
                    </a:lnTo>
                    <a:lnTo>
                      <a:pt x="149229" y="44949"/>
                    </a:lnTo>
                    <a:lnTo>
                      <a:pt x="152723" y="51412"/>
                    </a:lnTo>
                    <a:lnTo>
                      <a:pt x="155576" y="58225"/>
                    </a:lnTo>
                    <a:lnTo>
                      <a:pt x="157788" y="65328"/>
                    </a:lnTo>
                    <a:lnTo>
                      <a:pt x="159302" y="72722"/>
                    </a:lnTo>
                    <a:lnTo>
                      <a:pt x="160117" y="80408"/>
                    </a:lnTo>
                    <a:lnTo>
                      <a:pt x="160176" y="84309"/>
                    </a:lnTo>
                    <a:lnTo>
                      <a:pt x="160117" y="88210"/>
                    </a:lnTo>
                    <a:lnTo>
                      <a:pt x="159302" y="95896"/>
                    </a:lnTo>
                    <a:lnTo>
                      <a:pt x="157788" y="103290"/>
                    </a:lnTo>
                    <a:lnTo>
                      <a:pt x="155576" y="110394"/>
                    </a:lnTo>
                    <a:lnTo>
                      <a:pt x="152723" y="117206"/>
                    </a:lnTo>
                    <a:lnTo>
                      <a:pt x="149229" y="123669"/>
                    </a:lnTo>
                    <a:lnTo>
                      <a:pt x="145096" y="129724"/>
                    </a:lnTo>
                    <a:lnTo>
                      <a:pt x="140496" y="135314"/>
                    </a:lnTo>
                    <a:lnTo>
                      <a:pt x="137934" y="137934"/>
                    </a:lnTo>
                    <a:lnTo>
                      <a:pt x="135314" y="140496"/>
                    </a:lnTo>
                    <a:lnTo>
                      <a:pt x="129724" y="145096"/>
                    </a:lnTo>
                    <a:lnTo>
                      <a:pt x="123669" y="149229"/>
                    </a:lnTo>
                    <a:lnTo>
                      <a:pt x="117206" y="152723"/>
                    </a:lnTo>
                    <a:lnTo>
                      <a:pt x="110394" y="155576"/>
                    </a:lnTo>
                    <a:lnTo>
                      <a:pt x="103290" y="157788"/>
                    </a:lnTo>
                    <a:lnTo>
                      <a:pt x="95896" y="159302"/>
                    </a:lnTo>
                    <a:lnTo>
                      <a:pt x="88210" y="160117"/>
                    </a:lnTo>
                    <a:lnTo>
                      <a:pt x="84309" y="160176"/>
                    </a:lnTo>
                    <a:lnTo>
                      <a:pt x="80408" y="160117"/>
                    </a:lnTo>
                    <a:lnTo>
                      <a:pt x="72722" y="159302"/>
                    </a:lnTo>
                    <a:lnTo>
                      <a:pt x="65328" y="157788"/>
                    </a:lnTo>
                    <a:lnTo>
                      <a:pt x="58225" y="155576"/>
                    </a:lnTo>
                    <a:lnTo>
                      <a:pt x="51412" y="152723"/>
                    </a:lnTo>
                    <a:lnTo>
                      <a:pt x="44949" y="149229"/>
                    </a:lnTo>
                    <a:lnTo>
                      <a:pt x="38894" y="145096"/>
                    </a:lnTo>
                    <a:lnTo>
                      <a:pt x="33304" y="140496"/>
                    </a:lnTo>
                    <a:lnTo>
                      <a:pt x="30684" y="137934"/>
                    </a:lnTo>
                    <a:lnTo>
                      <a:pt x="28122" y="135314"/>
                    </a:lnTo>
                    <a:lnTo>
                      <a:pt x="23523" y="129724"/>
                    </a:lnTo>
                    <a:lnTo>
                      <a:pt x="19389" y="123669"/>
                    </a:lnTo>
                    <a:lnTo>
                      <a:pt x="15895" y="117206"/>
                    </a:lnTo>
                    <a:lnTo>
                      <a:pt x="13042" y="110394"/>
                    </a:lnTo>
                    <a:lnTo>
                      <a:pt x="10830" y="103290"/>
                    </a:lnTo>
                    <a:lnTo>
                      <a:pt x="9316" y="95896"/>
                    </a:lnTo>
                    <a:lnTo>
                      <a:pt x="8501" y="88210"/>
                    </a:lnTo>
                    <a:lnTo>
                      <a:pt x="8443" y="84309"/>
                    </a:lnTo>
                    <a:lnTo>
                      <a:pt x="8501" y="80408"/>
                    </a:lnTo>
                    <a:lnTo>
                      <a:pt x="9316" y="72722"/>
                    </a:lnTo>
                    <a:lnTo>
                      <a:pt x="10830" y="65328"/>
                    </a:lnTo>
                    <a:lnTo>
                      <a:pt x="13042" y="58225"/>
                    </a:lnTo>
                    <a:lnTo>
                      <a:pt x="15895" y="51412"/>
                    </a:lnTo>
                    <a:lnTo>
                      <a:pt x="19389" y="44949"/>
                    </a:lnTo>
                    <a:lnTo>
                      <a:pt x="23523" y="38894"/>
                    </a:lnTo>
                    <a:lnTo>
                      <a:pt x="28122" y="33304"/>
                    </a:lnTo>
                    <a:lnTo>
                      <a:pt x="30684" y="30684"/>
                    </a:lnTo>
                    <a:lnTo>
                      <a:pt x="33304" y="28122"/>
                    </a:lnTo>
                    <a:lnTo>
                      <a:pt x="38894" y="23523"/>
                    </a:lnTo>
                    <a:lnTo>
                      <a:pt x="44949" y="19389"/>
                    </a:lnTo>
                    <a:lnTo>
                      <a:pt x="51412" y="15895"/>
                    </a:lnTo>
                    <a:lnTo>
                      <a:pt x="58225" y="13042"/>
                    </a:lnTo>
                    <a:lnTo>
                      <a:pt x="65328" y="10830"/>
                    </a:lnTo>
                    <a:lnTo>
                      <a:pt x="72722" y="9316"/>
                    </a:lnTo>
                    <a:lnTo>
                      <a:pt x="80408" y="8501"/>
                    </a:lnTo>
                    <a:lnTo>
                      <a:pt x="84309" y="8443"/>
                    </a:lnTo>
                    <a:close/>
                    <a:moveTo>
                      <a:pt x="84309" y="0"/>
                    </a:moveTo>
                    <a:lnTo>
                      <a:pt x="79942" y="58"/>
                    </a:lnTo>
                    <a:lnTo>
                      <a:pt x="71442" y="932"/>
                    </a:lnTo>
                    <a:lnTo>
                      <a:pt x="63232" y="2620"/>
                    </a:lnTo>
                    <a:lnTo>
                      <a:pt x="55313" y="5066"/>
                    </a:lnTo>
                    <a:lnTo>
                      <a:pt x="47744" y="8268"/>
                    </a:lnTo>
                    <a:lnTo>
                      <a:pt x="40583" y="12169"/>
                    </a:lnTo>
                    <a:lnTo>
                      <a:pt x="33828" y="16710"/>
                    </a:lnTo>
                    <a:lnTo>
                      <a:pt x="27598" y="21892"/>
                    </a:lnTo>
                    <a:lnTo>
                      <a:pt x="24687" y="24687"/>
                    </a:lnTo>
                    <a:lnTo>
                      <a:pt x="21892" y="27598"/>
                    </a:lnTo>
                    <a:lnTo>
                      <a:pt x="16710" y="33828"/>
                    </a:lnTo>
                    <a:lnTo>
                      <a:pt x="12169" y="40583"/>
                    </a:lnTo>
                    <a:lnTo>
                      <a:pt x="8268" y="47744"/>
                    </a:lnTo>
                    <a:lnTo>
                      <a:pt x="5066" y="55313"/>
                    </a:lnTo>
                    <a:lnTo>
                      <a:pt x="2620" y="63232"/>
                    </a:lnTo>
                    <a:lnTo>
                      <a:pt x="932" y="71442"/>
                    </a:lnTo>
                    <a:lnTo>
                      <a:pt x="58" y="79942"/>
                    </a:lnTo>
                    <a:lnTo>
                      <a:pt x="0" y="84309"/>
                    </a:lnTo>
                    <a:lnTo>
                      <a:pt x="58" y="88676"/>
                    </a:lnTo>
                    <a:lnTo>
                      <a:pt x="932" y="97177"/>
                    </a:lnTo>
                    <a:lnTo>
                      <a:pt x="2620" y="105386"/>
                    </a:lnTo>
                    <a:lnTo>
                      <a:pt x="5066" y="113305"/>
                    </a:lnTo>
                    <a:lnTo>
                      <a:pt x="8268" y="120874"/>
                    </a:lnTo>
                    <a:lnTo>
                      <a:pt x="12169" y="128036"/>
                    </a:lnTo>
                    <a:lnTo>
                      <a:pt x="16710" y="134790"/>
                    </a:lnTo>
                    <a:lnTo>
                      <a:pt x="21892" y="141020"/>
                    </a:lnTo>
                    <a:lnTo>
                      <a:pt x="24687" y="143931"/>
                    </a:lnTo>
                    <a:lnTo>
                      <a:pt x="27598" y="146726"/>
                    </a:lnTo>
                    <a:lnTo>
                      <a:pt x="33828" y="151908"/>
                    </a:lnTo>
                    <a:lnTo>
                      <a:pt x="40583" y="156449"/>
                    </a:lnTo>
                    <a:lnTo>
                      <a:pt x="47744" y="160350"/>
                    </a:lnTo>
                    <a:lnTo>
                      <a:pt x="55313" y="163553"/>
                    </a:lnTo>
                    <a:lnTo>
                      <a:pt x="63232" y="165998"/>
                    </a:lnTo>
                    <a:lnTo>
                      <a:pt x="71442" y="167687"/>
                    </a:lnTo>
                    <a:lnTo>
                      <a:pt x="79942" y="168560"/>
                    </a:lnTo>
                    <a:lnTo>
                      <a:pt x="84309" y="168618"/>
                    </a:lnTo>
                    <a:lnTo>
                      <a:pt x="88676" y="168560"/>
                    </a:lnTo>
                    <a:lnTo>
                      <a:pt x="97177" y="167687"/>
                    </a:lnTo>
                    <a:lnTo>
                      <a:pt x="105386" y="165998"/>
                    </a:lnTo>
                    <a:lnTo>
                      <a:pt x="113305" y="163553"/>
                    </a:lnTo>
                    <a:lnTo>
                      <a:pt x="120874" y="160350"/>
                    </a:lnTo>
                    <a:lnTo>
                      <a:pt x="128036" y="156449"/>
                    </a:lnTo>
                    <a:lnTo>
                      <a:pt x="134790" y="151908"/>
                    </a:lnTo>
                    <a:lnTo>
                      <a:pt x="141020" y="146726"/>
                    </a:lnTo>
                    <a:lnTo>
                      <a:pt x="143931" y="143931"/>
                    </a:lnTo>
                    <a:lnTo>
                      <a:pt x="146726" y="141020"/>
                    </a:lnTo>
                    <a:lnTo>
                      <a:pt x="151908" y="134790"/>
                    </a:lnTo>
                    <a:lnTo>
                      <a:pt x="156449" y="128036"/>
                    </a:lnTo>
                    <a:lnTo>
                      <a:pt x="160350" y="120874"/>
                    </a:lnTo>
                    <a:lnTo>
                      <a:pt x="163553" y="113305"/>
                    </a:lnTo>
                    <a:lnTo>
                      <a:pt x="165998" y="105386"/>
                    </a:lnTo>
                    <a:lnTo>
                      <a:pt x="167687" y="97177"/>
                    </a:lnTo>
                    <a:lnTo>
                      <a:pt x="168560" y="88676"/>
                    </a:lnTo>
                    <a:lnTo>
                      <a:pt x="168618" y="84309"/>
                    </a:lnTo>
                    <a:lnTo>
                      <a:pt x="168560" y="79942"/>
                    </a:lnTo>
                    <a:lnTo>
                      <a:pt x="167687" y="71442"/>
                    </a:lnTo>
                    <a:lnTo>
                      <a:pt x="165998" y="63232"/>
                    </a:lnTo>
                    <a:lnTo>
                      <a:pt x="163553" y="55313"/>
                    </a:lnTo>
                    <a:lnTo>
                      <a:pt x="160350" y="47744"/>
                    </a:lnTo>
                    <a:lnTo>
                      <a:pt x="156449" y="40583"/>
                    </a:lnTo>
                    <a:lnTo>
                      <a:pt x="151908" y="33828"/>
                    </a:lnTo>
                    <a:lnTo>
                      <a:pt x="146726" y="27598"/>
                    </a:lnTo>
                    <a:lnTo>
                      <a:pt x="143931" y="24687"/>
                    </a:lnTo>
                    <a:lnTo>
                      <a:pt x="141020" y="21892"/>
                    </a:lnTo>
                    <a:lnTo>
                      <a:pt x="134790" y="16710"/>
                    </a:lnTo>
                    <a:lnTo>
                      <a:pt x="128036" y="12169"/>
                    </a:lnTo>
                    <a:lnTo>
                      <a:pt x="120874" y="8268"/>
                    </a:lnTo>
                    <a:lnTo>
                      <a:pt x="113305" y="5066"/>
                    </a:lnTo>
                    <a:lnTo>
                      <a:pt x="105386" y="2620"/>
                    </a:lnTo>
                    <a:lnTo>
                      <a:pt x="97177" y="932"/>
                    </a:lnTo>
                    <a:lnTo>
                      <a:pt x="88676" y="58"/>
                    </a:lnTo>
                    <a:lnTo>
                      <a:pt x="84309" y="0"/>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29" name="Google Shape;829;p65"/>
            <p:cNvGrpSpPr/>
            <p:nvPr/>
          </p:nvGrpSpPr>
          <p:grpSpPr>
            <a:xfrm>
              <a:off x="5431073" y="3723614"/>
              <a:ext cx="318268" cy="318268"/>
              <a:chOff x="1703000" y="750500"/>
              <a:chExt cx="4215475" cy="4215475"/>
            </a:xfrm>
          </p:grpSpPr>
          <p:sp>
            <p:nvSpPr>
              <p:cNvPr id="830" name="Google Shape;830;p65"/>
              <p:cNvSpPr/>
              <p:nvPr/>
            </p:nvSpPr>
            <p:spPr>
              <a:xfrm>
                <a:off x="2659325" y="2986300"/>
                <a:ext cx="2302800" cy="1489125"/>
              </a:xfrm>
              <a:custGeom>
                <a:rect b="b" l="l" r="r" t="t"/>
                <a:pathLst>
                  <a:path extrusionOk="0" h="59565" w="92112">
                    <a:moveTo>
                      <a:pt x="60670" y="1"/>
                    </a:moveTo>
                    <a:lnTo>
                      <a:pt x="59215" y="234"/>
                    </a:lnTo>
                    <a:lnTo>
                      <a:pt x="57759" y="874"/>
                    </a:lnTo>
                    <a:lnTo>
                      <a:pt x="57061" y="1340"/>
                    </a:lnTo>
                    <a:lnTo>
                      <a:pt x="55838" y="2155"/>
                    </a:lnTo>
                    <a:lnTo>
                      <a:pt x="53043" y="3494"/>
                    </a:lnTo>
                    <a:lnTo>
                      <a:pt x="51646" y="4018"/>
                    </a:lnTo>
                    <a:lnTo>
                      <a:pt x="50481" y="4368"/>
                    </a:lnTo>
                    <a:lnTo>
                      <a:pt x="48269" y="4775"/>
                    </a:lnTo>
                    <a:lnTo>
                      <a:pt x="46056" y="4950"/>
                    </a:lnTo>
                    <a:lnTo>
                      <a:pt x="43902" y="4834"/>
                    </a:lnTo>
                    <a:lnTo>
                      <a:pt x="40699" y="4135"/>
                    </a:lnTo>
                    <a:lnTo>
                      <a:pt x="36624" y="2388"/>
                    </a:lnTo>
                    <a:lnTo>
                      <a:pt x="34644" y="1224"/>
                    </a:lnTo>
                    <a:lnTo>
                      <a:pt x="33713" y="700"/>
                    </a:lnTo>
                    <a:lnTo>
                      <a:pt x="31675" y="59"/>
                    </a:lnTo>
                    <a:lnTo>
                      <a:pt x="30743" y="117"/>
                    </a:lnTo>
                    <a:lnTo>
                      <a:pt x="27075" y="991"/>
                    </a:lnTo>
                    <a:lnTo>
                      <a:pt x="19797" y="2912"/>
                    </a:lnTo>
                    <a:lnTo>
                      <a:pt x="16245" y="4135"/>
                    </a:lnTo>
                    <a:lnTo>
                      <a:pt x="14731" y="4717"/>
                    </a:lnTo>
                    <a:lnTo>
                      <a:pt x="11878" y="6056"/>
                    </a:lnTo>
                    <a:lnTo>
                      <a:pt x="9433" y="7745"/>
                    </a:lnTo>
                    <a:lnTo>
                      <a:pt x="7220" y="9724"/>
                    </a:lnTo>
                    <a:lnTo>
                      <a:pt x="5415" y="11937"/>
                    </a:lnTo>
                    <a:lnTo>
                      <a:pt x="3902" y="14441"/>
                    </a:lnTo>
                    <a:lnTo>
                      <a:pt x="2737" y="17177"/>
                    </a:lnTo>
                    <a:lnTo>
                      <a:pt x="1980" y="20205"/>
                    </a:lnTo>
                    <a:lnTo>
                      <a:pt x="1747" y="21835"/>
                    </a:lnTo>
                    <a:lnTo>
                      <a:pt x="1165" y="27075"/>
                    </a:lnTo>
                    <a:lnTo>
                      <a:pt x="466" y="37614"/>
                    </a:lnTo>
                    <a:lnTo>
                      <a:pt x="59" y="42854"/>
                    </a:lnTo>
                    <a:lnTo>
                      <a:pt x="1" y="43844"/>
                    </a:lnTo>
                    <a:lnTo>
                      <a:pt x="292" y="45591"/>
                    </a:lnTo>
                    <a:lnTo>
                      <a:pt x="1049" y="47105"/>
                    </a:lnTo>
                    <a:lnTo>
                      <a:pt x="2155" y="48444"/>
                    </a:lnTo>
                    <a:lnTo>
                      <a:pt x="2854" y="49084"/>
                    </a:lnTo>
                    <a:lnTo>
                      <a:pt x="4193" y="50249"/>
                    </a:lnTo>
                    <a:lnTo>
                      <a:pt x="7162" y="52228"/>
                    </a:lnTo>
                    <a:lnTo>
                      <a:pt x="10248" y="53917"/>
                    </a:lnTo>
                    <a:lnTo>
                      <a:pt x="13567" y="55198"/>
                    </a:lnTo>
                    <a:lnTo>
                      <a:pt x="15255" y="55722"/>
                    </a:lnTo>
                    <a:lnTo>
                      <a:pt x="19040" y="56770"/>
                    </a:lnTo>
                    <a:lnTo>
                      <a:pt x="26842" y="58167"/>
                    </a:lnTo>
                    <a:lnTo>
                      <a:pt x="35226" y="58982"/>
                    </a:lnTo>
                    <a:lnTo>
                      <a:pt x="44484" y="59448"/>
                    </a:lnTo>
                    <a:lnTo>
                      <a:pt x="49608" y="59565"/>
                    </a:lnTo>
                    <a:lnTo>
                      <a:pt x="58225" y="58749"/>
                    </a:lnTo>
                    <a:lnTo>
                      <a:pt x="70336" y="57294"/>
                    </a:lnTo>
                    <a:lnTo>
                      <a:pt x="72898" y="56886"/>
                    </a:lnTo>
                    <a:lnTo>
                      <a:pt x="77847" y="55547"/>
                    </a:lnTo>
                    <a:lnTo>
                      <a:pt x="82505" y="53626"/>
                    </a:lnTo>
                    <a:lnTo>
                      <a:pt x="86930" y="50947"/>
                    </a:lnTo>
                    <a:lnTo>
                      <a:pt x="88968" y="49317"/>
                    </a:lnTo>
                    <a:lnTo>
                      <a:pt x="89725" y="48677"/>
                    </a:lnTo>
                    <a:lnTo>
                      <a:pt x="90947" y="47221"/>
                    </a:lnTo>
                    <a:lnTo>
                      <a:pt x="91762" y="45591"/>
                    </a:lnTo>
                    <a:lnTo>
                      <a:pt x="92112" y="43727"/>
                    </a:lnTo>
                    <a:lnTo>
                      <a:pt x="92053" y="42679"/>
                    </a:lnTo>
                    <a:lnTo>
                      <a:pt x="91471" y="33131"/>
                    </a:lnTo>
                    <a:lnTo>
                      <a:pt x="90714" y="23582"/>
                    </a:lnTo>
                    <a:lnTo>
                      <a:pt x="90481" y="21777"/>
                    </a:lnTo>
                    <a:lnTo>
                      <a:pt x="89725" y="18283"/>
                    </a:lnTo>
                    <a:lnTo>
                      <a:pt x="88502" y="15139"/>
                    </a:lnTo>
                    <a:lnTo>
                      <a:pt x="86930" y="12344"/>
                    </a:lnTo>
                    <a:lnTo>
                      <a:pt x="84892" y="9841"/>
                    </a:lnTo>
                    <a:lnTo>
                      <a:pt x="82505" y="7628"/>
                    </a:lnTo>
                    <a:lnTo>
                      <a:pt x="79710" y="5823"/>
                    </a:lnTo>
                    <a:lnTo>
                      <a:pt x="76508" y="4309"/>
                    </a:lnTo>
                    <a:lnTo>
                      <a:pt x="74703" y="3669"/>
                    </a:lnTo>
                    <a:lnTo>
                      <a:pt x="68880" y="1981"/>
                    </a:lnTo>
                    <a:lnTo>
                      <a:pt x="62999" y="408"/>
                    </a:lnTo>
                    <a:lnTo>
                      <a:pt x="62184" y="176"/>
                    </a:lnTo>
                    <a:lnTo>
                      <a:pt x="60670" y="1"/>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65"/>
              <p:cNvSpPr/>
              <p:nvPr/>
            </p:nvSpPr>
            <p:spPr>
              <a:xfrm>
                <a:off x="3193525" y="1420075"/>
                <a:ext cx="1240225" cy="1490575"/>
              </a:xfrm>
              <a:custGeom>
                <a:rect b="b" l="l" r="r" t="t"/>
                <a:pathLst>
                  <a:path extrusionOk="0" h="59623" w="49609">
                    <a:moveTo>
                      <a:pt x="25096" y="0"/>
                    </a:moveTo>
                    <a:lnTo>
                      <a:pt x="22592" y="59"/>
                    </a:lnTo>
                    <a:lnTo>
                      <a:pt x="20671" y="175"/>
                    </a:lnTo>
                    <a:lnTo>
                      <a:pt x="17061" y="815"/>
                    </a:lnTo>
                    <a:lnTo>
                      <a:pt x="13684" y="2038"/>
                    </a:lnTo>
                    <a:lnTo>
                      <a:pt x="10656" y="3668"/>
                    </a:lnTo>
                    <a:lnTo>
                      <a:pt x="7919" y="5765"/>
                    </a:lnTo>
                    <a:lnTo>
                      <a:pt x="5532" y="8268"/>
                    </a:lnTo>
                    <a:lnTo>
                      <a:pt x="3611" y="11179"/>
                    </a:lnTo>
                    <a:lnTo>
                      <a:pt x="2155" y="14324"/>
                    </a:lnTo>
                    <a:lnTo>
                      <a:pt x="1631" y="16070"/>
                    </a:lnTo>
                    <a:lnTo>
                      <a:pt x="1049" y="18574"/>
                    </a:lnTo>
                    <a:lnTo>
                      <a:pt x="292" y="23698"/>
                    </a:lnTo>
                    <a:lnTo>
                      <a:pt x="59" y="26260"/>
                    </a:lnTo>
                    <a:lnTo>
                      <a:pt x="1" y="29753"/>
                    </a:lnTo>
                    <a:lnTo>
                      <a:pt x="408" y="34760"/>
                    </a:lnTo>
                    <a:lnTo>
                      <a:pt x="991" y="38079"/>
                    </a:lnTo>
                    <a:lnTo>
                      <a:pt x="1922" y="41223"/>
                    </a:lnTo>
                    <a:lnTo>
                      <a:pt x="3087" y="44367"/>
                    </a:lnTo>
                    <a:lnTo>
                      <a:pt x="4659" y="47337"/>
                    </a:lnTo>
                    <a:lnTo>
                      <a:pt x="6464" y="50248"/>
                    </a:lnTo>
                    <a:lnTo>
                      <a:pt x="7570" y="51645"/>
                    </a:lnTo>
                    <a:lnTo>
                      <a:pt x="8502" y="52752"/>
                    </a:lnTo>
                    <a:lnTo>
                      <a:pt x="10540" y="54790"/>
                    </a:lnTo>
                    <a:lnTo>
                      <a:pt x="12752" y="56420"/>
                    </a:lnTo>
                    <a:lnTo>
                      <a:pt x="15081" y="57701"/>
                    </a:lnTo>
                    <a:lnTo>
                      <a:pt x="17527" y="58691"/>
                    </a:lnTo>
                    <a:lnTo>
                      <a:pt x="20147" y="59331"/>
                    </a:lnTo>
                    <a:lnTo>
                      <a:pt x="22883" y="59622"/>
                    </a:lnTo>
                    <a:lnTo>
                      <a:pt x="25736" y="59622"/>
                    </a:lnTo>
                    <a:lnTo>
                      <a:pt x="27192" y="59506"/>
                    </a:lnTo>
                    <a:lnTo>
                      <a:pt x="28822" y="59273"/>
                    </a:lnTo>
                    <a:lnTo>
                      <a:pt x="31850" y="58516"/>
                    </a:lnTo>
                    <a:lnTo>
                      <a:pt x="34586" y="57351"/>
                    </a:lnTo>
                    <a:lnTo>
                      <a:pt x="37032" y="55896"/>
                    </a:lnTo>
                    <a:lnTo>
                      <a:pt x="39302" y="54091"/>
                    </a:lnTo>
                    <a:lnTo>
                      <a:pt x="41282" y="51995"/>
                    </a:lnTo>
                    <a:lnTo>
                      <a:pt x="43087" y="49608"/>
                    </a:lnTo>
                    <a:lnTo>
                      <a:pt x="44717" y="46987"/>
                    </a:lnTo>
                    <a:lnTo>
                      <a:pt x="45416" y="45590"/>
                    </a:lnTo>
                    <a:lnTo>
                      <a:pt x="46348" y="43610"/>
                    </a:lnTo>
                    <a:lnTo>
                      <a:pt x="47803" y="39477"/>
                    </a:lnTo>
                    <a:lnTo>
                      <a:pt x="48793" y="35226"/>
                    </a:lnTo>
                    <a:lnTo>
                      <a:pt x="49434" y="30859"/>
                    </a:lnTo>
                    <a:lnTo>
                      <a:pt x="49608" y="28705"/>
                    </a:lnTo>
                    <a:lnTo>
                      <a:pt x="49259" y="23931"/>
                    </a:lnTo>
                    <a:lnTo>
                      <a:pt x="48618" y="19214"/>
                    </a:lnTo>
                    <a:lnTo>
                      <a:pt x="48269" y="17468"/>
                    </a:lnTo>
                    <a:lnTo>
                      <a:pt x="47337" y="14265"/>
                    </a:lnTo>
                    <a:lnTo>
                      <a:pt x="46057" y="11354"/>
                    </a:lnTo>
                    <a:lnTo>
                      <a:pt x="44484" y="8734"/>
                    </a:lnTo>
                    <a:lnTo>
                      <a:pt x="42505" y="6405"/>
                    </a:lnTo>
                    <a:lnTo>
                      <a:pt x="40234" y="4367"/>
                    </a:lnTo>
                    <a:lnTo>
                      <a:pt x="37498" y="2737"/>
                    </a:lnTo>
                    <a:lnTo>
                      <a:pt x="34353" y="1456"/>
                    </a:lnTo>
                    <a:lnTo>
                      <a:pt x="32607" y="1048"/>
                    </a:lnTo>
                    <a:lnTo>
                      <a:pt x="30161" y="466"/>
                    </a:lnTo>
                    <a:lnTo>
                      <a:pt x="25096" y="0"/>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65"/>
              <p:cNvSpPr/>
              <p:nvPr/>
            </p:nvSpPr>
            <p:spPr>
              <a:xfrm>
                <a:off x="1703000" y="750500"/>
                <a:ext cx="4215475" cy="4215475"/>
              </a:xfrm>
              <a:custGeom>
                <a:rect b="b" l="l" r="r" t="t"/>
                <a:pathLst>
                  <a:path extrusionOk="0" h="168619" w="168619">
                    <a:moveTo>
                      <a:pt x="84309" y="8443"/>
                    </a:moveTo>
                    <a:lnTo>
                      <a:pt x="88210" y="8501"/>
                    </a:lnTo>
                    <a:lnTo>
                      <a:pt x="95896" y="9316"/>
                    </a:lnTo>
                    <a:lnTo>
                      <a:pt x="103290" y="10830"/>
                    </a:lnTo>
                    <a:lnTo>
                      <a:pt x="110394" y="13042"/>
                    </a:lnTo>
                    <a:lnTo>
                      <a:pt x="117206" y="15895"/>
                    </a:lnTo>
                    <a:lnTo>
                      <a:pt x="123669" y="19389"/>
                    </a:lnTo>
                    <a:lnTo>
                      <a:pt x="129724" y="23523"/>
                    </a:lnTo>
                    <a:lnTo>
                      <a:pt x="135314" y="28122"/>
                    </a:lnTo>
                    <a:lnTo>
                      <a:pt x="137934" y="30684"/>
                    </a:lnTo>
                    <a:lnTo>
                      <a:pt x="140496" y="33304"/>
                    </a:lnTo>
                    <a:lnTo>
                      <a:pt x="145096" y="38894"/>
                    </a:lnTo>
                    <a:lnTo>
                      <a:pt x="149229" y="44949"/>
                    </a:lnTo>
                    <a:lnTo>
                      <a:pt x="152723" y="51412"/>
                    </a:lnTo>
                    <a:lnTo>
                      <a:pt x="155576" y="58225"/>
                    </a:lnTo>
                    <a:lnTo>
                      <a:pt x="157788" y="65328"/>
                    </a:lnTo>
                    <a:lnTo>
                      <a:pt x="159302" y="72722"/>
                    </a:lnTo>
                    <a:lnTo>
                      <a:pt x="160117" y="80408"/>
                    </a:lnTo>
                    <a:lnTo>
                      <a:pt x="160176" y="84309"/>
                    </a:lnTo>
                    <a:lnTo>
                      <a:pt x="160117" y="88210"/>
                    </a:lnTo>
                    <a:lnTo>
                      <a:pt x="159302" y="95896"/>
                    </a:lnTo>
                    <a:lnTo>
                      <a:pt x="157788" y="103290"/>
                    </a:lnTo>
                    <a:lnTo>
                      <a:pt x="155576" y="110394"/>
                    </a:lnTo>
                    <a:lnTo>
                      <a:pt x="152723" y="117206"/>
                    </a:lnTo>
                    <a:lnTo>
                      <a:pt x="149229" y="123669"/>
                    </a:lnTo>
                    <a:lnTo>
                      <a:pt x="145096" y="129724"/>
                    </a:lnTo>
                    <a:lnTo>
                      <a:pt x="140496" y="135314"/>
                    </a:lnTo>
                    <a:lnTo>
                      <a:pt x="137934" y="137934"/>
                    </a:lnTo>
                    <a:lnTo>
                      <a:pt x="135314" y="140496"/>
                    </a:lnTo>
                    <a:lnTo>
                      <a:pt x="129724" y="145096"/>
                    </a:lnTo>
                    <a:lnTo>
                      <a:pt x="123669" y="149229"/>
                    </a:lnTo>
                    <a:lnTo>
                      <a:pt x="117206" y="152723"/>
                    </a:lnTo>
                    <a:lnTo>
                      <a:pt x="110394" y="155576"/>
                    </a:lnTo>
                    <a:lnTo>
                      <a:pt x="103290" y="157788"/>
                    </a:lnTo>
                    <a:lnTo>
                      <a:pt x="95896" y="159302"/>
                    </a:lnTo>
                    <a:lnTo>
                      <a:pt x="88210" y="160117"/>
                    </a:lnTo>
                    <a:lnTo>
                      <a:pt x="84309" y="160176"/>
                    </a:lnTo>
                    <a:lnTo>
                      <a:pt x="80408" y="160117"/>
                    </a:lnTo>
                    <a:lnTo>
                      <a:pt x="72722" y="159302"/>
                    </a:lnTo>
                    <a:lnTo>
                      <a:pt x="65328" y="157788"/>
                    </a:lnTo>
                    <a:lnTo>
                      <a:pt x="58225" y="155576"/>
                    </a:lnTo>
                    <a:lnTo>
                      <a:pt x="51412" y="152723"/>
                    </a:lnTo>
                    <a:lnTo>
                      <a:pt x="44949" y="149229"/>
                    </a:lnTo>
                    <a:lnTo>
                      <a:pt x="38894" y="145096"/>
                    </a:lnTo>
                    <a:lnTo>
                      <a:pt x="33304" y="140496"/>
                    </a:lnTo>
                    <a:lnTo>
                      <a:pt x="30684" y="137934"/>
                    </a:lnTo>
                    <a:lnTo>
                      <a:pt x="28122" y="135314"/>
                    </a:lnTo>
                    <a:lnTo>
                      <a:pt x="23523" y="129724"/>
                    </a:lnTo>
                    <a:lnTo>
                      <a:pt x="19389" y="123669"/>
                    </a:lnTo>
                    <a:lnTo>
                      <a:pt x="15895" y="117206"/>
                    </a:lnTo>
                    <a:lnTo>
                      <a:pt x="13042" y="110394"/>
                    </a:lnTo>
                    <a:lnTo>
                      <a:pt x="10830" y="103290"/>
                    </a:lnTo>
                    <a:lnTo>
                      <a:pt x="9316" y="95896"/>
                    </a:lnTo>
                    <a:lnTo>
                      <a:pt x="8501" y="88210"/>
                    </a:lnTo>
                    <a:lnTo>
                      <a:pt x="8443" y="84309"/>
                    </a:lnTo>
                    <a:lnTo>
                      <a:pt x="8501" y="80408"/>
                    </a:lnTo>
                    <a:lnTo>
                      <a:pt x="9316" y="72722"/>
                    </a:lnTo>
                    <a:lnTo>
                      <a:pt x="10830" y="65328"/>
                    </a:lnTo>
                    <a:lnTo>
                      <a:pt x="13042" y="58225"/>
                    </a:lnTo>
                    <a:lnTo>
                      <a:pt x="15895" y="51412"/>
                    </a:lnTo>
                    <a:lnTo>
                      <a:pt x="19389" y="44949"/>
                    </a:lnTo>
                    <a:lnTo>
                      <a:pt x="23523" y="38894"/>
                    </a:lnTo>
                    <a:lnTo>
                      <a:pt x="28122" y="33304"/>
                    </a:lnTo>
                    <a:lnTo>
                      <a:pt x="30684" y="30684"/>
                    </a:lnTo>
                    <a:lnTo>
                      <a:pt x="33304" y="28122"/>
                    </a:lnTo>
                    <a:lnTo>
                      <a:pt x="38894" y="23523"/>
                    </a:lnTo>
                    <a:lnTo>
                      <a:pt x="44949" y="19389"/>
                    </a:lnTo>
                    <a:lnTo>
                      <a:pt x="51412" y="15895"/>
                    </a:lnTo>
                    <a:lnTo>
                      <a:pt x="58225" y="13042"/>
                    </a:lnTo>
                    <a:lnTo>
                      <a:pt x="65328" y="10830"/>
                    </a:lnTo>
                    <a:lnTo>
                      <a:pt x="72722" y="9316"/>
                    </a:lnTo>
                    <a:lnTo>
                      <a:pt x="80408" y="8501"/>
                    </a:lnTo>
                    <a:lnTo>
                      <a:pt x="84309" y="8443"/>
                    </a:lnTo>
                    <a:close/>
                    <a:moveTo>
                      <a:pt x="84309" y="0"/>
                    </a:moveTo>
                    <a:lnTo>
                      <a:pt x="79942" y="58"/>
                    </a:lnTo>
                    <a:lnTo>
                      <a:pt x="71442" y="932"/>
                    </a:lnTo>
                    <a:lnTo>
                      <a:pt x="63232" y="2620"/>
                    </a:lnTo>
                    <a:lnTo>
                      <a:pt x="55313" y="5066"/>
                    </a:lnTo>
                    <a:lnTo>
                      <a:pt x="47744" y="8268"/>
                    </a:lnTo>
                    <a:lnTo>
                      <a:pt x="40583" y="12169"/>
                    </a:lnTo>
                    <a:lnTo>
                      <a:pt x="33828" y="16710"/>
                    </a:lnTo>
                    <a:lnTo>
                      <a:pt x="27598" y="21892"/>
                    </a:lnTo>
                    <a:lnTo>
                      <a:pt x="24687" y="24687"/>
                    </a:lnTo>
                    <a:lnTo>
                      <a:pt x="21892" y="27598"/>
                    </a:lnTo>
                    <a:lnTo>
                      <a:pt x="16710" y="33828"/>
                    </a:lnTo>
                    <a:lnTo>
                      <a:pt x="12169" y="40583"/>
                    </a:lnTo>
                    <a:lnTo>
                      <a:pt x="8268" y="47744"/>
                    </a:lnTo>
                    <a:lnTo>
                      <a:pt x="5066" y="55313"/>
                    </a:lnTo>
                    <a:lnTo>
                      <a:pt x="2620" y="63232"/>
                    </a:lnTo>
                    <a:lnTo>
                      <a:pt x="932" y="71442"/>
                    </a:lnTo>
                    <a:lnTo>
                      <a:pt x="58" y="79942"/>
                    </a:lnTo>
                    <a:lnTo>
                      <a:pt x="0" y="84309"/>
                    </a:lnTo>
                    <a:lnTo>
                      <a:pt x="58" y="88676"/>
                    </a:lnTo>
                    <a:lnTo>
                      <a:pt x="932" y="97177"/>
                    </a:lnTo>
                    <a:lnTo>
                      <a:pt x="2620" y="105386"/>
                    </a:lnTo>
                    <a:lnTo>
                      <a:pt x="5066" y="113305"/>
                    </a:lnTo>
                    <a:lnTo>
                      <a:pt x="8268" y="120874"/>
                    </a:lnTo>
                    <a:lnTo>
                      <a:pt x="12169" y="128036"/>
                    </a:lnTo>
                    <a:lnTo>
                      <a:pt x="16710" y="134790"/>
                    </a:lnTo>
                    <a:lnTo>
                      <a:pt x="21892" y="141020"/>
                    </a:lnTo>
                    <a:lnTo>
                      <a:pt x="24687" y="143931"/>
                    </a:lnTo>
                    <a:lnTo>
                      <a:pt x="27598" y="146726"/>
                    </a:lnTo>
                    <a:lnTo>
                      <a:pt x="33828" y="151908"/>
                    </a:lnTo>
                    <a:lnTo>
                      <a:pt x="40583" y="156449"/>
                    </a:lnTo>
                    <a:lnTo>
                      <a:pt x="47744" y="160350"/>
                    </a:lnTo>
                    <a:lnTo>
                      <a:pt x="55313" y="163553"/>
                    </a:lnTo>
                    <a:lnTo>
                      <a:pt x="63232" y="165998"/>
                    </a:lnTo>
                    <a:lnTo>
                      <a:pt x="71442" y="167687"/>
                    </a:lnTo>
                    <a:lnTo>
                      <a:pt x="79942" y="168560"/>
                    </a:lnTo>
                    <a:lnTo>
                      <a:pt x="84309" y="168618"/>
                    </a:lnTo>
                    <a:lnTo>
                      <a:pt x="88676" y="168560"/>
                    </a:lnTo>
                    <a:lnTo>
                      <a:pt x="97177" y="167687"/>
                    </a:lnTo>
                    <a:lnTo>
                      <a:pt x="105386" y="165998"/>
                    </a:lnTo>
                    <a:lnTo>
                      <a:pt x="113305" y="163553"/>
                    </a:lnTo>
                    <a:lnTo>
                      <a:pt x="120874" y="160350"/>
                    </a:lnTo>
                    <a:lnTo>
                      <a:pt x="128036" y="156449"/>
                    </a:lnTo>
                    <a:lnTo>
                      <a:pt x="134790" y="151908"/>
                    </a:lnTo>
                    <a:lnTo>
                      <a:pt x="141020" y="146726"/>
                    </a:lnTo>
                    <a:lnTo>
                      <a:pt x="143931" y="143931"/>
                    </a:lnTo>
                    <a:lnTo>
                      <a:pt x="146726" y="141020"/>
                    </a:lnTo>
                    <a:lnTo>
                      <a:pt x="151908" y="134790"/>
                    </a:lnTo>
                    <a:lnTo>
                      <a:pt x="156449" y="128036"/>
                    </a:lnTo>
                    <a:lnTo>
                      <a:pt x="160350" y="120874"/>
                    </a:lnTo>
                    <a:lnTo>
                      <a:pt x="163553" y="113305"/>
                    </a:lnTo>
                    <a:lnTo>
                      <a:pt x="165998" y="105386"/>
                    </a:lnTo>
                    <a:lnTo>
                      <a:pt x="167687" y="97177"/>
                    </a:lnTo>
                    <a:lnTo>
                      <a:pt x="168560" y="88676"/>
                    </a:lnTo>
                    <a:lnTo>
                      <a:pt x="168618" y="84309"/>
                    </a:lnTo>
                    <a:lnTo>
                      <a:pt x="168560" y="79942"/>
                    </a:lnTo>
                    <a:lnTo>
                      <a:pt x="167687" y="71442"/>
                    </a:lnTo>
                    <a:lnTo>
                      <a:pt x="165998" y="63232"/>
                    </a:lnTo>
                    <a:lnTo>
                      <a:pt x="163553" y="55313"/>
                    </a:lnTo>
                    <a:lnTo>
                      <a:pt x="160350" y="47744"/>
                    </a:lnTo>
                    <a:lnTo>
                      <a:pt x="156449" y="40583"/>
                    </a:lnTo>
                    <a:lnTo>
                      <a:pt x="151908" y="33828"/>
                    </a:lnTo>
                    <a:lnTo>
                      <a:pt x="146726" y="27598"/>
                    </a:lnTo>
                    <a:lnTo>
                      <a:pt x="143931" y="24687"/>
                    </a:lnTo>
                    <a:lnTo>
                      <a:pt x="141020" y="21892"/>
                    </a:lnTo>
                    <a:lnTo>
                      <a:pt x="134790" y="16710"/>
                    </a:lnTo>
                    <a:lnTo>
                      <a:pt x="128036" y="12169"/>
                    </a:lnTo>
                    <a:lnTo>
                      <a:pt x="120874" y="8268"/>
                    </a:lnTo>
                    <a:lnTo>
                      <a:pt x="113305" y="5066"/>
                    </a:lnTo>
                    <a:lnTo>
                      <a:pt x="105386" y="2620"/>
                    </a:lnTo>
                    <a:lnTo>
                      <a:pt x="97177" y="932"/>
                    </a:lnTo>
                    <a:lnTo>
                      <a:pt x="88676" y="58"/>
                    </a:lnTo>
                    <a:lnTo>
                      <a:pt x="84309" y="0"/>
                    </a:lnTo>
                    <a:close/>
                  </a:path>
                </a:pathLst>
              </a:cu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833" name="Google Shape;833;p65"/>
          <p:cNvSpPr/>
          <p:nvPr/>
        </p:nvSpPr>
        <p:spPr>
          <a:xfrm>
            <a:off x="476125" y="793603"/>
            <a:ext cx="7266300" cy="281700"/>
          </a:xfrm>
          <a:prstGeom prst="rect">
            <a:avLst/>
          </a:prstGeom>
          <a:noFill/>
          <a:ln>
            <a:noFill/>
          </a:ln>
        </p:spPr>
        <p:txBody>
          <a:bodyPr anchorCtr="0" anchor="t" bIns="34275" lIns="0" spcFirstLastPara="1" rIns="68575" wrap="square" tIns="0">
            <a:no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rgbClr val="353A42"/>
                </a:solidFill>
                <a:latin typeface="Roboto Light"/>
                <a:ea typeface="Roboto Light"/>
                <a:cs typeface="Roboto Light"/>
                <a:sym typeface="Roboto Light"/>
              </a:rPr>
              <a:t>Cascading Revenue Share</a:t>
            </a:r>
            <a:endParaRPr b="0" i="0" sz="1600" u="none" cap="none" strike="noStrike">
              <a:solidFill>
                <a:srgbClr val="353A42"/>
              </a:solidFill>
              <a:latin typeface="Roboto Light"/>
              <a:ea typeface="Roboto Light"/>
              <a:cs typeface="Roboto Light"/>
              <a:sym typeface="Roboto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id="838" name="Google Shape;838;p66"/>
          <p:cNvPicPr preferRelativeResize="0"/>
          <p:nvPr/>
        </p:nvPicPr>
        <p:blipFill rotWithShape="1">
          <a:blip r:embed="rId3">
            <a:alphaModFix/>
          </a:blip>
          <a:srcRect b="0" l="534" r="534" t="0"/>
          <a:stretch/>
        </p:blipFill>
        <p:spPr>
          <a:xfrm>
            <a:off x="0" y="-4075"/>
            <a:ext cx="3583749" cy="5167625"/>
          </a:xfrm>
          <a:prstGeom prst="rect">
            <a:avLst/>
          </a:prstGeom>
          <a:noFill/>
          <a:ln>
            <a:noFill/>
          </a:ln>
        </p:spPr>
      </p:pic>
      <p:sp>
        <p:nvSpPr>
          <p:cNvPr id="839" name="Google Shape;839;p66"/>
          <p:cNvSpPr/>
          <p:nvPr/>
        </p:nvSpPr>
        <p:spPr>
          <a:xfrm>
            <a:off x="3839922" y="1936494"/>
            <a:ext cx="4974600" cy="882900"/>
          </a:xfrm>
          <a:prstGeom prst="rect">
            <a:avLst/>
          </a:prstGeom>
          <a:solidFill>
            <a:srgbClr val="072B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66"/>
          <p:cNvSpPr/>
          <p:nvPr/>
        </p:nvSpPr>
        <p:spPr>
          <a:xfrm>
            <a:off x="3839897" y="2812519"/>
            <a:ext cx="4974600" cy="7911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66"/>
          <p:cNvSpPr/>
          <p:nvPr/>
        </p:nvSpPr>
        <p:spPr>
          <a:xfrm>
            <a:off x="3839897" y="3599219"/>
            <a:ext cx="4974600" cy="687000"/>
          </a:xfrm>
          <a:prstGeom prst="rect">
            <a:avLst/>
          </a:prstGeom>
          <a:solidFill>
            <a:srgbClr val="699A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66"/>
          <p:cNvSpPr txBox="1"/>
          <p:nvPr/>
        </p:nvSpPr>
        <p:spPr>
          <a:xfrm>
            <a:off x="5375999" y="3737556"/>
            <a:ext cx="3393600" cy="568200"/>
          </a:xfrm>
          <a:prstGeom prst="rect">
            <a:avLst/>
          </a:prstGeom>
          <a:noFill/>
          <a:ln>
            <a:noFill/>
          </a:ln>
        </p:spPr>
        <p:txBody>
          <a:bodyPr anchorCtr="0" anchor="ctr" bIns="91425" lIns="91425" spcFirstLastPara="1" rIns="91425" wrap="square" tIns="91425">
            <a:noAutofit/>
          </a:bodyPr>
          <a:lstStyle/>
          <a:p>
            <a:pPr indent="-292100" lvl="0" marL="457200" marR="0" rtl="0" algn="l">
              <a:lnSpc>
                <a:spcPct val="115000"/>
              </a:lnSpc>
              <a:spcBef>
                <a:spcPts val="0"/>
              </a:spcBef>
              <a:spcAft>
                <a:spcPts val="0"/>
              </a:spcAft>
              <a:buClr>
                <a:srgbClr val="FFFFFF"/>
              </a:buClr>
              <a:buSzPts val="1000"/>
              <a:buFont typeface="Roboto Light"/>
              <a:buChar char="●"/>
            </a:pPr>
            <a:r>
              <a:rPr b="0" i="0" lang="en" sz="1000" u="none" cap="none" strike="noStrike">
                <a:solidFill>
                  <a:srgbClr val="FFFFFF"/>
                </a:solidFill>
                <a:latin typeface="Roboto Light"/>
                <a:ea typeface="Roboto Light"/>
                <a:cs typeface="Roboto Light"/>
                <a:sym typeface="Roboto Light"/>
              </a:rPr>
              <a:t>Enroll to be paid 5% of every transaction commission with stock at a 10% discount</a:t>
            </a:r>
            <a:endParaRPr b="0" i="0" sz="1000" u="none" cap="none" strike="noStrike">
              <a:solidFill>
                <a:srgbClr val="FFFFFF"/>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Roboto Light"/>
              <a:ea typeface="Roboto Light"/>
              <a:cs typeface="Roboto Light"/>
              <a:sym typeface="Roboto Light"/>
            </a:endParaRPr>
          </a:p>
        </p:txBody>
      </p:sp>
      <p:sp>
        <p:nvSpPr>
          <p:cNvPr id="843" name="Google Shape;843;p66"/>
          <p:cNvSpPr txBox="1"/>
          <p:nvPr/>
        </p:nvSpPr>
        <p:spPr>
          <a:xfrm>
            <a:off x="5379697" y="1950369"/>
            <a:ext cx="3314100" cy="640800"/>
          </a:xfrm>
          <a:prstGeom prst="rect">
            <a:avLst/>
          </a:prstGeom>
          <a:noFill/>
          <a:ln>
            <a:noFill/>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rgbClr val="000000"/>
              </a:buClr>
              <a:buSzPts val="1000"/>
              <a:buFont typeface="Arial"/>
              <a:buNone/>
            </a:pPr>
            <a:r>
              <a:t/>
            </a:r>
            <a:endParaRPr b="0" i="0" sz="1000" u="sng" cap="none" strike="noStrike">
              <a:solidFill>
                <a:srgbClr val="FFFFFF"/>
              </a:solidFill>
              <a:latin typeface="Roboto Light"/>
              <a:ea typeface="Roboto Light"/>
              <a:cs typeface="Roboto Light"/>
              <a:sym typeface="Roboto Light"/>
            </a:endParaRPr>
          </a:p>
          <a:p>
            <a:pPr indent="-292100" lvl="0" marL="457200" marR="0" rtl="0" algn="l">
              <a:lnSpc>
                <a:spcPct val="115000"/>
              </a:lnSpc>
              <a:spcBef>
                <a:spcPts val="0"/>
              </a:spcBef>
              <a:spcAft>
                <a:spcPts val="0"/>
              </a:spcAft>
              <a:buClr>
                <a:srgbClr val="FFFFFF"/>
              </a:buClr>
              <a:buSzPts val="1000"/>
              <a:buFont typeface="Roboto Light"/>
              <a:buChar char="●"/>
            </a:pPr>
            <a:r>
              <a:rPr b="0" i="0" lang="en" sz="1000" u="none" cap="none" strike="noStrike">
                <a:solidFill>
                  <a:srgbClr val="FFFFFF"/>
                </a:solidFill>
                <a:latin typeface="Roboto Light"/>
                <a:ea typeface="Roboto Light"/>
                <a:cs typeface="Roboto Light"/>
                <a:sym typeface="Roboto Light"/>
              </a:rPr>
              <a:t>Each year Earn shares on your first transaction </a:t>
            </a:r>
            <a:endParaRPr b="0" i="0" sz="1000" u="none" cap="none" strike="noStrike">
              <a:solidFill>
                <a:srgbClr val="FFFFFF"/>
              </a:solidFill>
              <a:latin typeface="Roboto Light"/>
              <a:ea typeface="Roboto Light"/>
              <a:cs typeface="Roboto Light"/>
              <a:sym typeface="Roboto Light"/>
            </a:endParaRPr>
          </a:p>
          <a:p>
            <a:pPr indent="-292100" lvl="0" marL="457200" marR="0" rtl="0" algn="l">
              <a:lnSpc>
                <a:spcPct val="115000"/>
              </a:lnSpc>
              <a:spcBef>
                <a:spcPts val="0"/>
              </a:spcBef>
              <a:spcAft>
                <a:spcPts val="0"/>
              </a:spcAft>
              <a:buClr>
                <a:srgbClr val="FFFFFF"/>
              </a:buClr>
              <a:buSzPts val="1000"/>
              <a:buFont typeface="Roboto Light"/>
              <a:buChar char="●"/>
            </a:pPr>
            <a:r>
              <a:rPr b="0" i="0" lang="en" sz="1000" u="none" cap="none" strike="noStrike">
                <a:solidFill>
                  <a:srgbClr val="FFFFFF"/>
                </a:solidFill>
                <a:latin typeface="Roboto Light"/>
                <a:ea typeface="Roboto Light"/>
                <a:cs typeface="Roboto Light"/>
                <a:sym typeface="Roboto Light"/>
              </a:rPr>
              <a:t>Earn shares when you cap</a:t>
            </a:r>
            <a:endParaRPr b="0" i="0" sz="1000" u="none" cap="none" strike="noStrike">
              <a:solidFill>
                <a:srgbClr val="FFFFFF"/>
              </a:solidFill>
              <a:latin typeface="Roboto Light"/>
              <a:ea typeface="Roboto Light"/>
              <a:cs typeface="Roboto Light"/>
              <a:sym typeface="Roboto Light"/>
            </a:endParaRPr>
          </a:p>
          <a:p>
            <a:pPr indent="-292100" lvl="0" marL="457200" marR="0" rtl="0" algn="l">
              <a:lnSpc>
                <a:spcPct val="115000"/>
              </a:lnSpc>
              <a:spcBef>
                <a:spcPts val="0"/>
              </a:spcBef>
              <a:spcAft>
                <a:spcPts val="0"/>
              </a:spcAft>
              <a:buClr>
                <a:srgbClr val="FFFFFF"/>
              </a:buClr>
              <a:buSzPts val="1000"/>
              <a:buFont typeface="Roboto Light"/>
              <a:buChar char="●"/>
            </a:pPr>
            <a:r>
              <a:rPr b="0" i="0" lang="en" sz="1000" u="none" cap="none" strike="noStrike">
                <a:solidFill>
                  <a:srgbClr val="FFFFFF"/>
                </a:solidFill>
                <a:latin typeface="Roboto Light"/>
                <a:ea typeface="Roboto Light"/>
                <a:cs typeface="Roboto Light"/>
                <a:sym typeface="Roboto Light"/>
              </a:rPr>
              <a:t>Earn shares when an agent you sponsor closes their first transaction</a:t>
            </a:r>
            <a:endParaRPr b="0" i="0" sz="1000" u="none" cap="none" strike="noStrike">
              <a:solidFill>
                <a:srgbClr val="FFFFFF"/>
              </a:solidFill>
              <a:latin typeface="Roboto Light"/>
              <a:ea typeface="Roboto Light"/>
              <a:cs typeface="Roboto Light"/>
              <a:sym typeface="Roboto Light"/>
            </a:endParaRPr>
          </a:p>
        </p:txBody>
      </p:sp>
      <p:cxnSp>
        <p:nvCxnSpPr>
          <p:cNvPr id="844" name="Google Shape;844;p66"/>
          <p:cNvCxnSpPr/>
          <p:nvPr/>
        </p:nvCxnSpPr>
        <p:spPr>
          <a:xfrm>
            <a:off x="5447848" y="3725331"/>
            <a:ext cx="0" cy="432300"/>
          </a:xfrm>
          <a:prstGeom prst="straightConnector1">
            <a:avLst/>
          </a:prstGeom>
          <a:noFill/>
          <a:ln cap="flat" cmpd="sng" w="9525">
            <a:solidFill>
              <a:srgbClr val="FFFFFF"/>
            </a:solidFill>
            <a:prstDash val="solid"/>
            <a:round/>
            <a:headEnd len="sm" w="sm" type="none"/>
            <a:tailEnd len="sm" w="sm" type="none"/>
          </a:ln>
        </p:spPr>
      </p:cxnSp>
      <p:sp>
        <p:nvSpPr>
          <p:cNvPr id="845" name="Google Shape;845;p66"/>
          <p:cNvSpPr txBox="1"/>
          <p:nvPr/>
        </p:nvSpPr>
        <p:spPr>
          <a:xfrm>
            <a:off x="5375999" y="2923581"/>
            <a:ext cx="3350100" cy="568200"/>
          </a:xfrm>
          <a:prstGeom prst="rect">
            <a:avLst/>
          </a:prstGeom>
          <a:noFill/>
          <a:ln>
            <a:noFill/>
          </a:ln>
        </p:spPr>
        <p:txBody>
          <a:bodyPr anchorCtr="0" anchor="ctr" bIns="91425" lIns="91425" spcFirstLastPara="1" rIns="91425" wrap="square" tIns="91425">
            <a:noAutofit/>
          </a:bodyPr>
          <a:lstStyle/>
          <a:p>
            <a:pPr indent="-292100" lvl="0" marL="457200" marR="0" rtl="0" algn="l">
              <a:lnSpc>
                <a:spcPct val="115000"/>
              </a:lnSpc>
              <a:spcBef>
                <a:spcPts val="0"/>
              </a:spcBef>
              <a:spcAft>
                <a:spcPts val="0"/>
              </a:spcAft>
              <a:buClr>
                <a:srgbClr val="FFFFFF"/>
              </a:buClr>
              <a:buSzPts val="1000"/>
              <a:buFont typeface="Roboto Light"/>
              <a:buChar char="●"/>
            </a:pPr>
            <a:r>
              <a:rPr b="0" i="0" lang="en" sz="1000" u="none" cap="none" strike="noStrike">
                <a:solidFill>
                  <a:srgbClr val="FFFFFF"/>
                </a:solidFill>
                <a:latin typeface="Roboto Light"/>
                <a:ea typeface="Roboto Light"/>
                <a:cs typeface="Roboto Light"/>
                <a:sym typeface="Roboto Light"/>
              </a:rPr>
              <a:t>Up to $16,000 in stock upon the achievement </a:t>
            </a:r>
            <a:br>
              <a:rPr b="0" i="0" lang="en" sz="1000" u="none" cap="none" strike="noStrike">
                <a:solidFill>
                  <a:srgbClr val="FFFFFF"/>
                </a:solidFill>
                <a:latin typeface="Roboto Light"/>
                <a:ea typeface="Roboto Light"/>
                <a:cs typeface="Roboto Light"/>
                <a:sym typeface="Roboto Light"/>
              </a:rPr>
            </a:br>
            <a:r>
              <a:rPr b="0" i="0" lang="en" sz="1000" u="none" cap="none" strike="noStrike">
                <a:solidFill>
                  <a:srgbClr val="FFFFFF"/>
                </a:solidFill>
                <a:latin typeface="Roboto Light"/>
                <a:ea typeface="Roboto Light"/>
                <a:cs typeface="Roboto Light"/>
                <a:sym typeface="Roboto Light"/>
              </a:rPr>
              <a:t>of certain production and cultural goals within </a:t>
            </a:r>
            <a:br>
              <a:rPr b="0" i="0" lang="en" sz="1000" u="none" cap="none" strike="noStrike">
                <a:solidFill>
                  <a:srgbClr val="FFFFFF"/>
                </a:solidFill>
                <a:latin typeface="Roboto Light"/>
                <a:ea typeface="Roboto Light"/>
                <a:cs typeface="Roboto Light"/>
                <a:sym typeface="Roboto Light"/>
              </a:rPr>
            </a:br>
            <a:r>
              <a:rPr b="0" i="0" lang="en" sz="1000" u="none" cap="none" strike="noStrike">
                <a:solidFill>
                  <a:srgbClr val="FFFFFF"/>
                </a:solidFill>
                <a:latin typeface="Roboto Light"/>
                <a:ea typeface="Roboto Light"/>
                <a:cs typeface="Roboto Light"/>
                <a:sym typeface="Roboto Light"/>
              </a:rPr>
              <a:t>your anniversary year</a:t>
            </a:r>
            <a:endParaRPr b="0" i="0" sz="1000" u="none" cap="none" strike="noStrike">
              <a:solidFill>
                <a:srgbClr val="FFFFFF"/>
              </a:solidFill>
              <a:latin typeface="Roboto Light"/>
              <a:ea typeface="Roboto Light"/>
              <a:cs typeface="Roboto Light"/>
              <a:sym typeface="Roboto Light"/>
            </a:endParaRPr>
          </a:p>
        </p:txBody>
      </p:sp>
      <p:sp>
        <p:nvSpPr>
          <p:cNvPr id="846" name="Google Shape;846;p66"/>
          <p:cNvSpPr txBox="1"/>
          <p:nvPr/>
        </p:nvSpPr>
        <p:spPr>
          <a:xfrm>
            <a:off x="3839902" y="2189631"/>
            <a:ext cx="16014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FFFFFF"/>
                </a:solidFill>
                <a:latin typeface="Roboto"/>
                <a:ea typeface="Roboto"/>
                <a:cs typeface="Roboto"/>
                <a:sym typeface="Roboto"/>
              </a:rPr>
              <a:t>Sustainable</a:t>
            </a:r>
            <a:br>
              <a:rPr b="1" i="0" lang="en" sz="1300" u="none" cap="none" strike="noStrike">
                <a:solidFill>
                  <a:srgbClr val="FFFFFF"/>
                </a:solidFill>
                <a:latin typeface="Roboto"/>
                <a:ea typeface="Roboto"/>
                <a:cs typeface="Roboto"/>
                <a:sym typeface="Roboto"/>
              </a:rPr>
            </a:br>
            <a:r>
              <a:rPr b="1" i="0" lang="en" sz="1300" u="none" cap="none" strike="noStrike">
                <a:solidFill>
                  <a:srgbClr val="FFFFFF"/>
                </a:solidFill>
                <a:latin typeface="Roboto"/>
                <a:ea typeface="Roboto"/>
                <a:cs typeface="Roboto"/>
                <a:sym typeface="Roboto"/>
              </a:rPr>
              <a:t>Equity Plan</a:t>
            </a:r>
            <a:endParaRPr b="1" i="0" sz="1100" u="none" cap="none" strike="noStrike">
              <a:solidFill>
                <a:srgbClr val="FFFFFF"/>
              </a:solidFill>
              <a:latin typeface="Roboto"/>
              <a:ea typeface="Roboto"/>
              <a:cs typeface="Roboto"/>
              <a:sym typeface="Roboto"/>
            </a:endParaRPr>
          </a:p>
        </p:txBody>
      </p:sp>
      <p:cxnSp>
        <p:nvCxnSpPr>
          <p:cNvPr id="847" name="Google Shape;847;p66"/>
          <p:cNvCxnSpPr/>
          <p:nvPr/>
        </p:nvCxnSpPr>
        <p:spPr>
          <a:xfrm>
            <a:off x="5447848" y="2989806"/>
            <a:ext cx="0" cy="432300"/>
          </a:xfrm>
          <a:prstGeom prst="straightConnector1">
            <a:avLst/>
          </a:prstGeom>
          <a:noFill/>
          <a:ln cap="flat" cmpd="sng" w="9525">
            <a:solidFill>
              <a:srgbClr val="FFFFFF"/>
            </a:solidFill>
            <a:prstDash val="solid"/>
            <a:round/>
            <a:headEnd len="sm" w="sm" type="none"/>
            <a:tailEnd len="sm" w="sm" type="none"/>
          </a:ln>
        </p:spPr>
      </p:cxnSp>
      <p:cxnSp>
        <p:nvCxnSpPr>
          <p:cNvPr id="848" name="Google Shape;848;p66"/>
          <p:cNvCxnSpPr/>
          <p:nvPr/>
        </p:nvCxnSpPr>
        <p:spPr>
          <a:xfrm>
            <a:off x="5447848" y="2162700"/>
            <a:ext cx="0" cy="432300"/>
          </a:xfrm>
          <a:prstGeom prst="straightConnector1">
            <a:avLst/>
          </a:prstGeom>
          <a:noFill/>
          <a:ln cap="flat" cmpd="sng" w="9525">
            <a:solidFill>
              <a:srgbClr val="FFFFFF"/>
            </a:solidFill>
            <a:prstDash val="solid"/>
            <a:round/>
            <a:headEnd len="sm" w="sm" type="none"/>
            <a:tailEnd len="sm" w="sm" type="none"/>
          </a:ln>
        </p:spPr>
      </p:cxnSp>
      <p:sp>
        <p:nvSpPr>
          <p:cNvPr id="849" name="Google Shape;849;p66"/>
          <p:cNvSpPr txBox="1"/>
          <p:nvPr/>
        </p:nvSpPr>
        <p:spPr>
          <a:xfrm>
            <a:off x="3839947" y="3036316"/>
            <a:ext cx="15396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FFFFFF"/>
                </a:solidFill>
                <a:latin typeface="Roboto"/>
                <a:ea typeface="Roboto"/>
                <a:cs typeface="Roboto"/>
                <a:sym typeface="Roboto"/>
              </a:rPr>
              <a:t>ICON Agent </a:t>
            </a:r>
            <a:endParaRPr b="1" i="0" sz="13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FFFFFF"/>
                </a:solidFill>
                <a:latin typeface="Roboto"/>
                <a:ea typeface="Roboto"/>
                <a:cs typeface="Roboto"/>
                <a:sym typeface="Roboto"/>
              </a:rPr>
              <a:t>Award</a:t>
            </a:r>
            <a:endParaRPr b="1" i="0" sz="1100" u="none" cap="none" strike="noStrike">
              <a:solidFill>
                <a:srgbClr val="FFFFFF"/>
              </a:solidFill>
              <a:latin typeface="Roboto"/>
              <a:ea typeface="Roboto"/>
              <a:cs typeface="Roboto"/>
              <a:sym typeface="Roboto"/>
            </a:endParaRPr>
          </a:p>
        </p:txBody>
      </p:sp>
      <p:sp>
        <p:nvSpPr>
          <p:cNvPr id="850" name="Google Shape;850;p66"/>
          <p:cNvSpPr txBox="1"/>
          <p:nvPr/>
        </p:nvSpPr>
        <p:spPr>
          <a:xfrm>
            <a:off x="3839927" y="3760587"/>
            <a:ext cx="16014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FFFFFF"/>
                </a:solidFill>
                <a:latin typeface="Roboto"/>
                <a:ea typeface="Roboto"/>
                <a:cs typeface="Roboto"/>
                <a:sym typeface="Roboto"/>
              </a:rPr>
              <a:t>Agent Equity </a:t>
            </a:r>
            <a:endParaRPr b="1" i="0" sz="13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FFFFFF"/>
                </a:solidFill>
                <a:latin typeface="Roboto"/>
                <a:ea typeface="Roboto"/>
                <a:cs typeface="Roboto"/>
                <a:sym typeface="Roboto"/>
              </a:rPr>
              <a:t>Program</a:t>
            </a:r>
            <a:endParaRPr b="1" i="0" sz="1100" u="none" cap="none" strike="noStrike">
              <a:solidFill>
                <a:srgbClr val="FFFFFF"/>
              </a:solidFill>
              <a:latin typeface="Roboto"/>
              <a:ea typeface="Roboto"/>
              <a:cs typeface="Roboto"/>
              <a:sym typeface="Roboto"/>
            </a:endParaRPr>
          </a:p>
        </p:txBody>
      </p:sp>
      <p:sp>
        <p:nvSpPr>
          <p:cNvPr id="851" name="Google Shape;851;p66"/>
          <p:cNvSpPr txBox="1"/>
          <p:nvPr/>
        </p:nvSpPr>
        <p:spPr>
          <a:xfrm>
            <a:off x="3724156" y="1045838"/>
            <a:ext cx="5119200" cy="640800"/>
          </a:xfrm>
          <a:prstGeom prst="rect">
            <a:avLst/>
          </a:prstGeom>
          <a:noFill/>
          <a:ln>
            <a:noFill/>
          </a:ln>
        </p:spPr>
        <p:txBody>
          <a:bodyPr anchorCtr="0" anchor="t" bIns="34275" lIns="0" spcFirstLastPara="1" rIns="68575" wrap="square" tIns="0">
            <a:noAutofit/>
          </a:bodyPr>
          <a:lstStyle/>
          <a:p>
            <a:pPr indent="-330200" lvl="0" marL="457200" marR="0" rtl="0" algn="l">
              <a:lnSpc>
                <a:spcPct val="115000"/>
              </a:lnSpc>
              <a:spcBef>
                <a:spcPts val="0"/>
              </a:spcBef>
              <a:spcAft>
                <a:spcPts val="0"/>
              </a:spcAft>
              <a:buClr>
                <a:srgbClr val="000000"/>
              </a:buClr>
              <a:buSzPts val="1600"/>
              <a:buFont typeface="Roboto Light"/>
              <a:buChar char="●"/>
            </a:pPr>
            <a:r>
              <a:rPr b="0" i="0" lang="en" sz="1600" u="none" cap="none" strike="noStrike">
                <a:solidFill>
                  <a:srgbClr val="000000"/>
                </a:solidFill>
                <a:latin typeface="Roboto Light"/>
                <a:ea typeface="Roboto Light"/>
                <a:cs typeface="Roboto Light"/>
                <a:sym typeface="Roboto Light"/>
              </a:rPr>
              <a:t>Agents can become shareholders at eXp Realty</a:t>
            </a:r>
            <a:endParaRPr b="0" i="0" sz="1600" u="none" cap="none" strike="noStrike">
              <a:solidFill>
                <a:srgbClr val="000000"/>
              </a:solidFill>
              <a:latin typeface="Roboto Light"/>
              <a:ea typeface="Roboto Light"/>
              <a:cs typeface="Roboto Light"/>
              <a:sym typeface="Roboto Light"/>
            </a:endParaRPr>
          </a:p>
          <a:p>
            <a:pPr indent="-330200" lvl="0" marL="457200" marR="0" rtl="0" algn="l">
              <a:lnSpc>
                <a:spcPct val="115000"/>
              </a:lnSpc>
              <a:spcBef>
                <a:spcPts val="0"/>
              </a:spcBef>
              <a:spcAft>
                <a:spcPts val="0"/>
              </a:spcAft>
              <a:buClr>
                <a:srgbClr val="000000"/>
              </a:buClr>
              <a:buSzPts val="1600"/>
              <a:buFont typeface="Roboto Light"/>
              <a:buChar char="●"/>
            </a:pPr>
            <a:r>
              <a:rPr b="0" i="0" lang="en" sz="1600" u="none" cap="none" strike="noStrike">
                <a:solidFill>
                  <a:srgbClr val="000000"/>
                </a:solidFill>
                <a:latin typeface="Roboto Light"/>
                <a:ea typeface="Roboto Light"/>
                <a:cs typeface="Roboto Light"/>
                <a:sym typeface="Roboto Light"/>
              </a:rPr>
              <a:t>Nasdaq: EXPI</a:t>
            </a:r>
            <a:endParaRPr b="0" i="0" sz="1600" u="none" cap="none" strike="noStrike">
              <a:solidFill>
                <a:srgbClr val="000000"/>
              </a:solidFill>
              <a:latin typeface="Roboto Light"/>
              <a:ea typeface="Roboto Light"/>
              <a:cs typeface="Roboto Light"/>
              <a:sym typeface="Roboto Light"/>
            </a:endParaRPr>
          </a:p>
        </p:txBody>
      </p:sp>
      <p:sp>
        <p:nvSpPr>
          <p:cNvPr id="852" name="Google Shape;852;p66"/>
          <p:cNvSpPr/>
          <p:nvPr/>
        </p:nvSpPr>
        <p:spPr>
          <a:xfrm>
            <a:off x="3839897" y="252725"/>
            <a:ext cx="4109400" cy="472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A489B"/>
                </a:solidFill>
                <a:latin typeface="Roboto"/>
                <a:ea typeface="Roboto"/>
                <a:cs typeface="Roboto"/>
                <a:sym typeface="Roboto"/>
              </a:rPr>
              <a:t>Equity Opportunities</a:t>
            </a:r>
            <a:endParaRPr b="1" i="0" sz="3000" u="none" cap="none" strike="noStrike">
              <a:solidFill>
                <a:srgbClr val="1A489B"/>
              </a:solidFill>
              <a:latin typeface="Roboto"/>
              <a:ea typeface="Roboto"/>
              <a:cs typeface="Roboto"/>
              <a:sym typeface="Roboto"/>
            </a:endParaRPr>
          </a:p>
        </p:txBody>
      </p:sp>
      <p:pic>
        <p:nvPicPr>
          <p:cNvPr id="853" name="Google Shape;853;p66"/>
          <p:cNvPicPr preferRelativeResize="0"/>
          <p:nvPr/>
        </p:nvPicPr>
        <p:blipFill rotWithShape="1">
          <a:blip r:embed="rId4">
            <a:alphaModFix/>
          </a:blip>
          <a:srcRect b="29" l="0" r="0" t="19"/>
          <a:stretch/>
        </p:blipFill>
        <p:spPr>
          <a:xfrm>
            <a:off x="257869" y="4419650"/>
            <a:ext cx="953851" cy="495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67"/>
          <p:cNvSpPr txBox="1"/>
          <p:nvPr/>
        </p:nvSpPr>
        <p:spPr>
          <a:xfrm>
            <a:off x="211250" y="1703640"/>
            <a:ext cx="5267700" cy="2691000"/>
          </a:xfrm>
          <a:prstGeom prst="rect">
            <a:avLst/>
          </a:prstGeom>
          <a:noFill/>
          <a:ln>
            <a:noFill/>
          </a:ln>
        </p:spPr>
        <p:txBody>
          <a:bodyPr anchorCtr="0" anchor="t" bIns="34275" lIns="0" spcFirstLastPara="1" rIns="68575" wrap="square" tIns="0">
            <a:noAutofit/>
          </a:bodyPr>
          <a:lstStyle/>
          <a:p>
            <a:pPr indent="0" lvl="0" marL="0" marR="0" rtl="0" algn="l">
              <a:lnSpc>
                <a:spcPct val="100000"/>
              </a:lnSpc>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Meeting the needs of Independent Contractors:</a:t>
            </a:r>
            <a:endParaRPr b="1">
              <a:solidFill>
                <a:srgbClr val="FFFFFF"/>
              </a:solidFill>
              <a:latin typeface="Roboto"/>
              <a:ea typeface="Roboto"/>
              <a:cs typeface="Roboto"/>
              <a:sym typeface="Roboto"/>
            </a:endParaRPr>
          </a:p>
          <a:p>
            <a:pPr indent="0" lvl="0" marL="457200" marR="0" rtl="0" algn="l">
              <a:lnSpc>
                <a:spcPct val="100000"/>
              </a:lnSpc>
              <a:spcBef>
                <a:spcPts val="0"/>
              </a:spcBef>
              <a:spcAft>
                <a:spcPts val="0"/>
              </a:spcAft>
              <a:buNone/>
            </a:pPr>
            <a:r>
              <a:t/>
            </a:r>
            <a:endParaRPr>
              <a:solidFill>
                <a:srgbClr val="FFFFFF"/>
              </a:solidFill>
              <a:latin typeface="Roboto Light"/>
              <a:ea typeface="Roboto Light"/>
              <a:cs typeface="Roboto Light"/>
              <a:sym typeface="Roboto Light"/>
            </a:endParaRPr>
          </a:p>
          <a:p>
            <a:pPr indent="-317500" lvl="0" marL="457200" marR="0" rtl="0" algn="l">
              <a:lnSpc>
                <a:spcPct val="100000"/>
              </a:lnSpc>
              <a:spcBef>
                <a:spcPts val="0"/>
              </a:spcBef>
              <a:spcAft>
                <a:spcPts val="0"/>
              </a:spcAft>
              <a:buClr>
                <a:srgbClr val="FFFFFF"/>
              </a:buClr>
              <a:buSzPts val="1400"/>
              <a:buFont typeface="Roboto Light"/>
              <a:buChar char="●"/>
            </a:pPr>
            <a:r>
              <a:rPr lang="en">
                <a:solidFill>
                  <a:srgbClr val="FFFFFF"/>
                </a:solidFill>
                <a:latin typeface="Roboto Light"/>
                <a:ea typeface="Roboto Light"/>
                <a:cs typeface="Roboto Light"/>
                <a:sym typeface="Roboto Light"/>
              </a:rPr>
              <a:t>Flex plan style with 3 choices for coverage levels.</a:t>
            </a:r>
            <a:endParaRPr>
              <a:solidFill>
                <a:srgbClr val="FFFFFF"/>
              </a:solidFill>
              <a:latin typeface="Roboto Light"/>
              <a:ea typeface="Roboto Light"/>
              <a:cs typeface="Roboto Light"/>
              <a:sym typeface="Roboto Light"/>
            </a:endParaRPr>
          </a:p>
          <a:p>
            <a:pPr indent="0" lvl="0" marL="457200" marR="0" rtl="0" algn="l">
              <a:lnSpc>
                <a:spcPct val="100000"/>
              </a:lnSpc>
              <a:spcBef>
                <a:spcPts val="0"/>
              </a:spcBef>
              <a:spcAft>
                <a:spcPts val="0"/>
              </a:spcAft>
              <a:buNone/>
            </a:pPr>
            <a:r>
              <a:t/>
            </a:r>
            <a:endParaRPr>
              <a:solidFill>
                <a:srgbClr val="FFFFFF"/>
              </a:solidFill>
              <a:latin typeface="Roboto Light"/>
              <a:ea typeface="Roboto Light"/>
              <a:cs typeface="Roboto Light"/>
              <a:sym typeface="Roboto Light"/>
            </a:endParaRPr>
          </a:p>
          <a:p>
            <a:pPr indent="-317500" lvl="0" marL="457200" marR="0" rtl="0" algn="l">
              <a:lnSpc>
                <a:spcPct val="100000"/>
              </a:lnSpc>
              <a:spcBef>
                <a:spcPts val="0"/>
              </a:spcBef>
              <a:spcAft>
                <a:spcPts val="0"/>
              </a:spcAft>
              <a:buClr>
                <a:srgbClr val="FFFFFF"/>
              </a:buClr>
              <a:buSzPts val="1400"/>
              <a:buFont typeface="Roboto Light"/>
              <a:buChar char="●"/>
            </a:pPr>
            <a:r>
              <a:rPr lang="en">
                <a:solidFill>
                  <a:srgbClr val="FFFFFF"/>
                </a:solidFill>
                <a:latin typeface="Roboto Light"/>
                <a:ea typeface="Roboto Light"/>
                <a:cs typeface="Roboto Light"/>
                <a:sym typeface="Roboto Light"/>
              </a:rPr>
              <a:t>Each participant may select a plan that fits within their budget and desired coverage level.</a:t>
            </a:r>
            <a:endParaRPr>
              <a:solidFill>
                <a:srgbClr val="FFFFFF"/>
              </a:solidFill>
              <a:latin typeface="Roboto Light"/>
              <a:ea typeface="Roboto Light"/>
              <a:cs typeface="Roboto Light"/>
              <a:sym typeface="Roboto Light"/>
            </a:endParaRPr>
          </a:p>
          <a:p>
            <a:pPr indent="0" lvl="0" marL="457200" marR="0" rtl="0" algn="l">
              <a:lnSpc>
                <a:spcPct val="100000"/>
              </a:lnSpc>
              <a:spcBef>
                <a:spcPts val="0"/>
              </a:spcBef>
              <a:spcAft>
                <a:spcPts val="0"/>
              </a:spcAft>
              <a:buNone/>
            </a:pPr>
            <a:r>
              <a:t/>
            </a:r>
            <a:endParaRPr>
              <a:solidFill>
                <a:srgbClr val="FFFFFF"/>
              </a:solidFill>
              <a:latin typeface="Roboto Light"/>
              <a:ea typeface="Roboto Light"/>
              <a:cs typeface="Roboto Light"/>
              <a:sym typeface="Roboto Light"/>
            </a:endParaRPr>
          </a:p>
          <a:p>
            <a:pPr indent="-317500" lvl="0" marL="457200" marR="0" rtl="0" algn="l">
              <a:lnSpc>
                <a:spcPct val="100000"/>
              </a:lnSpc>
              <a:spcBef>
                <a:spcPts val="0"/>
              </a:spcBef>
              <a:spcAft>
                <a:spcPts val="0"/>
              </a:spcAft>
              <a:buClr>
                <a:srgbClr val="FFFFFF"/>
              </a:buClr>
              <a:buSzPts val="1400"/>
              <a:buFont typeface="Roboto Light"/>
              <a:buChar char="●"/>
            </a:pPr>
            <a:r>
              <a:rPr lang="en">
                <a:solidFill>
                  <a:srgbClr val="FFFFFF"/>
                </a:solidFill>
                <a:latin typeface="Roboto Light"/>
                <a:ea typeface="Roboto Light"/>
                <a:cs typeface="Roboto Light"/>
                <a:sym typeface="Roboto Light"/>
              </a:rPr>
              <a:t>All </a:t>
            </a:r>
            <a:r>
              <a:rPr b="1" lang="en">
                <a:solidFill>
                  <a:srgbClr val="FFFFFF"/>
                </a:solidFill>
                <a:latin typeface="Roboto"/>
                <a:ea typeface="Roboto"/>
                <a:cs typeface="Roboto"/>
                <a:sym typeface="Roboto"/>
              </a:rPr>
              <a:t>pre-existing conditions are covered immediately</a:t>
            </a:r>
            <a:r>
              <a:rPr lang="en">
                <a:solidFill>
                  <a:srgbClr val="FFFFFF"/>
                </a:solidFill>
                <a:latin typeface="Roboto Light"/>
                <a:ea typeface="Roboto Light"/>
                <a:cs typeface="Roboto Light"/>
                <a:sym typeface="Roboto Light"/>
              </a:rPr>
              <a:t> for Health and Dental Care with no medical information required.</a:t>
            </a:r>
            <a:endParaRPr>
              <a:solidFill>
                <a:srgbClr val="FFFFFF"/>
              </a:solidFill>
              <a:latin typeface="Roboto Light"/>
              <a:ea typeface="Roboto Light"/>
              <a:cs typeface="Roboto Light"/>
              <a:sym typeface="Roboto Light"/>
            </a:endParaRPr>
          </a:p>
          <a:p>
            <a:pPr indent="0" lvl="0" marL="457200" marR="0" rtl="0" algn="l">
              <a:lnSpc>
                <a:spcPct val="100000"/>
              </a:lnSpc>
              <a:spcBef>
                <a:spcPts val="0"/>
              </a:spcBef>
              <a:spcAft>
                <a:spcPts val="0"/>
              </a:spcAft>
              <a:buNone/>
            </a:pPr>
            <a:r>
              <a:t/>
            </a:r>
            <a:endParaRPr>
              <a:solidFill>
                <a:srgbClr val="FFFFFF"/>
              </a:solidFill>
              <a:latin typeface="Roboto Light"/>
              <a:ea typeface="Roboto Light"/>
              <a:cs typeface="Roboto Light"/>
              <a:sym typeface="Roboto Light"/>
            </a:endParaRPr>
          </a:p>
          <a:p>
            <a:pPr indent="-317500" lvl="0" marL="457200" marR="0" rtl="0" algn="l">
              <a:lnSpc>
                <a:spcPct val="100000"/>
              </a:lnSpc>
              <a:spcBef>
                <a:spcPts val="0"/>
              </a:spcBef>
              <a:spcAft>
                <a:spcPts val="0"/>
              </a:spcAft>
              <a:buClr>
                <a:srgbClr val="FFFFFF"/>
              </a:buClr>
              <a:buSzPts val="1400"/>
              <a:buFont typeface="Roboto Light"/>
              <a:buChar char="●"/>
            </a:pPr>
            <a:r>
              <a:rPr lang="en">
                <a:solidFill>
                  <a:srgbClr val="FFFFFF"/>
                </a:solidFill>
                <a:latin typeface="Roboto Light"/>
                <a:ea typeface="Roboto Light"/>
                <a:cs typeface="Roboto Light"/>
                <a:sym typeface="Roboto Light"/>
              </a:rPr>
              <a:t>Allows each participant to apply for additional Life and/or Critical Illness coverage if they desire.</a:t>
            </a:r>
            <a:endParaRPr b="0" i="0" sz="1400" u="none" cap="none" strike="noStrike">
              <a:solidFill>
                <a:srgbClr val="FFFFFF"/>
              </a:solidFill>
              <a:latin typeface="Roboto Light"/>
              <a:ea typeface="Roboto Light"/>
              <a:cs typeface="Roboto Light"/>
              <a:sym typeface="Roboto Light"/>
            </a:endParaRPr>
          </a:p>
          <a:p>
            <a:pPr indent="0" lvl="0" marL="0" marR="0" rtl="0" algn="l">
              <a:lnSpc>
                <a:spcPct val="115000"/>
              </a:lnSpc>
              <a:spcBef>
                <a:spcPts val="1500"/>
              </a:spcBef>
              <a:spcAft>
                <a:spcPts val="0"/>
              </a:spcAft>
              <a:buClr>
                <a:srgbClr val="000000"/>
              </a:buClr>
              <a:buSzPts val="1700"/>
              <a:buFont typeface="Arial"/>
              <a:buNone/>
            </a:pPr>
            <a:r>
              <a:t/>
            </a:r>
            <a:endParaRPr b="0" i="0" sz="1700" u="none" cap="none" strike="noStrike">
              <a:solidFill>
                <a:srgbClr val="FFFFFF"/>
              </a:solidFill>
              <a:latin typeface="Roboto Light"/>
              <a:ea typeface="Roboto Light"/>
              <a:cs typeface="Roboto Light"/>
              <a:sym typeface="Roboto Light"/>
            </a:endParaRPr>
          </a:p>
        </p:txBody>
      </p:sp>
      <p:sp>
        <p:nvSpPr>
          <p:cNvPr id="859" name="Google Shape;859;p67"/>
          <p:cNvSpPr/>
          <p:nvPr/>
        </p:nvSpPr>
        <p:spPr>
          <a:xfrm>
            <a:off x="211243" y="280329"/>
            <a:ext cx="5868000" cy="472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100"/>
              <a:buFont typeface="Arial"/>
              <a:buNone/>
            </a:pPr>
            <a:r>
              <a:rPr b="1" i="0" lang="en" sz="2800" u="none" cap="none" strike="noStrike">
                <a:solidFill>
                  <a:srgbClr val="FFFFFF"/>
                </a:solidFill>
                <a:latin typeface="Roboto"/>
                <a:ea typeface="Roboto"/>
                <a:cs typeface="Roboto"/>
                <a:sym typeface="Roboto"/>
              </a:rPr>
              <a:t>eXp Agent Healthcare</a:t>
            </a:r>
            <a:endParaRPr b="1" i="0" sz="28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 sz="2800">
                <a:solidFill>
                  <a:srgbClr val="FFFFFF"/>
                </a:solidFill>
                <a:latin typeface="Roboto"/>
                <a:ea typeface="Roboto"/>
                <a:cs typeface="Roboto"/>
                <a:sym typeface="Roboto"/>
              </a:rPr>
              <a:t>Flexible plan offers</a:t>
            </a:r>
            <a:endParaRPr sz="2800">
              <a:solidFill>
                <a:srgbClr val="FFFFFF"/>
              </a:solidFill>
              <a:latin typeface="Roboto"/>
              <a:ea typeface="Roboto"/>
              <a:cs typeface="Roboto"/>
              <a:sym typeface="Roboto"/>
            </a:endParaRPr>
          </a:p>
        </p:txBody>
      </p:sp>
      <p:pic>
        <p:nvPicPr>
          <p:cNvPr id="860" name="Google Shape;860;p67"/>
          <p:cNvPicPr preferRelativeResize="0"/>
          <p:nvPr/>
        </p:nvPicPr>
        <p:blipFill rotWithShape="1">
          <a:blip r:embed="rId3">
            <a:alphaModFix/>
          </a:blip>
          <a:srcRect b="0" l="602" r="592" t="0"/>
          <a:stretch/>
        </p:blipFill>
        <p:spPr>
          <a:xfrm>
            <a:off x="5598710" y="0"/>
            <a:ext cx="3566100" cy="5157600"/>
          </a:xfrm>
          <a:prstGeom prst="rect">
            <a:avLst/>
          </a:prstGeom>
          <a:noFill/>
          <a:ln>
            <a:noFill/>
          </a:ln>
        </p:spPr>
      </p:pic>
      <p:sp>
        <p:nvSpPr>
          <p:cNvPr id="861" name="Google Shape;861;p67"/>
          <p:cNvSpPr txBox="1"/>
          <p:nvPr/>
        </p:nvSpPr>
        <p:spPr>
          <a:xfrm>
            <a:off x="5589000" y="2340025"/>
            <a:ext cx="3566100" cy="1732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700">
                <a:solidFill>
                  <a:srgbClr val="19469D"/>
                </a:solidFill>
                <a:latin typeface="Roboto"/>
                <a:ea typeface="Roboto"/>
                <a:cs typeface="Roboto"/>
                <a:sym typeface="Roboto"/>
              </a:rPr>
              <a:t>Healthcare</a:t>
            </a:r>
            <a:endParaRPr sz="2700">
              <a:solidFill>
                <a:srgbClr val="19469D"/>
              </a:solidFill>
              <a:latin typeface="Roboto"/>
              <a:ea typeface="Roboto"/>
              <a:cs typeface="Roboto"/>
              <a:sym typeface="Roboto"/>
            </a:endParaRPr>
          </a:p>
          <a:p>
            <a:pPr indent="0" lvl="0" marL="0" marR="0" rtl="0" algn="ctr">
              <a:lnSpc>
                <a:spcPct val="100000"/>
              </a:lnSpc>
              <a:spcBef>
                <a:spcPts val="0"/>
              </a:spcBef>
              <a:spcAft>
                <a:spcPts val="0"/>
              </a:spcAft>
              <a:buNone/>
            </a:pPr>
            <a:r>
              <a:rPr lang="en" sz="2700">
                <a:solidFill>
                  <a:srgbClr val="19469D"/>
                </a:solidFill>
                <a:latin typeface="Roboto"/>
                <a:ea typeface="Roboto"/>
                <a:cs typeface="Roboto"/>
                <a:sym typeface="Roboto"/>
              </a:rPr>
              <a:t>consultants help you</a:t>
            </a:r>
            <a:endParaRPr sz="2700">
              <a:solidFill>
                <a:srgbClr val="19469D"/>
              </a:solidFill>
              <a:latin typeface="Roboto"/>
              <a:ea typeface="Roboto"/>
              <a:cs typeface="Roboto"/>
              <a:sym typeface="Roboto"/>
            </a:endParaRPr>
          </a:p>
          <a:p>
            <a:pPr indent="0" lvl="0" marL="0" marR="0" rtl="0" algn="ctr">
              <a:lnSpc>
                <a:spcPct val="100000"/>
              </a:lnSpc>
              <a:spcBef>
                <a:spcPts val="0"/>
              </a:spcBef>
              <a:spcAft>
                <a:spcPts val="0"/>
              </a:spcAft>
              <a:buNone/>
            </a:pPr>
            <a:r>
              <a:rPr lang="en" sz="2700">
                <a:solidFill>
                  <a:srgbClr val="19469D"/>
                </a:solidFill>
                <a:latin typeface="Roboto"/>
                <a:ea typeface="Roboto"/>
                <a:cs typeface="Roboto"/>
                <a:sym typeface="Roboto"/>
              </a:rPr>
              <a:t>get the </a:t>
            </a:r>
            <a:r>
              <a:rPr lang="en" sz="2700">
                <a:solidFill>
                  <a:srgbClr val="F4780C"/>
                </a:solidFill>
                <a:latin typeface="Roboto"/>
                <a:ea typeface="Roboto"/>
                <a:cs typeface="Roboto"/>
                <a:sym typeface="Roboto"/>
              </a:rPr>
              <a:t>best </a:t>
            </a:r>
            <a:r>
              <a:rPr lang="en" sz="2700">
                <a:solidFill>
                  <a:srgbClr val="19469D"/>
                </a:solidFill>
                <a:latin typeface="Roboto"/>
                <a:ea typeface="Roboto"/>
                <a:cs typeface="Roboto"/>
                <a:sym typeface="Roboto"/>
              </a:rPr>
              <a:t>plan for the </a:t>
            </a:r>
            <a:r>
              <a:rPr lang="en" sz="2700">
                <a:solidFill>
                  <a:srgbClr val="F4780C"/>
                </a:solidFill>
                <a:latin typeface="Roboto"/>
                <a:ea typeface="Roboto"/>
                <a:cs typeface="Roboto"/>
                <a:sym typeface="Roboto"/>
              </a:rPr>
              <a:t>lowest </a:t>
            </a:r>
            <a:r>
              <a:rPr lang="en" sz="2700">
                <a:solidFill>
                  <a:srgbClr val="19469D"/>
                </a:solidFill>
                <a:latin typeface="Roboto"/>
                <a:ea typeface="Roboto"/>
                <a:cs typeface="Roboto"/>
                <a:sym typeface="Roboto"/>
              </a:rPr>
              <a:t>cost.</a:t>
            </a:r>
            <a:endParaRPr i="0" sz="1800" u="none" cap="none" strike="noStrike">
              <a:solidFill>
                <a:srgbClr val="19469D"/>
              </a:solidFill>
              <a:latin typeface="Roboto"/>
              <a:ea typeface="Roboto"/>
              <a:cs typeface="Roboto"/>
              <a:sym typeface="Roboto"/>
            </a:endParaRPr>
          </a:p>
        </p:txBody>
      </p:sp>
      <p:pic>
        <p:nvPicPr>
          <p:cNvPr id="862" name="Google Shape;862;p67"/>
          <p:cNvPicPr preferRelativeResize="0"/>
          <p:nvPr/>
        </p:nvPicPr>
        <p:blipFill rotWithShape="1">
          <a:blip r:embed="rId4">
            <a:alphaModFix/>
          </a:blip>
          <a:srcRect b="29" l="0" r="0" t="19"/>
          <a:stretch/>
        </p:blipFill>
        <p:spPr>
          <a:xfrm>
            <a:off x="8000994" y="4419650"/>
            <a:ext cx="953851" cy="495250"/>
          </a:xfrm>
          <a:prstGeom prst="rect">
            <a:avLst/>
          </a:prstGeom>
          <a:noFill/>
          <a:ln>
            <a:noFill/>
          </a:ln>
        </p:spPr>
      </p:pic>
      <p:cxnSp>
        <p:nvCxnSpPr>
          <p:cNvPr id="863" name="Google Shape;863;p67"/>
          <p:cNvCxnSpPr/>
          <p:nvPr/>
        </p:nvCxnSpPr>
        <p:spPr>
          <a:xfrm>
            <a:off x="5917900" y="4206575"/>
            <a:ext cx="2916000" cy="0"/>
          </a:xfrm>
          <a:prstGeom prst="straightConnector1">
            <a:avLst/>
          </a:prstGeom>
          <a:noFill/>
          <a:ln cap="flat" cmpd="sng" w="19050">
            <a:solidFill>
              <a:srgbClr val="19469D"/>
            </a:solidFill>
            <a:prstDash val="solid"/>
            <a:round/>
            <a:headEnd len="sm" w="sm" type="none"/>
            <a:tailEnd len="sm" w="sm" type="none"/>
          </a:ln>
        </p:spPr>
      </p:cxnSp>
      <p:cxnSp>
        <p:nvCxnSpPr>
          <p:cNvPr id="864" name="Google Shape;864;p67"/>
          <p:cNvCxnSpPr/>
          <p:nvPr/>
        </p:nvCxnSpPr>
        <p:spPr>
          <a:xfrm>
            <a:off x="5917900" y="2340025"/>
            <a:ext cx="2916000" cy="0"/>
          </a:xfrm>
          <a:prstGeom prst="straightConnector1">
            <a:avLst/>
          </a:prstGeom>
          <a:noFill/>
          <a:ln cap="flat" cmpd="sng" w="19050">
            <a:solidFill>
              <a:srgbClr val="19469D"/>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50"/>
          <p:cNvSpPr/>
          <p:nvPr/>
        </p:nvSpPr>
        <p:spPr>
          <a:xfrm>
            <a:off x="405838" y="507550"/>
            <a:ext cx="4517700" cy="495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9469D"/>
                </a:solidFill>
                <a:latin typeface="Roboto"/>
                <a:ea typeface="Roboto"/>
                <a:cs typeface="Roboto"/>
                <a:sym typeface="Roboto"/>
              </a:rPr>
              <a:t>What We Will Cover</a:t>
            </a:r>
            <a:endParaRPr b="1" i="0" sz="3000" u="none" cap="none" strike="noStrike">
              <a:solidFill>
                <a:srgbClr val="19469D"/>
              </a:solidFill>
              <a:latin typeface="Roboto"/>
              <a:ea typeface="Roboto"/>
              <a:cs typeface="Roboto"/>
              <a:sym typeface="Roboto"/>
            </a:endParaRPr>
          </a:p>
        </p:txBody>
      </p:sp>
      <p:sp>
        <p:nvSpPr>
          <p:cNvPr id="311" name="Google Shape;311;p50"/>
          <p:cNvSpPr txBox="1"/>
          <p:nvPr/>
        </p:nvSpPr>
        <p:spPr>
          <a:xfrm>
            <a:off x="1020775" y="1311043"/>
            <a:ext cx="4716000" cy="2825100"/>
          </a:xfrm>
          <a:prstGeom prst="rect">
            <a:avLst/>
          </a:prstGeom>
          <a:noFill/>
          <a:ln>
            <a:noFill/>
          </a:ln>
        </p:spPr>
        <p:txBody>
          <a:bodyPr anchorCtr="0" anchor="t" bIns="34275" lIns="68575" spcFirstLastPara="1" rIns="68575" wrap="square" tIns="34275">
            <a:noAutofit/>
          </a:bodyPr>
          <a:lstStyle/>
          <a:p>
            <a:pPr indent="0" lvl="0" marL="0" marR="0" rtl="0" algn="l">
              <a:lnSpc>
                <a:spcPct val="240000"/>
              </a:lnSpc>
              <a:spcBef>
                <a:spcPts val="0"/>
              </a:spcBef>
              <a:spcAft>
                <a:spcPts val="0"/>
              </a:spcAft>
              <a:buClr>
                <a:srgbClr val="000000"/>
              </a:buClr>
              <a:buSzPts val="1800"/>
              <a:buFont typeface="Arial"/>
              <a:buNone/>
            </a:pPr>
            <a:r>
              <a:rPr b="0" i="0" lang="en" sz="1800" u="none" cap="none" strike="noStrike">
                <a:solidFill>
                  <a:srgbClr val="19469D"/>
                </a:solidFill>
                <a:latin typeface="Roboto Light"/>
                <a:ea typeface="Roboto Light"/>
                <a:cs typeface="Roboto Light"/>
                <a:sym typeface="Roboto Light"/>
              </a:rPr>
              <a:t>Who We Are</a:t>
            </a:r>
            <a:endParaRPr b="0" i="0" sz="1800" u="none" cap="none" strike="noStrike">
              <a:solidFill>
                <a:srgbClr val="19469D"/>
              </a:solidFill>
              <a:latin typeface="Roboto Light"/>
              <a:ea typeface="Roboto Light"/>
              <a:cs typeface="Roboto Light"/>
              <a:sym typeface="Roboto Light"/>
            </a:endParaRPr>
          </a:p>
          <a:p>
            <a:pPr indent="0" lvl="0" marL="0" marR="0" rtl="0" algn="l">
              <a:lnSpc>
                <a:spcPct val="140000"/>
              </a:lnSpc>
              <a:spcBef>
                <a:spcPts val="0"/>
              </a:spcBef>
              <a:spcAft>
                <a:spcPts val="0"/>
              </a:spcAft>
              <a:buClr>
                <a:srgbClr val="000000"/>
              </a:buClr>
              <a:buSzPts val="1800"/>
              <a:buFont typeface="Arial"/>
              <a:buNone/>
            </a:pPr>
            <a:r>
              <a:rPr b="0" i="0" lang="en" sz="1800" u="none" cap="none" strike="noStrike">
                <a:solidFill>
                  <a:srgbClr val="19469D"/>
                </a:solidFill>
                <a:latin typeface="Roboto Light"/>
                <a:ea typeface="Roboto Light"/>
                <a:cs typeface="Roboto Light"/>
                <a:sym typeface="Roboto Light"/>
              </a:rPr>
              <a:t>Our Business Model</a:t>
            </a:r>
            <a:endParaRPr b="0" i="0" sz="1800" u="none" cap="none" strike="noStrike">
              <a:solidFill>
                <a:srgbClr val="19469D"/>
              </a:solidFill>
              <a:latin typeface="Roboto Light"/>
              <a:ea typeface="Roboto Light"/>
              <a:cs typeface="Roboto Light"/>
              <a:sym typeface="Roboto Light"/>
            </a:endParaRPr>
          </a:p>
          <a:p>
            <a:pPr indent="-342900" lvl="0" marL="457200" marR="0" rtl="0" algn="l">
              <a:lnSpc>
                <a:spcPct val="130000"/>
              </a:lnSpc>
              <a:spcBef>
                <a:spcPts val="0"/>
              </a:spcBef>
              <a:spcAft>
                <a:spcPts val="0"/>
              </a:spcAft>
              <a:buClr>
                <a:srgbClr val="19469D"/>
              </a:buClr>
              <a:buSzPts val="1800"/>
              <a:buFont typeface="Roboto Light"/>
              <a:buChar char="●"/>
            </a:pPr>
            <a:r>
              <a:rPr b="0" i="0" lang="en" sz="1800" u="none" cap="none" strike="noStrike">
                <a:solidFill>
                  <a:srgbClr val="19469D"/>
                </a:solidFill>
                <a:latin typeface="Roboto Light"/>
                <a:ea typeface="Roboto Light"/>
                <a:cs typeface="Roboto Light"/>
                <a:sym typeface="Roboto Light"/>
              </a:rPr>
              <a:t>Compensation</a:t>
            </a:r>
            <a:endParaRPr b="0" i="0" sz="1800" u="none" cap="none" strike="noStrike">
              <a:solidFill>
                <a:srgbClr val="19469D"/>
              </a:solidFill>
              <a:latin typeface="Roboto Light"/>
              <a:ea typeface="Roboto Light"/>
              <a:cs typeface="Roboto Light"/>
              <a:sym typeface="Roboto Light"/>
            </a:endParaRPr>
          </a:p>
          <a:p>
            <a:pPr indent="-342900" lvl="0" marL="457200" marR="0" rtl="0" algn="l">
              <a:lnSpc>
                <a:spcPct val="130000"/>
              </a:lnSpc>
              <a:spcBef>
                <a:spcPts val="0"/>
              </a:spcBef>
              <a:spcAft>
                <a:spcPts val="0"/>
              </a:spcAft>
              <a:buClr>
                <a:srgbClr val="19469D"/>
              </a:buClr>
              <a:buSzPts val="1800"/>
              <a:buFont typeface="Roboto Light"/>
              <a:buChar char="●"/>
            </a:pPr>
            <a:r>
              <a:rPr b="0" i="0" lang="en" sz="1800" u="none" cap="none" strike="noStrike">
                <a:solidFill>
                  <a:srgbClr val="19469D"/>
                </a:solidFill>
                <a:latin typeface="Roboto Light"/>
                <a:ea typeface="Roboto Light"/>
                <a:cs typeface="Roboto Light"/>
                <a:sym typeface="Roboto Light"/>
              </a:rPr>
              <a:t>Cloud-based</a:t>
            </a:r>
            <a:endParaRPr b="0" i="0" sz="1800" u="none" cap="none" strike="noStrike">
              <a:solidFill>
                <a:srgbClr val="19469D"/>
              </a:solidFill>
              <a:latin typeface="Roboto Light"/>
              <a:ea typeface="Roboto Light"/>
              <a:cs typeface="Roboto Light"/>
              <a:sym typeface="Roboto Light"/>
            </a:endParaRPr>
          </a:p>
          <a:p>
            <a:pPr indent="-342900" lvl="0" marL="457200" marR="0" rtl="0" algn="l">
              <a:lnSpc>
                <a:spcPct val="130000"/>
              </a:lnSpc>
              <a:spcBef>
                <a:spcPts val="0"/>
              </a:spcBef>
              <a:spcAft>
                <a:spcPts val="0"/>
              </a:spcAft>
              <a:buClr>
                <a:srgbClr val="19469D"/>
              </a:buClr>
              <a:buSzPts val="1800"/>
              <a:buFont typeface="Roboto Light"/>
              <a:buChar char="●"/>
            </a:pPr>
            <a:r>
              <a:rPr b="0" i="0" lang="en" sz="1800" u="none" cap="none" strike="noStrike">
                <a:solidFill>
                  <a:srgbClr val="19469D"/>
                </a:solidFill>
                <a:latin typeface="Roboto Light"/>
                <a:ea typeface="Roboto Light"/>
                <a:cs typeface="Roboto Light"/>
                <a:sym typeface="Roboto Light"/>
              </a:rPr>
              <a:t>Community</a:t>
            </a:r>
            <a:endParaRPr b="0" i="0" sz="1800" u="none" cap="none" strike="noStrike">
              <a:solidFill>
                <a:srgbClr val="19469D"/>
              </a:solidFill>
              <a:latin typeface="Roboto Light"/>
              <a:ea typeface="Roboto Light"/>
              <a:cs typeface="Roboto Light"/>
              <a:sym typeface="Roboto Light"/>
            </a:endParaRPr>
          </a:p>
          <a:p>
            <a:pPr indent="0" lvl="0" marL="45720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19469D"/>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19469D"/>
                </a:solidFill>
                <a:latin typeface="Roboto Light"/>
                <a:ea typeface="Roboto Light"/>
                <a:cs typeface="Roboto Light"/>
                <a:sym typeface="Roboto Light"/>
              </a:rPr>
              <a:t>Join the team that’s </a:t>
            </a:r>
            <a:endParaRPr b="0" i="0" sz="1800" u="none" cap="none" strike="noStrike">
              <a:solidFill>
                <a:srgbClr val="19469D"/>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19469D"/>
                </a:solidFill>
                <a:latin typeface="Roboto Light"/>
                <a:ea typeface="Roboto Light"/>
                <a:cs typeface="Roboto Light"/>
                <a:sym typeface="Roboto Light"/>
              </a:rPr>
              <a:t>breaking down boundaries</a:t>
            </a:r>
            <a:endParaRPr b="0" i="0" sz="1800" u="none" cap="none" strike="noStrike">
              <a:solidFill>
                <a:srgbClr val="19469D"/>
              </a:solidFill>
              <a:latin typeface="Roboto Light"/>
              <a:ea typeface="Roboto Light"/>
              <a:cs typeface="Roboto Light"/>
              <a:sym typeface="Roboto Light"/>
            </a:endParaRPr>
          </a:p>
          <a:p>
            <a:pPr indent="0" lvl="0" marL="0" marR="0" rtl="0" algn="l">
              <a:lnSpc>
                <a:spcPct val="240000"/>
              </a:lnSpc>
              <a:spcBef>
                <a:spcPts val="0"/>
              </a:spcBef>
              <a:spcAft>
                <a:spcPts val="0"/>
              </a:spcAft>
              <a:buClr>
                <a:srgbClr val="000000"/>
              </a:buClr>
              <a:buSzPts val="1800"/>
              <a:buFont typeface="Arial"/>
              <a:buNone/>
            </a:pPr>
            <a:r>
              <a:t/>
            </a:r>
            <a:endParaRPr b="0" i="0" sz="1800" u="none" cap="none" strike="noStrike">
              <a:solidFill>
                <a:srgbClr val="19469D"/>
              </a:solidFill>
              <a:latin typeface="Roboto Light"/>
              <a:ea typeface="Roboto Light"/>
              <a:cs typeface="Roboto Light"/>
              <a:sym typeface="Roboto Light"/>
            </a:endParaRPr>
          </a:p>
        </p:txBody>
      </p:sp>
      <p:grpSp>
        <p:nvGrpSpPr>
          <p:cNvPr id="312" name="Google Shape;312;p50"/>
          <p:cNvGrpSpPr/>
          <p:nvPr/>
        </p:nvGrpSpPr>
        <p:grpSpPr>
          <a:xfrm>
            <a:off x="486400" y="1252550"/>
            <a:ext cx="416100" cy="416100"/>
            <a:chOff x="486400" y="1252550"/>
            <a:chExt cx="416100" cy="416100"/>
          </a:xfrm>
        </p:grpSpPr>
        <p:sp>
          <p:nvSpPr>
            <p:cNvPr id="313" name="Google Shape;313;p50"/>
            <p:cNvSpPr/>
            <p:nvPr/>
          </p:nvSpPr>
          <p:spPr>
            <a:xfrm>
              <a:off x="486400" y="1252550"/>
              <a:ext cx="416100" cy="416100"/>
            </a:xfrm>
            <a:prstGeom prst="ellipse">
              <a:avLst/>
            </a:pr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50"/>
            <p:cNvSpPr/>
            <p:nvPr/>
          </p:nvSpPr>
          <p:spPr>
            <a:xfrm>
              <a:off x="617272" y="1349214"/>
              <a:ext cx="153420" cy="223206"/>
            </a:xfrm>
            <a:custGeom>
              <a:rect b="b" l="l" r="r" t="t"/>
              <a:pathLst>
                <a:path extrusionOk="0" h="209583" w="144056">
                  <a:moveTo>
                    <a:pt x="72208" y="0"/>
                  </a:moveTo>
                  <a:lnTo>
                    <a:pt x="69162" y="33"/>
                  </a:lnTo>
                  <a:lnTo>
                    <a:pt x="63301" y="327"/>
                  </a:lnTo>
                  <a:lnTo>
                    <a:pt x="57701" y="950"/>
                  </a:lnTo>
                  <a:lnTo>
                    <a:pt x="52330" y="1867"/>
                  </a:lnTo>
                  <a:lnTo>
                    <a:pt x="47222" y="3111"/>
                  </a:lnTo>
                  <a:lnTo>
                    <a:pt x="42310" y="4617"/>
                  </a:lnTo>
                  <a:lnTo>
                    <a:pt x="37627" y="6418"/>
                  </a:lnTo>
                  <a:lnTo>
                    <a:pt x="33140" y="8514"/>
                  </a:lnTo>
                  <a:lnTo>
                    <a:pt x="28850" y="10872"/>
                  </a:lnTo>
                  <a:lnTo>
                    <a:pt x="24724" y="13525"/>
                  </a:lnTo>
                  <a:lnTo>
                    <a:pt x="20795" y="16472"/>
                  </a:lnTo>
                  <a:lnTo>
                    <a:pt x="17029" y="19648"/>
                  </a:lnTo>
                  <a:lnTo>
                    <a:pt x="13394" y="23120"/>
                  </a:lnTo>
                  <a:lnTo>
                    <a:pt x="9923" y="26853"/>
                  </a:lnTo>
                  <a:lnTo>
                    <a:pt x="6550" y="30815"/>
                  </a:lnTo>
                  <a:lnTo>
                    <a:pt x="3340" y="35040"/>
                  </a:lnTo>
                  <a:lnTo>
                    <a:pt x="1768" y="37266"/>
                  </a:lnTo>
                  <a:lnTo>
                    <a:pt x="1245" y="38085"/>
                  </a:lnTo>
                  <a:lnTo>
                    <a:pt x="459" y="39821"/>
                  </a:lnTo>
                  <a:lnTo>
                    <a:pt x="66" y="41655"/>
                  </a:lnTo>
                  <a:lnTo>
                    <a:pt x="0" y="43488"/>
                  </a:lnTo>
                  <a:lnTo>
                    <a:pt x="295" y="45322"/>
                  </a:lnTo>
                  <a:lnTo>
                    <a:pt x="917" y="47058"/>
                  </a:lnTo>
                  <a:lnTo>
                    <a:pt x="1867" y="48662"/>
                  </a:lnTo>
                  <a:lnTo>
                    <a:pt x="3111" y="50103"/>
                  </a:lnTo>
                  <a:lnTo>
                    <a:pt x="3897" y="50726"/>
                  </a:lnTo>
                  <a:lnTo>
                    <a:pt x="21548" y="64119"/>
                  </a:lnTo>
                  <a:lnTo>
                    <a:pt x="22366" y="64676"/>
                  </a:lnTo>
                  <a:lnTo>
                    <a:pt x="24102" y="65527"/>
                  </a:lnTo>
                  <a:lnTo>
                    <a:pt x="25903" y="65986"/>
                  </a:lnTo>
                  <a:lnTo>
                    <a:pt x="27770" y="66117"/>
                  </a:lnTo>
                  <a:lnTo>
                    <a:pt x="29604" y="65888"/>
                  </a:lnTo>
                  <a:lnTo>
                    <a:pt x="31372" y="65298"/>
                  </a:lnTo>
                  <a:lnTo>
                    <a:pt x="33042" y="64414"/>
                  </a:lnTo>
                  <a:lnTo>
                    <a:pt x="34516" y="63170"/>
                  </a:lnTo>
                  <a:lnTo>
                    <a:pt x="35171" y="62416"/>
                  </a:lnTo>
                  <a:lnTo>
                    <a:pt x="37070" y="60059"/>
                  </a:lnTo>
                  <a:lnTo>
                    <a:pt x="40705" y="55736"/>
                  </a:lnTo>
                  <a:lnTo>
                    <a:pt x="44340" y="52003"/>
                  </a:lnTo>
                  <a:lnTo>
                    <a:pt x="48008" y="48826"/>
                  </a:lnTo>
                  <a:lnTo>
                    <a:pt x="50922" y="46829"/>
                  </a:lnTo>
                  <a:lnTo>
                    <a:pt x="52920" y="45682"/>
                  </a:lnTo>
                  <a:lnTo>
                    <a:pt x="55048" y="44700"/>
                  </a:lnTo>
                  <a:lnTo>
                    <a:pt x="57275" y="43881"/>
                  </a:lnTo>
                  <a:lnTo>
                    <a:pt x="59600" y="43194"/>
                  </a:lnTo>
                  <a:lnTo>
                    <a:pt x="62089" y="42702"/>
                  </a:lnTo>
                  <a:lnTo>
                    <a:pt x="64741" y="42342"/>
                  </a:lnTo>
                  <a:lnTo>
                    <a:pt x="67558" y="42179"/>
                  </a:lnTo>
                  <a:lnTo>
                    <a:pt x="70210" y="42179"/>
                  </a:lnTo>
                  <a:lnTo>
                    <a:pt x="72634" y="42375"/>
                  </a:lnTo>
                  <a:lnTo>
                    <a:pt x="75090" y="42735"/>
                  </a:lnTo>
                  <a:lnTo>
                    <a:pt x="77546" y="43292"/>
                  </a:lnTo>
                  <a:lnTo>
                    <a:pt x="79969" y="43980"/>
                  </a:lnTo>
                  <a:lnTo>
                    <a:pt x="82327" y="44864"/>
                  </a:lnTo>
                  <a:lnTo>
                    <a:pt x="84619" y="45912"/>
                  </a:lnTo>
                  <a:lnTo>
                    <a:pt x="86813" y="47091"/>
                  </a:lnTo>
                  <a:lnTo>
                    <a:pt x="88843" y="48433"/>
                  </a:lnTo>
                  <a:lnTo>
                    <a:pt x="90743" y="49907"/>
                  </a:lnTo>
                  <a:lnTo>
                    <a:pt x="92446" y="51512"/>
                  </a:lnTo>
                  <a:lnTo>
                    <a:pt x="93919" y="53247"/>
                  </a:lnTo>
                  <a:lnTo>
                    <a:pt x="95164" y="55081"/>
                  </a:lnTo>
                  <a:lnTo>
                    <a:pt x="96146" y="57079"/>
                  </a:lnTo>
                  <a:lnTo>
                    <a:pt x="96834" y="59142"/>
                  </a:lnTo>
                  <a:lnTo>
                    <a:pt x="97161" y="61336"/>
                  </a:lnTo>
                  <a:lnTo>
                    <a:pt x="97194" y="62482"/>
                  </a:lnTo>
                  <a:lnTo>
                    <a:pt x="97194" y="63333"/>
                  </a:lnTo>
                  <a:lnTo>
                    <a:pt x="96997" y="64971"/>
                  </a:lnTo>
                  <a:lnTo>
                    <a:pt x="96670" y="66510"/>
                  </a:lnTo>
                  <a:lnTo>
                    <a:pt x="96146" y="67983"/>
                  </a:lnTo>
                  <a:lnTo>
                    <a:pt x="95458" y="69359"/>
                  </a:lnTo>
                  <a:lnTo>
                    <a:pt x="94607" y="70701"/>
                  </a:lnTo>
                  <a:lnTo>
                    <a:pt x="93101" y="72601"/>
                  </a:lnTo>
                  <a:lnTo>
                    <a:pt x="90481" y="74991"/>
                  </a:lnTo>
                  <a:lnTo>
                    <a:pt x="87337" y="77349"/>
                  </a:lnTo>
                  <a:lnTo>
                    <a:pt x="81672" y="80886"/>
                  </a:lnTo>
                  <a:lnTo>
                    <a:pt x="77153" y="83440"/>
                  </a:lnTo>
                  <a:lnTo>
                    <a:pt x="74402" y="84979"/>
                  </a:lnTo>
                  <a:lnTo>
                    <a:pt x="68638" y="88287"/>
                  </a:lnTo>
                  <a:lnTo>
                    <a:pt x="64316" y="91038"/>
                  </a:lnTo>
                  <a:lnTo>
                    <a:pt x="61499" y="93035"/>
                  </a:lnTo>
                  <a:lnTo>
                    <a:pt x="58749" y="95196"/>
                  </a:lnTo>
                  <a:lnTo>
                    <a:pt x="56129" y="97521"/>
                  </a:lnTo>
                  <a:lnTo>
                    <a:pt x="53640" y="100043"/>
                  </a:lnTo>
                  <a:lnTo>
                    <a:pt x="51348" y="102761"/>
                  </a:lnTo>
                  <a:lnTo>
                    <a:pt x="49285" y="105708"/>
                  </a:lnTo>
                  <a:lnTo>
                    <a:pt x="47484" y="108918"/>
                  </a:lnTo>
                  <a:lnTo>
                    <a:pt x="45944" y="112389"/>
                  </a:lnTo>
                  <a:lnTo>
                    <a:pt x="44766" y="116155"/>
                  </a:lnTo>
                  <a:lnTo>
                    <a:pt x="43914" y="120248"/>
                  </a:lnTo>
                  <a:lnTo>
                    <a:pt x="43488" y="124636"/>
                  </a:lnTo>
                  <a:lnTo>
                    <a:pt x="43456" y="126994"/>
                  </a:lnTo>
                  <a:lnTo>
                    <a:pt x="43456" y="130989"/>
                  </a:lnTo>
                  <a:lnTo>
                    <a:pt x="43488" y="132004"/>
                  </a:lnTo>
                  <a:lnTo>
                    <a:pt x="43881" y="133904"/>
                  </a:lnTo>
                  <a:lnTo>
                    <a:pt x="44635" y="135672"/>
                  </a:lnTo>
                  <a:lnTo>
                    <a:pt x="45683" y="137244"/>
                  </a:lnTo>
                  <a:lnTo>
                    <a:pt x="47025" y="138587"/>
                  </a:lnTo>
                  <a:lnTo>
                    <a:pt x="48597" y="139635"/>
                  </a:lnTo>
                  <a:lnTo>
                    <a:pt x="50365" y="140388"/>
                  </a:lnTo>
                  <a:lnTo>
                    <a:pt x="52265" y="140781"/>
                  </a:lnTo>
                  <a:lnTo>
                    <a:pt x="53280" y="140813"/>
                  </a:lnTo>
                  <a:lnTo>
                    <a:pt x="82949" y="140813"/>
                  </a:lnTo>
                  <a:lnTo>
                    <a:pt x="83964" y="140781"/>
                  </a:lnTo>
                  <a:lnTo>
                    <a:pt x="85863" y="140388"/>
                  </a:lnTo>
                  <a:lnTo>
                    <a:pt x="87632" y="139635"/>
                  </a:lnTo>
                  <a:lnTo>
                    <a:pt x="89204" y="138587"/>
                  </a:lnTo>
                  <a:lnTo>
                    <a:pt x="90546" y="137244"/>
                  </a:lnTo>
                  <a:lnTo>
                    <a:pt x="91594" y="135672"/>
                  </a:lnTo>
                  <a:lnTo>
                    <a:pt x="92347" y="133904"/>
                  </a:lnTo>
                  <a:lnTo>
                    <a:pt x="92740" y="132004"/>
                  </a:lnTo>
                  <a:lnTo>
                    <a:pt x="92773" y="130989"/>
                  </a:lnTo>
                  <a:lnTo>
                    <a:pt x="92773" y="128631"/>
                  </a:lnTo>
                  <a:lnTo>
                    <a:pt x="92806" y="127813"/>
                  </a:lnTo>
                  <a:lnTo>
                    <a:pt x="93101" y="126274"/>
                  </a:lnTo>
                  <a:lnTo>
                    <a:pt x="93657" y="124800"/>
                  </a:lnTo>
                  <a:lnTo>
                    <a:pt x="94476" y="123392"/>
                  </a:lnTo>
                  <a:lnTo>
                    <a:pt x="95524" y="122049"/>
                  </a:lnTo>
                  <a:lnTo>
                    <a:pt x="96801" y="120739"/>
                  </a:lnTo>
                  <a:lnTo>
                    <a:pt x="99028" y="118873"/>
                  </a:lnTo>
                  <a:lnTo>
                    <a:pt x="102630" y="116384"/>
                  </a:lnTo>
                  <a:lnTo>
                    <a:pt x="106756" y="113928"/>
                  </a:lnTo>
                  <a:lnTo>
                    <a:pt x="113600" y="109965"/>
                  </a:lnTo>
                  <a:lnTo>
                    <a:pt x="120805" y="105381"/>
                  </a:lnTo>
                  <a:lnTo>
                    <a:pt x="125553" y="101877"/>
                  </a:lnTo>
                  <a:lnTo>
                    <a:pt x="128959" y="98897"/>
                  </a:lnTo>
                  <a:lnTo>
                    <a:pt x="131120" y="96768"/>
                  </a:lnTo>
                  <a:lnTo>
                    <a:pt x="133183" y="94476"/>
                  </a:lnTo>
                  <a:lnTo>
                    <a:pt x="135115" y="92020"/>
                  </a:lnTo>
                  <a:lnTo>
                    <a:pt x="136916" y="89367"/>
                  </a:lnTo>
                  <a:lnTo>
                    <a:pt x="138554" y="86551"/>
                  </a:lnTo>
                  <a:lnTo>
                    <a:pt x="140027" y="83538"/>
                  </a:lnTo>
                  <a:lnTo>
                    <a:pt x="141304" y="80329"/>
                  </a:lnTo>
                  <a:lnTo>
                    <a:pt x="142352" y="76858"/>
                  </a:lnTo>
                  <a:lnTo>
                    <a:pt x="143171" y="73190"/>
                  </a:lnTo>
                  <a:lnTo>
                    <a:pt x="143728" y="69261"/>
                  </a:lnTo>
                  <a:lnTo>
                    <a:pt x="144022" y="65069"/>
                  </a:lnTo>
                  <a:lnTo>
                    <a:pt x="144055" y="62875"/>
                  </a:lnTo>
                  <a:lnTo>
                    <a:pt x="144022" y="61205"/>
                  </a:lnTo>
                  <a:lnTo>
                    <a:pt x="143826" y="57897"/>
                  </a:lnTo>
                  <a:lnTo>
                    <a:pt x="143400" y="54655"/>
                  </a:lnTo>
                  <a:lnTo>
                    <a:pt x="142778" y="51479"/>
                  </a:lnTo>
                  <a:lnTo>
                    <a:pt x="141959" y="48368"/>
                  </a:lnTo>
                  <a:lnTo>
                    <a:pt x="140977" y="45290"/>
                  </a:lnTo>
                  <a:lnTo>
                    <a:pt x="139798" y="42310"/>
                  </a:lnTo>
                  <a:lnTo>
                    <a:pt x="138455" y="39395"/>
                  </a:lnTo>
                  <a:lnTo>
                    <a:pt x="136949" y="36546"/>
                  </a:lnTo>
                  <a:lnTo>
                    <a:pt x="135279" y="33795"/>
                  </a:lnTo>
                  <a:lnTo>
                    <a:pt x="133478" y="31110"/>
                  </a:lnTo>
                  <a:lnTo>
                    <a:pt x="131513" y="28523"/>
                  </a:lnTo>
                  <a:lnTo>
                    <a:pt x="129417" y="26034"/>
                  </a:lnTo>
                  <a:lnTo>
                    <a:pt x="127223" y="23611"/>
                  </a:lnTo>
                  <a:lnTo>
                    <a:pt x="123686" y="20172"/>
                  </a:lnTo>
                  <a:lnTo>
                    <a:pt x="118578" y="15948"/>
                  </a:lnTo>
                  <a:lnTo>
                    <a:pt x="113076" y="12182"/>
                  </a:lnTo>
                  <a:lnTo>
                    <a:pt x="107280" y="8842"/>
                  </a:lnTo>
                  <a:lnTo>
                    <a:pt x="101222" y="5993"/>
                  </a:lnTo>
                  <a:lnTo>
                    <a:pt x="94934" y="3668"/>
                  </a:lnTo>
                  <a:lnTo>
                    <a:pt x="88516" y="1899"/>
                  </a:lnTo>
                  <a:lnTo>
                    <a:pt x="82032" y="688"/>
                  </a:lnTo>
                  <a:lnTo>
                    <a:pt x="77120" y="164"/>
                  </a:lnTo>
                  <a:lnTo>
                    <a:pt x="73845" y="0"/>
                  </a:lnTo>
                  <a:close/>
                  <a:moveTo>
                    <a:pt x="68114" y="152864"/>
                  </a:moveTo>
                  <a:lnTo>
                    <a:pt x="66641" y="152897"/>
                  </a:lnTo>
                  <a:lnTo>
                    <a:pt x="63792" y="153192"/>
                  </a:lnTo>
                  <a:lnTo>
                    <a:pt x="61041" y="153749"/>
                  </a:lnTo>
                  <a:lnTo>
                    <a:pt x="58356" y="154600"/>
                  </a:lnTo>
                  <a:lnTo>
                    <a:pt x="55834" y="155648"/>
                  </a:lnTo>
                  <a:lnTo>
                    <a:pt x="53411" y="156958"/>
                  </a:lnTo>
                  <a:lnTo>
                    <a:pt x="51151" y="158497"/>
                  </a:lnTo>
                  <a:lnTo>
                    <a:pt x="49055" y="160233"/>
                  </a:lnTo>
                  <a:lnTo>
                    <a:pt x="47123" y="162165"/>
                  </a:lnTo>
                  <a:lnTo>
                    <a:pt x="45388" y="164260"/>
                  </a:lnTo>
                  <a:lnTo>
                    <a:pt x="43849" y="166520"/>
                  </a:lnTo>
                  <a:lnTo>
                    <a:pt x="42539" y="168943"/>
                  </a:lnTo>
                  <a:lnTo>
                    <a:pt x="41458" y="171498"/>
                  </a:lnTo>
                  <a:lnTo>
                    <a:pt x="40639" y="174150"/>
                  </a:lnTo>
                  <a:lnTo>
                    <a:pt x="40083" y="176901"/>
                  </a:lnTo>
                  <a:lnTo>
                    <a:pt x="39788" y="179783"/>
                  </a:lnTo>
                  <a:lnTo>
                    <a:pt x="39755" y="181224"/>
                  </a:lnTo>
                  <a:lnTo>
                    <a:pt x="39788" y="182697"/>
                  </a:lnTo>
                  <a:lnTo>
                    <a:pt x="40083" y="185546"/>
                  </a:lnTo>
                  <a:lnTo>
                    <a:pt x="40639" y="188297"/>
                  </a:lnTo>
                  <a:lnTo>
                    <a:pt x="41458" y="190982"/>
                  </a:lnTo>
                  <a:lnTo>
                    <a:pt x="42539" y="193504"/>
                  </a:lnTo>
                  <a:lnTo>
                    <a:pt x="43849" y="195927"/>
                  </a:lnTo>
                  <a:lnTo>
                    <a:pt x="45388" y="198187"/>
                  </a:lnTo>
                  <a:lnTo>
                    <a:pt x="47123" y="200283"/>
                  </a:lnTo>
                  <a:lnTo>
                    <a:pt x="49055" y="202215"/>
                  </a:lnTo>
                  <a:lnTo>
                    <a:pt x="51151" y="203950"/>
                  </a:lnTo>
                  <a:lnTo>
                    <a:pt x="53411" y="205489"/>
                  </a:lnTo>
                  <a:lnTo>
                    <a:pt x="55834" y="206799"/>
                  </a:lnTo>
                  <a:lnTo>
                    <a:pt x="58356" y="207880"/>
                  </a:lnTo>
                  <a:lnTo>
                    <a:pt x="61041" y="208699"/>
                  </a:lnTo>
                  <a:lnTo>
                    <a:pt x="63792" y="209255"/>
                  </a:lnTo>
                  <a:lnTo>
                    <a:pt x="66641" y="209550"/>
                  </a:lnTo>
                  <a:lnTo>
                    <a:pt x="68114" y="209583"/>
                  </a:lnTo>
                  <a:lnTo>
                    <a:pt x="69588" y="209550"/>
                  </a:lnTo>
                  <a:lnTo>
                    <a:pt x="72437" y="209255"/>
                  </a:lnTo>
                  <a:lnTo>
                    <a:pt x="75188" y="208699"/>
                  </a:lnTo>
                  <a:lnTo>
                    <a:pt x="77873" y="207880"/>
                  </a:lnTo>
                  <a:lnTo>
                    <a:pt x="80395" y="206799"/>
                  </a:lnTo>
                  <a:lnTo>
                    <a:pt x="82818" y="205489"/>
                  </a:lnTo>
                  <a:lnTo>
                    <a:pt x="85077" y="203950"/>
                  </a:lnTo>
                  <a:lnTo>
                    <a:pt x="87173" y="202215"/>
                  </a:lnTo>
                  <a:lnTo>
                    <a:pt x="89105" y="200283"/>
                  </a:lnTo>
                  <a:lnTo>
                    <a:pt x="90841" y="198187"/>
                  </a:lnTo>
                  <a:lnTo>
                    <a:pt x="92380" y="195927"/>
                  </a:lnTo>
                  <a:lnTo>
                    <a:pt x="93690" y="193504"/>
                  </a:lnTo>
                  <a:lnTo>
                    <a:pt x="94771" y="190982"/>
                  </a:lnTo>
                  <a:lnTo>
                    <a:pt x="95589" y="188297"/>
                  </a:lnTo>
                  <a:lnTo>
                    <a:pt x="96146" y="185546"/>
                  </a:lnTo>
                  <a:lnTo>
                    <a:pt x="96441" y="182697"/>
                  </a:lnTo>
                  <a:lnTo>
                    <a:pt x="96473" y="181224"/>
                  </a:lnTo>
                  <a:lnTo>
                    <a:pt x="96441" y="179783"/>
                  </a:lnTo>
                  <a:lnTo>
                    <a:pt x="96146" y="176901"/>
                  </a:lnTo>
                  <a:lnTo>
                    <a:pt x="95589" y="174150"/>
                  </a:lnTo>
                  <a:lnTo>
                    <a:pt x="94771" y="171498"/>
                  </a:lnTo>
                  <a:lnTo>
                    <a:pt x="93690" y="168943"/>
                  </a:lnTo>
                  <a:lnTo>
                    <a:pt x="92380" y="166520"/>
                  </a:lnTo>
                  <a:lnTo>
                    <a:pt x="90841" y="164260"/>
                  </a:lnTo>
                  <a:lnTo>
                    <a:pt x="89105" y="162165"/>
                  </a:lnTo>
                  <a:lnTo>
                    <a:pt x="87173" y="160233"/>
                  </a:lnTo>
                  <a:lnTo>
                    <a:pt x="85077" y="158497"/>
                  </a:lnTo>
                  <a:lnTo>
                    <a:pt x="82818" y="156958"/>
                  </a:lnTo>
                  <a:lnTo>
                    <a:pt x="80395" y="155648"/>
                  </a:lnTo>
                  <a:lnTo>
                    <a:pt x="77873" y="154600"/>
                  </a:lnTo>
                  <a:lnTo>
                    <a:pt x="75188" y="153749"/>
                  </a:lnTo>
                  <a:lnTo>
                    <a:pt x="72437" y="153192"/>
                  </a:lnTo>
                  <a:lnTo>
                    <a:pt x="69588" y="152897"/>
                  </a:lnTo>
                  <a:lnTo>
                    <a:pt x="68114" y="152864"/>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5" name="Google Shape;315;p50"/>
          <p:cNvSpPr/>
          <p:nvPr/>
        </p:nvSpPr>
        <p:spPr>
          <a:xfrm>
            <a:off x="486400" y="3685620"/>
            <a:ext cx="416100" cy="416100"/>
          </a:xfrm>
          <a:prstGeom prst="ellipse">
            <a:avLst/>
          </a:pr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6" name="Google Shape;316;p50"/>
          <p:cNvGrpSpPr/>
          <p:nvPr/>
        </p:nvGrpSpPr>
        <p:grpSpPr>
          <a:xfrm>
            <a:off x="546727" y="3794907"/>
            <a:ext cx="295442" cy="197539"/>
            <a:chOff x="1324575" y="1338850"/>
            <a:chExt cx="4973775" cy="3325575"/>
          </a:xfrm>
        </p:grpSpPr>
        <p:sp>
          <p:nvSpPr>
            <p:cNvPr id="317" name="Google Shape;317;p50"/>
            <p:cNvSpPr/>
            <p:nvPr/>
          </p:nvSpPr>
          <p:spPr>
            <a:xfrm>
              <a:off x="2617500" y="3158875"/>
              <a:ext cx="2323850" cy="1505550"/>
            </a:xfrm>
            <a:custGeom>
              <a:rect b="b" l="l" r="r" t="t"/>
              <a:pathLst>
                <a:path extrusionOk="0" h="60222" w="92954">
                  <a:moveTo>
                    <a:pt x="31917" y="1"/>
                  </a:moveTo>
                  <a:lnTo>
                    <a:pt x="30985" y="117"/>
                  </a:lnTo>
                  <a:lnTo>
                    <a:pt x="23763" y="1865"/>
                  </a:lnTo>
                  <a:lnTo>
                    <a:pt x="16425" y="4194"/>
                  </a:lnTo>
                  <a:lnTo>
                    <a:pt x="13396" y="5359"/>
                  </a:lnTo>
                  <a:lnTo>
                    <a:pt x="8388" y="8737"/>
                  </a:lnTo>
                  <a:lnTo>
                    <a:pt x="4660" y="13280"/>
                  </a:lnTo>
                  <a:lnTo>
                    <a:pt x="2331" y="18871"/>
                  </a:lnTo>
                  <a:lnTo>
                    <a:pt x="1748" y="22132"/>
                  </a:lnTo>
                  <a:lnTo>
                    <a:pt x="700" y="32616"/>
                  </a:lnTo>
                  <a:lnTo>
                    <a:pt x="1" y="43332"/>
                  </a:lnTo>
                  <a:lnTo>
                    <a:pt x="1" y="45312"/>
                  </a:lnTo>
                  <a:lnTo>
                    <a:pt x="1399" y="48341"/>
                  </a:lnTo>
                  <a:lnTo>
                    <a:pt x="2796" y="49622"/>
                  </a:lnTo>
                  <a:lnTo>
                    <a:pt x="5592" y="51835"/>
                  </a:lnTo>
                  <a:lnTo>
                    <a:pt x="11882" y="55213"/>
                  </a:lnTo>
                  <a:lnTo>
                    <a:pt x="15260" y="56261"/>
                  </a:lnTo>
                  <a:lnTo>
                    <a:pt x="19104" y="57310"/>
                  </a:lnTo>
                  <a:lnTo>
                    <a:pt x="26908" y="58824"/>
                  </a:lnTo>
                  <a:lnTo>
                    <a:pt x="39838" y="59989"/>
                  </a:lnTo>
                  <a:lnTo>
                    <a:pt x="49971" y="60222"/>
                  </a:lnTo>
                  <a:lnTo>
                    <a:pt x="58707" y="59406"/>
                  </a:lnTo>
                  <a:lnTo>
                    <a:pt x="70938" y="57776"/>
                  </a:lnTo>
                  <a:lnTo>
                    <a:pt x="73501" y="57310"/>
                  </a:lnTo>
                  <a:lnTo>
                    <a:pt x="78509" y="56028"/>
                  </a:lnTo>
                  <a:lnTo>
                    <a:pt x="83285" y="54048"/>
                  </a:lnTo>
                  <a:lnTo>
                    <a:pt x="87711" y="51369"/>
                  </a:lnTo>
                  <a:lnTo>
                    <a:pt x="89808" y="49738"/>
                  </a:lnTo>
                  <a:lnTo>
                    <a:pt x="91322" y="48341"/>
                  </a:lnTo>
                  <a:lnTo>
                    <a:pt x="92604" y="46011"/>
                  </a:lnTo>
                  <a:lnTo>
                    <a:pt x="92953" y="44147"/>
                  </a:lnTo>
                  <a:lnTo>
                    <a:pt x="92953" y="43099"/>
                  </a:lnTo>
                  <a:lnTo>
                    <a:pt x="92371" y="33431"/>
                  </a:lnTo>
                  <a:lnTo>
                    <a:pt x="91555" y="23880"/>
                  </a:lnTo>
                  <a:lnTo>
                    <a:pt x="91089" y="20152"/>
                  </a:lnTo>
                  <a:lnTo>
                    <a:pt x="88643" y="13862"/>
                  </a:lnTo>
                  <a:lnTo>
                    <a:pt x="84566" y="8737"/>
                  </a:lnTo>
                  <a:lnTo>
                    <a:pt x="78975" y="5010"/>
                  </a:lnTo>
                  <a:lnTo>
                    <a:pt x="75481" y="3728"/>
                  </a:lnTo>
                  <a:lnTo>
                    <a:pt x="69657" y="1981"/>
                  </a:lnTo>
                  <a:lnTo>
                    <a:pt x="63600" y="350"/>
                  </a:lnTo>
                  <a:lnTo>
                    <a:pt x="62085" y="1"/>
                  </a:lnTo>
                  <a:lnTo>
                    <a:pt x="59057" y="583"/>
                  </a:lnTo>
                  <a:lnTo>
                    <a:pt x="57659" y="1399"/>
                  </a:lnTo>
                  <a:lnTo>
                    <a:pt x="54980" y="2913"/>
                  </a:lnTo>
                  <a:lnTo>
                    <a:pt x="52185" y="4078"/>
                  </a:lnTo>
                  <a:lnTo>
                    <a:pt x="49855" y="4777"/>
                  </a:lnTo>
                  <a:lnTo>
                    <a:pt x="45429" y="5010"/>
                  </a:lnTo>
                  <a:lnTo>
                    <a:pt x="41119" y="4194"/>
                  </a:lnTo>
                  <a:lnTo>
                    <a:pt x="36925" y="2447"/>
                  </a:lnTo>
                  <a:lnTo>
                    <a:pt x="34945" y="1282"/>
                  </a:lnTo>
                  <a:lnTo>
                    <a:pt x="34013" y="700"/>
                  </a:lnTo>
                  <a:lnTo>
                    <a:pt x="3191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50"/>
            <p:cNvSpPr/>
            <p:nvPr/>
          </p:nvSpPr>
          <p:spPr>
            <a:xfrm>
              <a:off x="4335600" y="2710425"/>
              <a:ext cx="1962750" cy="1295875"/>
            </a:xfrm>
            <a:custGeom>
              <a:rect b="b" l="l" r="r" t="t"/>
              <a:pathLst>
                <a:path extrusionOk="0" h="51835" w="78510">
                  <a:moveTo>
                    <a:pt x="25044" y="1"/>
                  </a:moveTo>
                  <a:lnTo>
                    <a:pt x="17939" y="1748"/>
                  </a:lnTo>
                  <a:lnTo>
                    <a:pt x="10950" y="4078"/>
                  </a:lnTo>
                  <a:lnTo>
                    <a:pt x="8853" y="4893"/>
                  </a:lnTo>
                  <a:lnTo>
                    <a:pt x="5359" y="7339"/>
                  </a:lnTo>
                  <a:lnTo>
                    <a:pt x="2680" y="10600"/>
                  </a:lnTo>
                  <a:lnTo>
                    <a:pt x="700" y="14444"/>
                  </a:lnTo>
                  <a:lnTo>
                    <a:pt x="1" y="16774"/>
                  </a:lnTo>
                  <a:lnTo>
                    <a:pt x="3845" y="17822"/>
                  </a:lnTo>
                  <a:lnTo>
                    <a:pt x="7572" y="19220"/>
                  </a:lnTo>
                  <a:lnTo>
                    <a:pt x="11300" y="20618"/>
                  </a:lnTo>
                  <a:lnTo>
                    <a:pt x="17473" y="24462"/>
                  </a:lnTo>
                  <a:lnTo>
                    <a:pt x="21899" y="29703"/>
                  </a:lnTo>
                  <a:lnTo>
                    <a:pt x="24695" y="36343"/>
                  </a:lnTo>
                  <a:lnTo>
                    <a:pt x="25510" y="40303"/>
                  </a:lnTo>
                  <a:lnTo>
                    <a:pt x="26209" y="45778"/>
                  </a:lnTo>
                  <a:lnTo>
                    <a:pt x="26792" y="51253"/>
                  </a:lnTo>
                  <a:lnTo>
                    <a:pt x="27258" y="51253"/>
                  </a:lnTo>
                  <a:lnTo>
                    <a:pt x="27491" y="51369"/>
                  </a:lnTo>
                  <a:lnTo>
                    <a:pt x="35528" y="51835"/>
                  </a:lnTo>
                  <a:lnTo>
                    <a:pt x="51369" y="51253"/>
                  </a:lnTo>
                  <a:lnTo>
                    <a:pt x="59290" y="50088"/>
                  </a:lnTo>
                  <a:lnTo>
                    <a:pt x="63833" y="49039"/>
                  </a:lnTo>
                  <a:lnTo>
                    <a:pt x="70123" y="46710"/>
                  </a:lnTo>
                  <a:lnTo>
                    <a:pt x="74083" y="44380"/>
                  </a:lnTo>
                  <a:lnTo>
                    <a:pt x="75830" y="42982"/>
                  </a:lnTo>
                  <a:lnTo>
                    <a:pt x="77112" y="41818"/>
                  </a:lnTo>
                  <a:lnTo>
                    <a:pt x="78393" y="39022"/>
                  </a:lnTo>
                  <a:lnTo>
                    <a:pt x="78509" y="37275"/>
                  </a:lnTo>
                  <a:lnTo>
                    <a:pt x="77927" y="28422"/>
                  </a:lnTo>
                  <a:lnTo>
                    <a:pt x="77228" y="19686"/>
                  </a:lnTo>
                  <a:lnTo>
                    <a:pt x="76762" y="16890"/>
                  </a:lnTo>
                  <a:lnTo>
                    <a:pt x="74898" y="11998"/>
                  </a:lnTo>
                  <a:lnTo>
                    <a:pt x="71870" y="7921"/>
                  </a:lnTo>
                  <a:lnTo>
                    <a:pt x="67560" y="4893"/>
                  </a:lnTo>
                  <a:lnTo>
                    <a:pt x="64998" y="3728"/>
                  </a:lnTo>
                  <a:lnTo>
                    <a:pt x="58358" y="1631"/>
                  </a:lnTo>
                  <a:lnTo>
                    <a:pt x="51719" y="1"/>
                  </a:lnTo>
                  <a:lnTo>
                    <a:pt x="50204" y="1"/>
                  </a:lnTo>
                  <a:lnTo>
                    <a:pt x="48923" y="583"/>
                  </a:lnTo>
                  <a:lnTo>
                    <a:pt x="46244" y="2214"/>
                  </a:lnTo>
                  <a:lnTo>
                    <a:pt x="40886" y="4078"/>
                  </a:lnTo>
                  <a:lnTo>
                    <a:pt x="35644" y="4078"/>
                  </a:lnTo>
                  <a:lnTo>
                    <a:pt x="30286" y="2214"/>
                  </a:lnTo>
                  <a:lnTo>
                    <a:pt x="27723" y="583"/>
                  </a:lnTo>
                  <a:lnTo>
                    <a:pt x="26442"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50"/>
            <p:cNvSpPr/>
            <p:nvPr/>
          </p:nvSpPr>
          <p:spPr>
            <a:xfrm>
              <a:off x="1324575" y="2701700"/>
              <a:ext cx="1959825" cy="1301700"/>
            </a:xfrm>
            <a:custGeom>
              <a:rect b="b" l="l" r="r" t="t"/>
              <a:pathLst>
                <a:path extrusionOk="0" h="52068" w="78393">
                  <a:moveTo>
                    <a:pt x="27490" y="0"/>
                  </a:moveTo>
                  <a:lnTo>
                    <a:pt x="26791" y="233"/>
                  </a:lnTo>
                  <a:lnTo>
                    <a:pt x="20035" y="1980"/>
                  </a:lnTo>
                  <a:lnTo>
                    <a:pt x="13279" y="4077"/>
                  </a:lnTo>
                  <a:lnTo>
                    <a:pt x="10949" y="5009"/>
                  </a:lnTo>
                  <a:lnTo>
                    <a:pt x="7106" y="7688"/>
                  </a:lnTo>
                  <a:lnTo>
                    <a:pt x="4077" y="11182"/>
                  </a:lnTo>
                  <a:lnTo>
                    <a:pt x="2213" y="15492"/>
                  </a:lnTo>
                  <a:lnTo>
                    <a:pt x="1747" y="17938"/>
                  </a:lnTo>
                  <a:lnTo>
                    <a:pt x="699" y="27723"/>
                  </a:lnTo>
                  <a:lnTo>
                    <a:pt x="0" y="37624"/>
                  </a:lnTo>
                  <a:lnTo>
                    <a:pt x="117" y="39254"/>
                  </a:lnTo>
                  <a:lnTo>
                    <a:pt x="1398" y="41817"/>
                  </a:lnTo>
                  <a:lnTo>
                    <a:pt x="2563" y="42982"/>
                  </a:lnTo>
                  <a:lnTo>
                    <a:pt x="5125" y="45079"/>
                  </a:lnTo>
                  <a:lnTo>
                    <a:pt x="11066" y="48107"/>
                  </a:lnTo>
                  <a:lnTo>
                    <a:pt x="14327" y="48922"/>
                  </a:lnTo>
                  <a:lnTo>
                    <a:pt x="24345" y="50670"/>
                  </a:lnTo>
                  <a:lnTo>
                    <a:pt x="34362" y="51718"/>
                  </a:lnTo>
                  <a:lnTo>
                    <a:pt x="41584" y="52067"/>
                  </a:lnTo>
                  <a:lnTo>
                    <a:pt x="48922" y="51834"/>
                  </a:lnTo>
                  <a:lnTo>
                    <a:pt x="49388" y="47292"/>
                  </a:lnTo>
                  <a:lnTo>
                    <a:pt x="49854" y="42982"/>
                  </a:lnTo>
                  <a:lnTo>
                    <a:pt x="50087" y="40652"/>
                  </a:lnTo>
                  <a:lnTo>
                    <a:pt x="51019" y="36459"/>
                  </a:lnTo>
                  <a:lnTo>
                    <a:pt x="52417" y="32615"/>
                  </a:lnTo>
                  <a:lnTo>
                    <a:pt x="54280" y="29237"/>
                  </a:lnTo>
                  <a:lnTo>
                    <a:pt x="56727" y="26209"/>
                  </a:lnTo>
                  <a:lnTo>
                    <a:pt x="59522" y="23646"/>
                  </a:lnTo>
                  <a:lnTo>
                    <a:pt x="63017" y="21433"/>
                  </a:lnTo>
                  <a:lnTo>
                    <a:pt x="66860" y="19686"/>
                  </a:lnTo>
                  <a:lnTo>
                    <a:pt x="69074" y="18987"/>
                  </a:lnTo>
                  <a:lnTo>
                    <a:pt x="73616" y="17705"/>
                  </a:lnTo>
                  <a:lnTo>
                    <a:pt x="78392" y="16308"/>
                  </a:lnTo>
                  <a:lnTo>
                    <a:pt x="77577" y="14094"/>
                  </a:lnTo>
                  <a:lnTo>
                    <a:pt x="75364" y="10251"/>
                  </a:lnTo>
                  <a:lnTo>
                    <a:pt x="72452" y="7106"/>
                  </a:lnTo>
                  <a:lnTo>
                    <a:pt x="68724" y="4660"/>
                  </a:lnTo>
                  <a:lnTo>
                    <a:pt x="66627" y="3844"/>
                  </a:lnTo>
                  <a:lnTo>
                    <a:pt x="60221" y="1747"/>
                  </a:lnTo>
                  <a:lnTo>
                    <a:pt x="53582" y="233"/>
                  </a:lnTo>
                  <a:lnTo>
                    <a:pt x="52766" y="0"/>
                  </a:lnTo>
                  <a:lnTo>
                    <a:pt x="51135" y="466"/>
                  </a:lnTo>
                  <a:lnTo>
                    <a:pt x="50437" y="932"/>
                  </a:lnTo>
                  <a:lnTo>
                    <a:pt x="47874" y="2446"/>
                  </a:lnTo>
                  <a:lnTo>
                    <a:pt x="42749" y="4194"/>
                  </a:lnTo>
                  <a:lnTo>
                    <a:pt x="37624" y="4194"/>
                  </a:lnTo>
                  <a:lnTo>
                    <a:pt x="32498" y="2446"/>
                  </a:lnTo>
                  <a:lnTo>
                    <a:pt x="29936" y="932"/>
                  </a:lnTo>
                  <a:lnTo>
                    <a:pt x="29120" y="466"/>
                  </a:lnTo>
                  <a:lnTo>
                    <a:pt x="2749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50"/>
            <p:cNvSpPr/>
            <p:nvPr/>
          </p:nvSpPr>
          <p:spPr>
            <a:xfrm>
              <a:off x="3150400" y="1577650"/>
              <a:ext cx="1255125" cy="1502625"/>
            </a:xfrm>
            <a:custGeom>
              <a:rect b="b" l="l" r="r" t="t"/>
              <a:pathLst>
                <a:path extrusionOk="0" h="60105" w="50205">
                  <a:moveTo>
                    <a:pt x="22831" y="0"/>
                  </a:moveTo>
                  <a:lnTo>
                    <a:pt x="20851" y="117"/>
                  </a:lnTo>
                  <a:lnTo>
                    <a:pt x="17240" y="816"/>
                  </a:lnTo>
                  <a:lnTo>
                    <a:pt x="13862" y="1981"/>
                  </a:lnTo>
                  <a:lnTo>
                    <a:pt x="10717" y="3611"/>
                  </a:lnTo>
                  <a:lnTo>
                    <a:pt x="8038" y="5708"/>
                  </a:lnTo>
                  <a:lnTo>
                    <a:pt x="5592" y="8271"/>
                  </a:lnTo>
                  <a:lnTo>
                    <a:pt x="3612" y="11183"/>
                  </a:lnTo>
                  <a:lnTo>
                    <a:pt x="2214" y="14444"/>
                  </a:lnTo>
                  <a:lnTo>
                    <a:pt x="1748" y="16191"/>
                  </a:lnTo>
                  <a:lnTo>
                    <a:pt x="1049" y="18637"/>
                  </a:lnTo>
                  <a:lnTo>
                    <a:pt x="234" y="23879"/>
                  </a:lnTo>
                  <a:lnTo>
                    <a:pt x="117" y="26558"/>
                  </a:lnTo>
                  <a:lnTo>
                    <a:pt x="1" y="29936"/>
                  </a:lnTo>
                  <a:lnTo>
                    <a:pt x="700" y="36692"/>
                  </a:lnTo>
                  <a:lnTo>
                    <a:pt x="2447" y="43099"/>
                  </a:lnTo>
                  <a:lnTo>
                    <a:pt x="5592" y="49039"/>
                  </a:lnTo>
                  <a:lnTo>
                    <a:pt x="7689" y="51835"/>
                  </a:lnTo>
                  <a:lnTo>
                    <a:pt x="9552" y="54164"/>
                  </a:lnTo>
                  <a:lnTo>
                    <a:pt x="13979" y="57426"/>
                  </a:lnTo>
                  <a:lnTo>
                    <a:pt x="18987" y="59406"/>
                  </a:lnTo>
                  <a:lnTo>
                    <a:pt x="24462" y="60105"/>
                  </a:lnTo>
                  <a:lnTo>
                    <a:pt x="27491" y="59872"/>
                  </a:lnTo>
                  <a:lnTo>
                    <a:pt x="30752" y="59406"/>
                  </a:lnTo>
                  <a:lnTo>
                    <a:pt x="36227" y="57076"/>
                  </a:lnTo>
                  <a:lnTo>
                    <a:pt x="40769" y="53465"/>
                  </a:lnTo>
                  <a:lnTo>
                    <a:pt x="44497" y="48690"/>
                  </a:lnTo>
                  <a:lnTo>
                    <a:pt x="46011" y="45894"/>
                  </a:lnTo>
                  <a:lnTo>
                    <a:pt x="47758" y="41817"/>
                  </a:lnTo>
                  <a:lnTo>
                    <a:pt x="49739" y="33314"/>
                  </a:lnTo>
                  <a:lnTo>
                    <a:pt x="50204" y="28888"/>
                  </a:lnTo>
                  <a:lnTo>
                    <a:pt x="49855" y="23996"/>
                  </a:lnTo>
                  <a:lnTo>
                    <a:pt x="49156" y="19336"/>
                  </a:lnTo>
                  <a:lnTo>
                    <a:pt x="48457" y="15958"/>
                  </a:lnTo>
                  <a:lnTo>
                    <a:pt x="45895" y="10018"/>
                  </a:lnTo>
                  <a:lnTo>
                    <a:pt x="41934" y="5359"/>
                  </a:lnTo>
                  <a:lnTo>
                    <a:pt x="36460" y="1981"/>
                  </a:lnTo>
                  <a:lnTo>
                    <a:pt x="32965" y="1049"/>
                  </a:lnTo>
                  <a:lnTo>
                    <a:pt x="30519" y="466"/>
                  </a:lnTo>
                  <a:lnTo>
                    <a:pt x="2527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50"/>
            <p:cNvSpPr/>
            <p:nvPr/>
          </p:nvSpPr>
          <p:spPr>
            <a:xfrm>
              <a:off x="1784675" y="1338850"/>
              <a:ext cx="1083300" cy="1301725"/>
            </a:xfrm>
            <a:custGeom>
              <a:rect b="b" l="l" r="r" t="t"/>
              <a:pathLst>
                <a:path extrusionOk="0" h="52069" w="43332">
                  <a:moveTo>
                    <a:pt x="22248" y="1"/>
                  </a:moveTo>
                  <a:lnTo>
                    <a:pt x="19919" y="117"/>
                  </a:lnTo>
                  <a:lnTo>
                    <a:pt x="16774" y="350"/>
                  </a:lnTo>
                  <a:lnTo>
                    <a:pt x="11066" y="2098"/>
                  </a:lnTo>
                  <a:lnTo>
                    <a:pt x="6407" y="5476"/>
                  </a:lnTo>
                  <a:lnTo>
                    <a:pt x="3029" y="10135"/>
                  </a:lnTo>
                  <a:lnTo>
                    <a:pt x="1980" y="12930"/>
                  </a:lnTo>
                  <a:lnTo>
                    <a:pt x="932" y="16541"/>
                  </a:lnTo>
                  <a:lnTo>
                    <a:pt x="0" y="23880"/>
                  </a:lnTo>
                  <a:lnTo>
                    <a:pt x="583" y="31101"/>
                  </a:lnTo>
                  <a:lnTo>
                    <a:pt x="2679" y="38090"/>
                  </a:lnTo>
                  <a:lnTo>
                    <a:pt x="4543" y="41585"/>
                  </a:lnTo>
                  <a:lnTo>
                    <a:pt x="6057" y="44031"/>
                  </a:lnTo>
                  <a:lnTo>
                    <a:pt x="9785" y="47991"/>
                  </a:lnTo>
                  <a:lnTo>
                    <a:pt x="14094" y="50670"/>
                  </a:lnTo>
                  <a:lnTo>
                    <a:pt x="18870" y="51952"/>
                  </a:lnTo>
                  <a:lnTo>
                    <a:pt x="23762" y="52068"/>
                  </a:lnTo>
                  <a:lnTo>
                    <a:pt x="28538" y="50903"/>
                  </a:lnTo>
                  <a:lnTo>
                    <a:pt x="32964" y="48341"/>
                  </a:lnTo>
                  <a:lnTo>
                    <a:pt x="36925" y="44613"/>
                  </a:lnTo>
                  <a:lnTo>
                    <a:pt x="38556" y="42167"/>
                  </a:lnTo>
                  <a:lnTo>
                    <a:pt x="39837" y="40071"/>
                  </a:lnTo>
                  <a:lnTo>
                    <a:pt x="41584" y="35528"/>
                  </a:lnTo>
                  <a:lnTo>
                    <a:pt x="43098" y="28422"/>
                  </a:lnTo>
                  <a:lnTo>
                    <a:pt x="43331" y="23297"/>
                  </a:lnTo>
                  <a:lnTo>
                    <a:pt x="43331" y="21084"/>
                  </a:lnTo>
                  <a:lnTo>
                    <a:pt x="43098" y="18405"/>
                  </a:lnTo>
                  <a:lnTo>
                    <a:pt x="42516" y="15144"/>
                  </a:lnTo>
                  <a:lnTo>
                    <a:pt x="40303" y="9319"/>
                  </a:lnTo>
                  <a:lnTo>
                    <a:pt x="36808" y="4893"/>
                  </a:lnTo>
                  <a:lnTo>
                    <a:pt x="32033" y="1865"/>
                  </a:lnTo>
                  <a:lnTo>
                    <a:pt x="29121" y="933"/>
                  </a:lnTo>
                  <a:lnTo>
                    <a:pt x="26907" y="467"/>
                  </a:lnTo>
                  <a:lnTo>
                    <a:pt x="2224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50"/>
            <p:cNvSpPr/>
            <p:nvPr/>
          </p:nvSpPr>
          <p:spPr>
            <a:xfrm>
              <a:off x="4752025" y="1338850"/>
              <a:ext cx="1083300" cy="1301725"/>
            </a:xfrm>
            <a:custGeom>
              <a:rect b="b" l="l" r="r" t="t"/>
              <a:pathLst>
                <a:path extrusionOk="0" h="52069" w="43332">
                  <a:moveTo>
                    <a:pt x="21899" y="1"/>
                  </a:moveTo>
                  <a:lnTo>
                    <a:pt x="19570" y="117"/>
                  </a:lnTo>
                  <a:lnTo>
                    <a:pt x="16425" y="350"/>
                  </a:lnTo>
                  <a:lnTo>
                    <a:pt x="10834" y="2214"/>
                  </a:lnTo>
                  <a:lnTo>
                    <a:pt x="6174" y="5592"/>
                  </a:lnTo>
                  <a:lnTo>
                    <a:pt x="2913" y="10251"/>
                  </a:lnTo>
                  <a:lnTo>
                    <a:pt x="1864" y="13047"/>
                  </a:lnTo>
                  <a:lnTo>
                    <a:pt x="816" y="16541"/>
                  </a:lnTo>
                  <a:lnTo>
                    <a:pt x="1" y="23647"/>
                  </a:lnTo>
                  <a:lnTo>
                    <a:pt x="467" y="30636"/>
                  </a:lnTo>
                  <a:lnTo>
                    <a:pt x="2447" y="37624"/>
                  </a:lnTo>
                  <a:lnTo>
                    <a:pt x="4078" y="41002"/>
                  </a:lnTo>
                  <a:lnTo>
                    <a:pt x="5475" y="43565"/>
                  </a:lnTo>
                  <a:lnTo>
                    <a:pt x="9086" y="47642"/>
                  </a:lnTo>
                  <a:lnTo>
                    <a:pt x="13396" y="50437"/>
                  </a:lnTo>
                  <a:lnTo>
                    <a:pt x="18521" y="51952"/>
                  </a:lnTo>
                  <a:lnTo>
                    <a:pt x="21550" y="52068"/>
                  </a:lnTo>
                  <a:lnTo>
                    <a:pt x="24345" y="51952"/>
                  </a:lnTo>
                  <a:lnTo>
                    <a:pt x="29471" y="50670"/>
                  </a:lnTo>
                  <a:lnTo>
                    <a:pt x="33664" y="47991"/>
                  </a:lnTo>
                  <a:lnTo>
                    <a:pt x="37275" y="44147"/>
                  </a:lnTo>
                  <a:lnTo>
                    <a:pt x="38789" y="41701"/>
                  </a:lnTo>
                  <a:lnTo>
                    <a:pt x="39954" y="39605"/>
                  </a:lnTo>
                  <a:lnTo>
                    <a:pt x="41585" y="35295"/>
                  </a:lnTo>
                  <a:lnTo>
                    <a:pt x="42982" y="28306"/>
                  </a:lnTo>
                  <a:lnTo>
                    <a:pt x="43332" y="23297"/>
                  </a:lnTo>
                  <a:lnTo>
                    <a:pt x="43099" y="20968"/>
                  </a:lnTo>
                  <a:lnTo>
                    <a:pt x="42749" y="18405"/>
                  </a:lnTo>
                  <a:lnTo>
                    <a:pt x="42167" y="15377"/>
                  </a:lnTo>
                  <a:lnTo>
                    <a:pt x="40187" y="9785"/>
                  </a:lnTo>
                  <a:lnTo>
                    <a:pt x="36809" y="5359"/>
                  </a:lnTo>
                  <a:lnTo>
                    <a:pt x="32033" y="2098"/>
                  </a:lnTo>
                  <a:lnTo>
                    <a:pt x="28888" y="1166"/>
                  </a:lnTo>
                  <a:lnTo>
                    <a:pt x="26675" y="583"/>
                  </a:lnTo>
                  <a:lnTo>
                    <a:pt x="2189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3" name="Google Shape;323;p50"/>
          <p:cNvGrpSpPr/>
          <p:nvPr/>
        </p:nvGrpSpPr>
        <p:grpSpPr>
          <a:xfrm>
            <a:off x="486400" y="1902147"/>
            <a:ext cx="416100" cy="416100"/>
            <a:chOff x="486400" y="1920947"/>
            <a:chExt cx="416100" cy="416100"/>
          </a:xfrm>
        </p:grpSpPr>
        <p:sp>
          <p:nvSpPr>
            <p:cNvPr id="324" name="Google Shape;324;p50"/>
            <p:cNvSpPr/>
            <p:nvPr/>
          </p:nvSpPr>
          <p:spPr>
            <a:xfrm>
              <a:off x="486400" y="1920947"/>
              <a:ext cx="416100" cy="416100"/>
            </a:xfrm>
            <a:prstGeom prst="ellipse">
              <a:avLst/>
            </a:pr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5" name="Google Shape;325;p50"/>
            <p:cNvGrpSpPr/>
            <p:nvPr/>
          </p:nvGrpSpPr>
          <p:grpSpPr>
            <a:xfrm>
              <a:off x="548299" y="2016300"/>
              <a:ext cx="287579" cy="226632"/>
              <a:chOff x="1381650" y="942850"/>
              <a:chExt cx="4857750" cy="3828250"/>
            </a:xfrm>
          </p:grpSpPr>
          <p:sp>
            <p:nvSpPr>
              <p:cNvPr id="326" name="Google Shape;326;p50"/>
              <p:cNvSpPr/>
              <p:nvPr/>
            </p:nvSpPr>
            <p:spPr>
              <a:xfrm>
                <a:off x="4291825" y="942850"/>
                <a:ext cx="1947575" cy="1837175"/>
              </a:xfrm>
              <a:custGeom>
                <a:rect b="b" l="l" r="r" t="t"/>
                <a:pathLst>
                  <a:path extrusionOk="0" h="73487" w="77903">
                    <a:moveTo>
                      <a:pt x="39185" y="23774"/>
                    </a:moveTo>
                    <a:lnTo>
                      <a:pt x="40459" y="23816"/>
                    </a:lnTo>
                    <a:lnTo>
                      <a:pt x="42921" y="24368"/>
                    </a:lnTo>
                    <a:lnTo>
                      <a:pt x="45214" y="25387"/>
                    </a:lnTo>
                    <a:lnTo>
                      <a:pt x="47251" y="26831"/>
                    </a:lnTo>
                    <a:lnTo>
                      <a:pt x="49034" y="28614"/>
                    </a:lnTo>
                    <a:lnTo>
                      <a:pt x="50393" y="30694"/>
                    </a:lnTo>
                    <a:lnTo>
                      <a:pt x="51369" y="32986"/>
                    </a:lnTo>
                    <a:lnTo>
                      <a:pt x="51879" y="35491"/>
                    </a:lnTo>
                    <a:lnTo>
                      <a:pt x="51921" y="36765"/>
                    </a:lnTo>
                    <a:lnTo>
                      <a:pt x="51836" y="38081"/>
                    </a:lnTo>
                    <a:lnTo>
                      <a:pt x="51284" y="40543"/>
                    </a:lnTo>
                    <a:lnTo>
                      <a:pt x="50266" y="42836"/>
                    </a:lnTo>
                    <a:lnTo>
                      <a:pt x="48865" y="44873"/>
                    </a:lnTo>
                    <a:lnTo>
                      <a:pt x="47082" y="46614"/>
                    </a:lnTo>
                    <a:lnTo>
                      <a:pt x="45001" y="48015"/>
                    </a:lnTo>
                    <a:lnTo>
                      <a:pt x="42709" y="48991"/>
                    </a:lnTo>
                    <a:lnTo>
                      <a:pt x="40204" y="49501"/>
                    </a:lnTo>
                    <a:lnTo>
                      <a:pt x="38930" y="49543"/>
                    </a:lnTo>
                    <a:lnTo>
                      <a:pt x="37614" y="49501"/>
                    </a:lnTo>
                    <a:lnTo>
                      <a:pt x="35110" y="48949"/>
                    </a:lnTo>
                    <a:lnTo>
                      <a:pt x="32817" y="47930"/>
                    </a:lnTo>
                    <a:lnTo>
                      <a:pt x="30779" y="46487"/>
                    </a:lnTo>
                    <a:lnTo>
                      <a:pt x="29039" y="44746"/>
                    </a:lnTo>
                    <a:lnTo>
                      <a:pt x="27680" y="42666"/>
                    </a:lnTo>
                    <a:lnTo>
                      <a:pt x="26704" y="40373"/>
                    </a:lnTo>
                    <a:lnTo>
                      <a:pt x="26194" y="37868"/>
                    </a:lnTo>
                    <a:lnTo>
                      <a:pt x="26194" y="36552"/>
                    </a:lnTo>
                    <a:lnTo>
                      <a:pt x="26237" y="35236"/>
                    </a:lnTo>
                    <a:lnTo>
                      <a:pt x="26789" y="32774"/>
                    </a:lnTo>
                    <a:lnTo>
                      <a:pt x="27808" y="30482"/>
                    </a:lnTo>
                    <a:lnTo>
                      <a:pt x="29251" y="28444"/>
                    </a:lnTo>
                    <a:lnTo>
                      <a:pt x="31034" y="26703"/>
                    </a:lnTo>
                    <a:lnTo>
                      <a:pt x="33114" y="25302"/>
                    </a:lnTo>
                    <a:lnTo>
                      <a:pt x="35407" y="24326"/>
                    </a:lnTo>
                    <a:lnTo>
                      <a:pt x="37869" y="23816"/>
                    </a:lnTo>
                    <a:lnTo>
                      <a:pt x="39185" y="23774"/>
                    </a:lnTo>
                    <a:close/>
                    <a:moveTo>
                      <a:pt x="25982" y="0"/>
                    </a:moveTo>
                    <a:lnTo>
                      <a:pt x="24963" y="43"/>
                    </a:lnTo>
                    <a:lnTo>
                      <a:pt x="23308" y="594"/>
                    </a:lnTo>
                    <a:lnTo>
                      <a:pt x="21992" y="1316"/>
                    </a:lnTo>
                    <a:lnTo>
                      <a:pt x="18638" y="3354"/>
                    </a:lnTo>
                    <a:lnTo>
                      <a:pt x="15496" y="5604"/>
                    </a:lnTo>
                    <a:lnTo>
                      <a:pt x="14308" y="7005"/>
                    </a:lnTo>
                    <a:lnTo>
                      <a:pt x="13756" y="8491"/>
                    </a:lnTo>
                    <a:lnTo>
                      <a:pt x="13883" y="10359"/>
                    </a:lnTo>
                    <a:lnTo>
                      <a:pt x="15114" y="14010"/>
                    </a:lnTo>
                    <a:lnTo>
                      <a:pt x="16685" y="17661"/>
                    </a:lnTo>
                    <a:lnTo>
                      <a:pt x="17025" y="18552"/>
                    </a:lnTo>
                    <a:lnTo>
                      <a:pt x="17449" y="20250"/>
                    </a:lnTo>
                    <a:lnTo>
                      <a:pt x="17449" y="21779"/>
                    </a:lnTo>
                    <a:lnTo>
                      <a:pt x="17152" y="23180"/>
                    </a:lnTo>
                    <a:lnTo>
                      <a:pt x="16473" y="24368"/>
                    </a:lnTo>
                    <a:lnTo>
                      <a:pt x="15454" y="25345"/>
                    </a:lnTo>
                    <a:lnTo>
                      <a:pt x="14138" y="26066"/>
                    </a:lnTo>
                    <a:lnTo>
                      <a:pt x="12525" y="26576"/>
                    </a:lnTo>
                    <a:lnTo>
                      <a:pt x="11591" y="26746"/>
                    </a:lnTo>
                    <a:lnTo>
                      <a:pt x="8322" y="27255"/>
                    </a:lnTo>
                    <a:lnTo>
                      <a:pt x="5138" y="27595"/>
                    </a:lnTo>
                    <a:lnTo>
                      <a:pt x="4416" y="27637"/>
                    </a:lnTo>
                    <a:lnTo>
                      <a:pt x="3100" y="27849"/>
                    </a:lnTo>
                    <a:lnTo>
                      <a:pt x="2081" y="28274"/>
                    </a:lnTo>
                    <a:lnTo>
                      <a:pt x="1274" y="28868"/>
                    </a:lnTo>
                    <a:lnTo>
                      <a:pt x="680" y="29675"/>
                    </a:lnTo>
                    <a:lnTo>
                      <a:pt x="298" y="30651"/>
                    </a:lnTo>
                    <a:lnTo>
                      <a:pt x="1" y="32392"/>
                    </a:lnTo>
                    <a:lnTo>
                      <a:pt x="1" y="33835"/>
                    </a:lnTo>
                    <a:lnTo>
                      <a:pt x="86" y="37699"/>
                    </a:lnTo>
                    <a:lnTo>
                      <a:pt x="468" y="41519"/>
                    </a:lnTo>
                    <a:lnTo>
                      <a:pt x="1062" y="43218"/>
                    </a:lnTo>
                    <a:lnTo>
                      <a:pt x="2081" y="44406"/>
                    </a:lnTo>
                    <a:lnTo>
                      <a:pt x="3694" y="45213"/>
                    </a:lnTo>
                    <a:lnTo>
                      <a:pt x="7430" y="45977"/>
                    </a:lnTo>
                    <a:lnTo>
                      <a:pt x="11251" y="46444"/>
                    </a:lnTo>
                    <a:lnTo>
                      <a:pt x="12270" y="46571"/>
                    </a:lnTo>
                    <a:lnTo>
                      <a:pt x="13968" y="47081"/>
                    </a:lnTo>
                    <a:lnTo>
                      <a:pt x="15369" y="47803"/>
                    </a:lnTo>
                    <a:lnTo>
                      <a:pt x="16388" y="48779"/>
                    </a:lnTo>
                    <a:lnTo>
                      <a:pt x="17109" y="49968"/>
                    </a:lnTo>
                    <a:lnTo>
                      <a:pt x="17407" y="51326"/>
                    </a:lnTo>
                    <a:lnTo>
                      <a:pt x="17364" y="52897"/>
                    </a:lnTo>
                    <a:lnTo>
                      <a:pt x="16940" y="54680"/>
                    </a:lnTo>
                    <a:lnTo>
                      <a:pt x="16558" y="55614"/>
                    </a:lnTo>
                    <a:lnTo>
                      <a:pt x="15411" y="58671"/>
                    </a:lnTo>
                    <a:lnTo>
                      <a:pt x="14138" y="61600"/>
                    </a:lnTo>
                    <a:lnTo>
                      <a:pt x="13586" y="62831"/>
                    </a:lnTo>
                    <a:lnTo>
                      <a:pt x="13289" y="64444"/>
                    </a:lnTo>
                    <a:lnTo>
                      <a:pt x="13416" y="65378"/>
                    </a:lnTo>
                    <a:lnTo>
                      <a:pt x="13756" y="66270"/>
                    </a:lnTo>
                    <a:lnTo>
                      <a:pt x="14308" y="67076"/>
                    </a:lnTo>
                    <a:lnTo>
                      <a:pt x="15624" y="68223"/>
                    </a:lnTo>
                    <a:lnTo>
                      <a:pt x="16812" y="68944"/>
                    </a:lnTo>
                    <a:lnTo>
                      <a:pt x="20251" y="70812"/>
                    </a:lnTo>
                    <a:lnTo>
                      <a:pt x="23775" y="72383"/>
                    </a:lnTo>
                    <a:lnTo>
                      <a:pt x="25600" y="72765"/>
                    </a:lnTo>
                    <a:lnTo>
                      <a:pt x="27171" y="72468"/>
                    </a:lnTo>
                    <a:lnTo>
                      <a:pt x="28699" y="71449"/>
                    </a:lnTo>
                    <a:lnTo>
                      <a:pt x="31331" y="68605"/>
                    </a:lnTo>
                    <a:lnTo>
                      <a:pt x="33709" y="65548"/>
                    </a:lnTo>
                    <a:lnTo>
                      <a:pt x="34346" y="64742"/>
                    </a:lnTo>
                    <a:lnTo>
                      <a:pt x="35662" y="63510"/>
                    </a:lnTo>
                    <a:lnTo>
                      <a:pt x="36978" y="62661"/>
                    </a:lnTo>
                    <a:lnTo>
                      <a:pt x="38336" y="62279"/>
                    </a:lnTo>
                    <a:lnTo>
                      <a:pt x="39695" y="62279"/>
                    </a:lnTo>
                    <a:lnTo>
                      <a:pt x="41053" y="62704"/>
                    </a:lnTo>
                    <a:lnTo>
                      <a:pt x="42369" y="63510"/>
                    </a:lnTo>
                    <a:lnTo>
                      <a:pt x="43685" y="64742"/>
                    </a:lnTo>
                    <a:lnTo>
                      <a:pt x="44322" y="65548"/>
                    </a:lnTo>
                    <a:lnTo>
                      <a:pt x="46869" y="68647"/>
                    </a:lnTo>
                    <a:lnTo>
                      <a:pt x="49416" y="71789"/>
                    </a:lnTo>
                    <a:lnTo>
                      <a:pt x="49968" y="72468"/>
                    </a:lnTo>
                    <a:lnTo>
                      <a:pt x="51072" y="73275"/>
                    </a:lnTo>
                    <a:lnTo>
                      <a:pt x="52303" y="73487"/>
                    </a:lnTo>
                    <a:lnTo>
                      <a:pt x="53704" y="73105"/>
                    </a:lnTo>
                    <a:lnTo>
                      <a:pt x="54511" y="72680"/>
                    </a:lnTo>
                    <a:lnTo>
                      <a:pt x="58374" y="70558"/>
                    </a:lnTo>
                    <a:lnTo>
                      <a:pt x="61983" y="68138"/>
                    </a:lnTo>
                    <a:lnTo>
                      <a:pt x="63341" y="66609"/>
                    </a:lnTo>
                    <a:lnTo>
                      <a:pt x="63978" y="64911"/>
                    </a:lnTo>
                    <a:lnTo>
                      <a:pt x="63851" y="62831"/>
                    </a:lnTo>
                    <a:lnTo>
                      <a:pt x="62535" y="58628"/>
                    </a:lnTo>
                    <a:lnTo>
                      <a:pt x="60879" y="54510"/>
                    </a:lnTo>
                    <a:lnTo>
                      <a:pt x="60667" y="53873"/>
                    </a:lnTo>
                    <a:lnTo>
                      <a:pt x="60454" y="52600"/>
                    </a:lnTo>
                    <a:lnTo>
                      <a:pt x="60582" y="51326"/>
                    </a:lnTo>
                    <a:lnTo>
                      <a:pt x="60921" y="50095"/>
                    </a:lnTo>
                    <a:lnTo>
                      <a:pt x="61516" y="48991"/>
                    </a:lnTo>
                    <a:lnTo>
                      <a:pt x="62322" y="48057"/>
                    </a:lnTo>
                    <a:lnTo>
                      <a:pt x="63341" y="47293"/>
                    </a:lnTo>
                    <a:lnTo>
                      <a:pt x="64487" y="46784"/>
                    </a:lnTo>
                    <a:lnTo>
                      <a:pt x="65124" y="46656"/>
                    </a:lnTo>
                    <a:lnTo>
                      <a:pt x="71492" y="45595"/>
                    </a:lnTo>
                    <a:lnTo>
                      <a:pt x="77860" y="44661"/>
                    </a:lnTo>
                    <a:lnTo>
                      <a:pt x="77860" y="36595"/>
                    </a:lnTo>
                    <a:lnTo>
                      <a:pt x="77903" y="28486"/>
                    </a:lnTo>
                    <a:lnTo>
                      <a:pt x="72341" y="27595"/>
                    </a:lnTo>
                    <a:lnTo>
                      <a:pt x="66780" y="26788"/>
                    </a:lnTo>
                    <a:lnTo>
                      <a:pt x="65761" y="26618"/>
                    </a:lnTo>
                    <a:lnTo>
                      <a:pt x="64020" y="26109"/>
                    </a:lnTo>
                    <a:lnTo>
                      <a:pt x="62619" y="25345"/>
                    </a:lnTo>
                    <a:lnTo>
                      <a:pt x="61601" y="24368"/>
                    </a:lnTo>
                    <a:lnTo>
                      <a:pt x="60879" y="23180"/>
                    </a:lnTo>
                    <a:lnTo>
                      <a:pt x="60582" y="21821"/>
                    </a:lnTo>
                    <a:lnTo>
                      <a:pt x="60624" y="20250"/>
                    </a:lnTo>
                    <a:lnTo>
                      <a:pt x="61049" y="18510"/>
                    </a:lnTo>
                    <a:lnTo>
                      <a:pt x="61431" y="17576"/>
                    </a:lnTo>
                    <a:lnTo>
                      <a:pt x="62704" y="14349"/>
                    </a:lnTo>
                    <a:lnTo>
                      <a:pt x="64020" y="11208"/>
                    </a:lnTo>
                    <a:lnTo>
                      <a:pt x="64487" y="10062"/>
                    </a:lnTo>
                    <a:lnTo>
                      <a:pt x="64742" y="8576"/>
                    </a:lnTo>
                    <a:lnTo>
                      <a:pt x="64657" y="7727"/>
                    </a:lnTo>
                    <a:lnTo>
                      <a:pt x="64360" y="6920"/>
                    </a:lnTo>
                    <a:lnTo>
                      <a:pt x="63851" y="6156"/>
                    </a:lnTo>
                    <a:lnTo>
                      <a:pt x="62704" y="5094"/>
                    </a:lnTo>
                    <a:lnTo>
                      <a:pt x="61558" y="4458"/>
                    </a:lnTo>
                    <a:lnTo>
                      <a:pt x="57992" y="2505"/>
                    </a:lnTo>
                    <a:lnTo>
                      <a:pt x="54341" y="849"/>
                    </a:lnTo>
                    <a:lnTo>
                      <a:pt x="52431" y="467"/>
                    </a:lnTo>
                    <a:lnTo>
                      <a:pt x="50817" y="807"/>
                    </a:lnTo>
                    <a:lnTo>
                      <a:pt x="49247" y="1826"/>
                    </a:lnTo>
                    <a:lnTo>
                      <a:pt x="46530" y="4797"/>
                    </a:lnTo>
                    <a:lnTo>
                      <a:pt x="44067" y="8024"/>
                    </a:lnTo>
                    <a:lnTo>
                      <a:pt x="43473" y="8703"/>
                    </a:lnTo>
                    <a:lnTo>
                      <a:pt x="42284" y="9764"/>
                    </a:lnTo>
                    <a:lnTo>
                      <a:pt x="40968" y="10486"/>
                    </a:lnTo>
                    <a:lnTo>
                      <a:pt x="39652" y="10868"/>
                    </a:lnTo>
                    <a:lnTo>
                      <a:pt x="38336" y="10826"/>
                    </a:lnTo>
                    <a:lnTo>
                      <a:pt x="37020" y="10444"/>
                    </a:lnTo>
                    <a:lnTo>
                      <a:pt x="35746" y="9722"/>
                    </a:lnTo>
                    <a:lnTo>
                      <a:pt x="34515" y="8618"/>
                    </a:lnTo>
                    <a:lnTo>
                      <a:pt x="33921" y="7896"/>
                    </a:lnTo>
                    <a:lnTo>
                      <a:pt x="31841" y="5434"/>
                    </a:lnTo>
                    <a:lnTo>
                      <a:pt x="29888" y="2844"/>
                    </a:lnTo>
                    <a:lnTo>
                      <a:pt x="29081" y="1741"/>
                    </a:lnTo>
                    <a:lnTo>
                      <a:pt x="27808" y="594"/>
                    </a:lnTo>
                    <a:lnTo>
                      <a:pt x="26916" y="170"/>
                    </a:lnTo>
                    <a:lnTo>
                      <a:pt x="2598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50"/>
              <p:cNvSpPr/>
              <p:nvPr/>
            </p:nvSpPr>
            <p:spPr>
              <a:xfrm>
                <a:off x="1381650" y="1532950"/>
                <a:ext cx="3241350" cy="3238150"/>
              </a:xfrm>
              <a:custGeom>
                <a:rect b="b" l="l" r="r" t="t"/>
                <a:pathLst>
                  <a:path extrusionOk="0" h="129526" w="129654">
                    <a:moveTo>
                      <a:pt x="66270" y="38972"/>
                    </a:moveTo>
                    <a:lnTo>
                      <a:pt x="68860" y="39270"/>
                    </a:lnTo>
                    <a:lnTo>
                      <a:pt x="71365" y="39779"/>
                    </a:lnTo>
                    <a:lnTo>
                      <a:pt x="73785" y="40543"/>
                    </a:lnTo>
                    <a:lnTo>
                      <a:pt x="76077" y="41562"/>
                    </a:lnTo>
                    <a:lnTo>
                      <a:pt x="78242" y="42751"/>
                    </a:lnTo>
                    <a:lnTo>
                      <a:pt x="80323" y="44152"/>
                    </a:lnTo>
                    <a:lnTo>
                      <a:pt x="82233" y="45722"/>
                    </a:lnTo>
                    <a:lnTo>
                      <a:pt x="83973" y="47463"/>
                    </a:lnTo>
                    <a:lnTo>
                      <a:pt x="85544" y="49373"/>
                    </a:lnTo>
                    <a:lnTo>
                      <a:pt x="86903" y="51411"/>
                    </a:lnTo>
                    <a:lnTo>
                      <a:pt x="88091" y="53619"/>
                    </a:lnTo>
                    <a:lnTo>
                      <a:pt x="89068" y="55911"/>
                    </a:lnTo>
                    <a:lnTo>
                      <a:pt x="89832" y="58331"/>
                    </a:lnTo>
                    <a:lnTo>
                      <a:pt x="90341" y="60836"/>
                    </a:lnTo>
                    <a:lnTo>
                      <a:pt x="90596" y="63426"/>
                    </a:lnTo>
                    <a:lnTo>
                      <a:pt x="90639" y="64742"/>
                    </a:lnTo>
                    <a:lnTo>
                      <a:pt x="90596" y="66100"/>
                    </a:lnTo>
                    <a:lnTo>
                      <a:pt x="90341" y="68690"/>
                    </a:lnTo>
                    <a:lnTo>
                      <a:pt x="89832" y="71237"/>
                    </a:lnTo>
                    <a:lnTo>
                      <a:pt x="89068" y="73657"/>
                    </a:lnTo>
                    <a:lnTo>
                      <a:pt x="88049" y="75992"/>
                    </a:lnTo>
                    <a:lnTo>
                      <a:pt x="86860" y="78199"/>
                    </a:lnTo>
                    <a:lnTo>
                      <a:pt x="85459" y="80280"/>
                    </a:lnTo>
                    <a:lnTo>
                      <a:pt x="83846" y="82190"/>
                    </a:lnTo>
                    <a:lnTo>
                      <a:pt x="82063" y="83973"/>
                    </a:lnTo>
                    <a:lnTo>
                      <a:pt x="80153" y="85544"/>
                    </a:lnTo>
                    <a:lnTo>
                      <a:pt x="78072" y="86945"/>
                    </a:lnTo>
                    <a:lnTo>
                      <a:pt x="75865" y="88133"/>
                    </a:lnTo>
                    <a:lnTo>
                      <a:pt x="73530" y="89110"/>
                    </a:lnTo>
                    <a:lnTo>
                      <a:pt x="71110" y="89832"/>
                    </a:lnTo>
                    <a:lnTo>
                      <a:pt x="68563" y="90341"/>
                    </a:lnTo>
                    <a:lnTo>
                      <a:pt x="65973" y="90596"/>
                    </a:lnTo>
                    <a:lnTo>
                      <a:pt x="64615" y="90596"/>
                    </a:lnTo>
                    <a:lnTo>
                      <a:pt x="63299" y="90553"/>
                    </a:lnTo>
                    <a:lnTo>
                      <a:pt x="60709" y="90256"/>
                    </a:lnTo>
                    <a:lnTo>
                      <a:pt x="58204" y="89747"/>
                    </a:lnTo>
                    <a:lnTo>
                      <a:pt x="55784" y="88982"/>
                    </a:lnTo>
                    <a:lnTo>
                      <a:pt x="53492" y="88006"/>
                    </a:lnTo>
                    <a:lnTo>
                      <a:pt x="51327" y="86775"/>
                    </a:lnTo>
                    <a:lnTo>
                      <a:pt x="49247" y="85416"/>
                    </a:lnTo>
                    <a:lnTo>
                      <a:pt x="47336" y="83803"/>
                    </a:lnTo>
                    <a:lnTo>
                      <a:pt x="45596" y="82063"/>
                    </a:lnTo>
                    <a:lnTo>
                      <a:pt x="44025" y="80152"/>
                    </a:lnTo>
                    <a:lnTo>
                      <a:pt x="42666" y="78114"/>
                    </a:lnTo>
                    <a:lnTo>
                      <a:pt x="41478" y="75949"/>
                    </a:lnTo>
                    <a:lnTo>
                      <a:pt x="40501" y="73614"/>
                    </a:lnTo>
                    <a:lnTo>
                      <a:pt x="39737" y="71195"/>
                    </a:lnTo>
                    <a:lnTo>
                      <a:pt x="39228" y="68690"/>
                    </a:lnTo>
                    <a:lnTo>
                      <a:pt x="38973" y="66100"/>
                    </a:lnTo>
                    <a:lnTo>
                      <a:pt x="38931" y="64784"/>
                    </a:lnTo>
                    <a:lnTo>
                      <a:pt x="38973" y="63468"/>
                    </a:lnTo>
                    <a:lnTo>
                      <a:pt x="39228" y="60836"/>
                    </a:lnTo>
                    <a:lnTo>
                      <a:pt x="39737" y="58289"/>
                    </a:lnTo>
                    <a:lnTo>
                      <a:pt x="40501" y="55869"/>
                    </a:lnTo>
                    <a:lnTo>
                      <a:pt x="41520" y="53534"/>
                    </a:lnTo>
                    <a:lnTo>
                      <a:pt x="42709" y="51326"/>
                    </a:lnTo>
                    <a:lnTo>
                      <a:pt x="44110" y="49289"/>
                    </a:lnTo>
                    <a:lnTo>
                      <a:pt x="45681" y="47336"/>
                    </a:lnTo>
                    <a:lnTo>
                      <a:pt x="47464" y="45595"/>
                    </a:lnTo>
                    <a:lnTo>
                      <a:pt x="49374" y="44024"/>
                    </a:lnTo>
                    <a:lnTo>
                      <a:pt x="51454" y="42623"/>
                    </a:lnTo>
                    <a:lnTo>
                      <a:pt x="53662" y="41435"/>
                    </a:lnTo>
                    <a:lnTo>
                      <a:pt x="55997" y="40458"/>
                    </a:lnTo>
                    <a:lnTo>
                      <a:pt x="58459" y="39737"/>
                    </a:lnTo>
                    <a:lnTo>
                      <a:pt x="61006" y="39227"/>
                    </a:lnTo>
                    <a:lnTo>
                      <a:pt x="63596" y="38972"/>
                    </a:lnTo>
                    <a:close/>
                    <a:moveTo>
                      <a:pt x="55487" y="0"/>
                    </a:moveTo>
                    <a:lnTo>
                      <a:pt x="53959" y="425"/>
                    </a:lnTo>
                    <a:lnTo>
                      <a:pt x="52855" y="1316"/>
                    </a:lnTo>
                    <a:lnTo>
                      <a:pt x="52176" y="2717"/>
                    </a:lnTo>
                    <a:lnTo>
                      <a:pt x="52006" y="3609"/>
                    </a:lnTo>
                    <a:lnTo>
                      <a:pt x="51539" y="6411"/>
                    </a:lnTo>
                    <a:lnTo>
                      <a:pt x="50605" y="11972"/>
                    </a:lnTo>
                    <a:lnTo>
                      <a:pt x="50350" y="14816"/>
                    </a:lnTo>
                    <a:lnTo>
                      <a:pt x="50266" y="15665"/>
                    </a:lnTo>
                    <a:lnTo>
                      <a:pt x="49756" y="16939"/>
                    </a:lnTo>
                    <a:lnTo>
                      <a:pt x="48950" y="17915"/>
                    </a:lnTo>
                    <a:lnTo>
                      <a:pt x="47761" y="18765"/>
                    </a:lnTo>
                    <a:lnTo>
                      <a:pt x="47082" y="19147"/>
                    </a:lnTo>
                    <a:lnTo>
                      <a:pt x="45723" y="19826"/>
                    </a:lnTo>
                    <a:lnTo>
                      <a:pt x="43855" y="20335"/>
                    </a:lnTo>
                    <a:lnTo>
                      <a:pt x="42709" y="20378"/>
                    </a:lnTo>
                    <a:lnTo>
                      <a:pt x="41563" y="20208"/>
                    </a:lnTo>
                    <a:lnTo>
                      <a:pt x="40459" y="19826"/>
                    </a:lnTo>
                    <a:lnTo>
                      <a:pt x="38888" y="18849"/>
                    </a:lnTo>
                    <a:lnTo>
                      <a:pt x="37827" y="17831"/>
                    </a:lnTo>
                    <a:lnTo>
                      <a:pt x="36426" y="16515"/>
                    </a:lnTo>
                    <a:lnTo>
                      <a:pt x="33327" y="14222"/>
                    </a:lnTo>
                    <a:lnTo>
                      <a:pt x="31841" y="12991"/>
                    </a:lnTo>
                    <a:lnTo>
                      <a:pt x="31034" y="12354"/>
                    </a:lnTo>
                    <a:lnTo>
                      <a:pt x="29379" y="11590"/>
                    </a:lnTo>
                    <a:lnTo>
                      <a:pt x="27765" y="11590"/>
                    </a:lnTo>
                    <a:lnTo>
                      <a:pt x="26195" y="12312"/>
                    </a:lnTo>
                    <a:lnTo>
                      <a:pt x="25430" y="12991"/>
                    </a:lnTo>
                    <a:lnTo>
                      <a:pt x="19105" y="19232"/>
                    </a:lnTo>
                    <a:lnTo>
                      <a:pt x="12822" y="25515"/>
                    </a:lnTo>
                    <a:lnTo>
                      <a:pt x="12143" y="26279"/>
                    </a:lnTo>
                    <a:lnTo>
                      <a:pt x="11506" y="27765"/>
                    </a:lnTo>
                    <a:lnTo>
                      <a:pt x="11633" y="29293"/>
                    </a:lnTo>
                    <a:lnTo>
                      <a:pt x="12397" y="30821"/>
                    </a:lnTo>
                    <a:lnTo>
                      <a:pt x="12992" y="31585"/>
                    </a:lnTo>
                    <a:lnTo>
                      <a:pt x="15963" y="35152"/>
                    </a:lnTo>
                    <a:lnTo>
                      <a:pt x="18765" y="38845"/>
                    </a:lnTo>
                    <a:lnTo>
                      <a:pt x="19360" y="39694"/>
                    </a:lnTo>
                    <a:lnTo>
                      <a:pt x="20081" y="41520"/>
                    </a:lnTo>
                    <a:lnTo>
                      <a:pt x="20336" y="43345"/>
                    </a:lnTo>
                    <a:lnTo>
                      <a:pt x="20081" y="45086"/>
                    </a:lnTo>
                    <a:lnTo>
                      <a:pt x="19402" y="46741"/>
                    </a:lnTo>
                    <a:lnTo>
                      <a:pt x="18341" y="48185"/>
                    </a:lnTo>
                    <a:lnTo>
                      <a:pt x="16897" y="49331"/>
                    </a:lnTo>
                    <a:lnTo>
                      <a:pt x="15114" y="50138"/>
                    </a:lnTo>
                    <a:lnTo>
                      <a:pt x="14095" y="50350"/>
                    </a:lnTo>
                    <a:lnTo>
                      <a:pt x="10572" y="51029"/>
                    </a:lnTo>
                    <a:lnTo>
                      <a:pt x="3524" y="52642"/>
                    </a:lnTo>
                    <a:lnTo>
                      <a:pt x="43" y="53449"/>
                    </a:lnTo>
                    <a:lnTo>
                      <a:pt x="43" y="64784"/>
                    </a:lnTo>
                    <a:lnTo>
                      <a:pt x="1" y="76077"/>
                    </a:lnTo>
                    <a:lnTo>
                      <a:pt x="7727" y="77563"/>
                    </a:lnTo>
                    <a:lnTo>
                      <a:pt x="15369" y="79133"/>
                    </a:lnTo>
                    <a:lnTo>
                      <a:pt x="16091" y="79303"/>
                    </a:lnTo>
                    <a:lnTo>
                      <a:pt x="17364" y="80110"/>
                    </a:lnTo>
                    <a:lnTo>
                      <a:pt x="18468" y="81341"/>
                    </a:lnTo>
                    <a:lnTo>
                      <a:pt x="19360" y="82869"/>
                    </a:lnTo>
                    <a:lnTo>
                      <a:pt x="19996" y="84525"/>
                    </a:lnTo>
                    <a:lnTo>
                      <a:pt x="20294" y="86265"/>
                    </a:lnTo>
                    <a:lnTo>
                      <a:pt x="20294" y="87879"/>
                    </a:lnTo>
                    <a:lnTo>
                      <a:pt x="19869" y="89365"/>
                    </a:lnTo>
                    <a:lnTo>
                      <a:pt x="19444" y="89959"/>
                    </a:lnTo>
                    <a:lnTo>
                      <a:pt x="18086" y="91827"/>
                    </a:lnTo>
                    <a:lnTo>
                      <a:pt x="15242" y="95520"/>
                    </a:lnTo>
                    <a:lnTo>
                      <a:pt x="13713" y="97261"/>
                    </a:lnTo>
                    <a:lnTo>
                      <a:pt x="12864" y="98280"/>
                    </a:lnTo>
                    <a:lnTo>
                      <a:pt x="12143" y="99766"/>
                    </a:lnTo>
                    <a:lnTo>
                      <a:pt x="11973" y="100742"/>
                    </a:lnTo>
                    <a:lnTo>
                      <a:pt x="12015" y="101676"/>
                    </a:lnTo>
                    <a:lnTo>
                      <a:pt x="12312" y="102610"/>
                    </a:lnTo>
                    <a:lnTo>
                      <a:pt x="13119" y="104011"/>
                    </a:lnTo>
                    <a:lnTo>
                      <a:pt x="14010" y="104945"/>
                    </a:lnTo>
                    <a:lnTo>
                      <a:pt x="17194" y="108384"/>
                    </a:lnTo>
                    <a:lnTo>
                      <a:pt x="20421" y="111695"/>
                    </a:lnTo>
                    <a:lnTo>
                      <a:pt x="23478" y="114709"/>
                    </a:lnTo>
                    <a:lnTo>
                      <a:pt x="26364" y="117299"/>
                    </a:lnTo>
                    <a:lnTo>
                      <a:pt x="27765" y="118106"/>
                    </a:lnTo>
                    <a:lnTo>
                      <a:pt x="29081" y="118148"/>
                    </a:lnTo>
                    <a:lnTo>
                      <a:pt x="30525" y="117469"/>
                    </a:lnTo>
                    <a:lnTo>
                      <a:pt x="33412" y="115304"/>
                    </a:lnTo>
                    <a:lnTo>
                      <a:pt x="36553" y="112926"/>
                    </a:lnTo>
                    <a:lnTo>
                      <a:pt x="37360" y="112332"/>
                    </a:lnTo>
                    <a:lnTo>
                      <a:pt x="38124" y="111695"/>
                    </a:lnTo>
                    <a:lnTo>
                      <a:pt x="39143" y="110719"/>
                    </a:lnTo>
                    <a:lnTo>
                      <a:pt x="40629" y="109742"/>
                    </a:lnTo>
                    <a:lnTo>
                      <a:pt x="41690" y="109360"/>
                    </a:lnTo>
                    <a:lnTo>
                      <a:pt x="42794" y="109190"/>
                    </a:lnTo>
                    <a:lnTo>
                      <a:pt x="43940" y="109275"/>
                    </a:lnTo>
                    <a:lnTo>
                      <a:pt x="45723" y="109742"/>
                    </a:lnTo>
                    <a:lnTo>
                      <a:pt x="46997" y="110421"/>
                    </a:lnTo>
                    <a:lnTo>
                      <a:pt x="47718" y="110846"/>
                    </a:lnTo>
                    <a:lnTo>
                      <a:pt x="48907" y="111653"/>
                    </a:lnTo>
                    <a:lnTo>
                      <a:pt x="49799" y="112587"/>
                    </a:lnTo>
                    <a:lnTo>
                      <a:pt x="50308" y="113860"/>
                    </a:lnTo>
                    <a:lnTo>
                      <a:pt x="50393" y="114709"/>
                    </a:lnTo>
                    <a:lnTo>
                      <a:pt x="50648" y="117426"/>
                    </a:lnTo>
                    <a:lnTo>
                      <a:pt x="51539" y="122818"/>
                    </a:lnTo>
                    <a:lnTo>
                      <a:pt x="51921" y="125492"/>
                    </a:lnTo>
                    <a:lnTo>
                      <a:pt x="52091" y="126469"/>
                    </a:lnTo>
                    <a:lnTo>
                      <a:pt x="52770" y="127997"/>
                    </a:lnTo>
                    <a:lnTo>
                      <a:pt x="53832" y="129016"/>
                    </a:lnTo>
                    <a:lnTo>
                      <a:pt x="55445" y="129525"/>
                    </a:lnTo>
                    <a:lnTo>
                      <a:pt x="56464" y="129525"/>
                    </a:lnTo>
                    <a:lnTo>
                      <a:pt x="64785" y="129398"/>
                    </a:lnTo>
                    <a:lnTo>
                      <a:pt x="73063" y="129525"/>
                    </a:lnTo>
                    <a:lnTo>
                      <a:pt x="74124" y="129525"/>
                    </a:lnTo>
                    <a:lnTo>
                      <a:pt x="75738" y="129059"/>
                    </a:lnTo>
                    <a:lnTo>
                      <a:pt x="76841" y="128082"/>
                    </a:lnTo>
                    <a:lnTo>
                      <a:pt x="77521" y="126554"/>
                    </a:lnTo>
                    <a:lnTo>
                      <a:pt x="77690" y="125620"/>
                    </a:lnTo>
                    <a:lnTo>
                      <a:pt x="78539" y="120016"/>
                    </a:lnTo>
                    <a:lnTo>
                      <a:pt x="79304" y="114412"/>
                    </a:lnTo>
                    <a:lnTo>
                      <a:pt x="79473" y="113690"/>
                    </a:lnTo>
                    <a:lnTo>
                      <a:pt x="80153" y="112332"/>
                    </a:lnTo>
                    <a:lnTo>
                      <a:pt x="81214" y="111186"/>
                    </a:lnTo>
                    <a:lnTo>
                      <a:pt x="82615" y="110209"/>
                    </a:lnTo>
                    <a:lnTo>
                      <a:pt x="84143" y="109487"/>
                    </a:lnTo>
                    <a:lnTo>
                      <a:pt x="85757" y="109105"/>
                    </a:lnTo>
                    <a:lnTo>
                      <a:pt x="87327" y="109105"/>
                    </a:lnTo>
                    <a:lnTo>
                      <a:pt x="88771" y="109487"/>
                    </a:lnTo>
                    <a:lnTo>
                      <a:pt x="89365" y="109912"/>
                    </a:lnTo>
                    <a:lnTo>
                      <a:pt x="93568" y="113096"/>
                    </a:lnTo>
                    <a:lnTo>
                      <a:pt x="97643" y="116450"/>
                    </a:lnTo>
                    <a:lnTo>
                      <a:pt x="98535" y="117129"/>
                    </a:lnTo>
                    <a:lnTo>
                      <a:pt x="100276" y="117893"/>
                    </a:lnTo>
                    <a:lnTo>
                      <a:pt x="101931" y="117893"/>
                    </a:lnTo>
                    <a:lnTo>
                      <a:pt x="103587" y="117087"/>
                    </a:lnTo>
                    <a:lnTo>
                      <a:pt x="104436" y="116365"/>
                    </a:lnTo>
                    <a:lnTo>
                      <a:pt x="109530" y="111483"/>
                    </a:lnTo>
                    <a:lnTo>
                      <a:pt x="114497" y="106473"/>
                    </a:lnTo>
                    <a:lnTo>
                      <a:pt x="116196" y="104690"/>
                    </a:lnTo>
                    <a:lnTo>
                      <a:pt x="117681" y="102780"/>
                    </a:lnTo>
                    <a:lnTo>
                      <a:pt x="118148" y="101719"/>
                    </a:lnTo>
                    <a:lnTo>
                      <a:pt x="118148" y="100742"/>
                    </a:lnTo>
                    <a:lnTo>
                      <a:pt x="117766" y="99638"/>
                    </a:lnTo>
                    <a:lnTo>
                      <a:pt x="116450" y="97685"/>
                    </a:lnTo>
                    <a:lnTo>
                      <a:pt x="114922" y="95860"/>
                    </a:lnTo>
                    <a:lnTo>
                      <a:pt x="113351" y="93737"/>
                    </a:lnTo>
                    <a:lnTo>
                      <a:pt x="111653" y="91742"/>
                    </a:lnTo>
                    <a:lnTo>
                      <a:pt x="110677" y="90723"/>
                    </a:lnTo>
                    <a:lnTo>
                      <a:pt x="109743" y="89195"/>
                    </a:lnTo>
                    <a:lnTo>
                      <a:pt x="109361" y="88133"/>
                    </a:lnTo>
                    <a:lnTo>
                      <a:pt x="109191" y="87030"/>
                    </a:lnTo>
                    <a:lnTo>
                      <a:pt x="109233" y="85926"/>
                    </a:lnTo>
                    <a:lnTo>
                      <a:pt x="109743" y="84143"/>
                    </a:lnTo>
                    <a:lnTo>
                      <a:pt x="110379" y="82827"/>
                    </a:lnTo>
                    <a:lnTo>
                      <a:pt x="110804" y="82063"/>
                    </a:lnTo>
                    <a:lnTo>
                      <a:pt x="111695" y="80789"/>
                    </a:lnTo>
                    <a:lnTo>
                      <a:pt x="112714" y="79855"/>
                    </a:lnTo>
                    <a:lnTo>
                      <a:pt x="114115" y="79303"/>
                    </a:lnTo>
                    <a:lnTo>
                      <a:pt x="115049" y="79176"/>
                    </a:lnTo>
                    <a:lnTo>
                      <a:pt x="117639" y="78879"/>
                    </a:lnTo>
                    <a:lnTo>
                      <a:pt x="122818" y="77987"/>
                    </a:lnTo>
                    <a:lnTo>
                      <a:pt x="125450" y="77647"/>
                    </a:lnTo>
                    <a:lnTo>
                      <a:pt x="126512" y="77478"/>
                    </a:lnTo>
                    <a:lnTo>
                      <a:pt x="128125" y="76841"/>
                    </a:lnTo>
                    <a:lnTo>
                      <a:pt x="129144" y="75695"/>
                    </a:lnTo>
                    <a:lnTo>
                      <a:pt x="129611" y="73996"/>
                    </a:lnTo>
                    <a:lnTo>
                      <a:pt x="129653" y="72935"/>
                    </a:lnTo>
                    <a:lnTo>
                      <a:pt x="129526" y="64827"/>
                    </a:lnTo>
                    <a:lnTo>
                      <a:pt x="129653" y="56718"/>
                    </a:lnTo>
                    <a:lnTo>
                      <a:pt x="129611" y="55699"/>
                    </a:lnTo>
                    <a:lnTo>
                      <a:pt x="129144" y="54128"/>
                    </a:lnTo>
                    <a:lnTo>
                      <a:pt x="128210" y="52982"/>
                    </a:lnTo>
                    <a:lnTo>
                      <a:pt x="126724" y="52303"/>
                    </a:lnTo>
                    <a:lnTo>
                      <a:pt x="125748" y="52133"/>
                    </a:lnTo>
                    <a:lnTo>
                      <a:pt x="120398" y="51199"/>
                    </a:lnTo>
                    <a:lnTo>
                      <a:pt x="114964" y="50520"/>
                    </a:lnTo>
                    <a:lnTo>
                      <a:pt x="114158" y="50392"/>
                    </a:lnTo>
                    <a:lnTo>
                      <a:pt x="112884" y="49883"/>
                    </a:lnTo>
                    <a:lnTo>
                      <a:pt x="111908" y="49034"/>
                    </a:lnTo>
                    <a:lnTo>
                      <a:pt x="111101" y="47888"/>
                    </a:lnTo>
                    <a:lnTo>
                      <a:pt x="110677" y="47166"/>
                    </a:lnTo>
                    <a:lnTo>
                      <a:pt x="110252" y="46444"/>
                    </a:lnTo>
                    <a:lnTo>
                      <a:pt x="109658" y="45001"/>
                    </a:lnTo>
                    <a:lnTo>
                      <a:pt x="109318" y="43642"/>
                    </a:lnTo>
                    <a:lnTo>
                      <a:pt x="109276" y="42326"/>
                    </a:lnTo>
                    <a:lnTo>
                      <a:pt x="109445" y="41053"/>
                    </a:lnTo>
                    <a:lnTo>
                      <a:pt x="109912" y="39864"/>
                    </a:lnTo>
                    <a:lnTo>
                      <a:pt x="111016" y="38038"/>
                    </a:lnTo>
                    <a:lnTo>
                      <a:pt x="112120" y="36892"/>
                    </a:lnTo>
                    <a:lnTo>
                      <a:pt x="113266" y="35619"/>
                    </a:lnTo>
                    <a:lnTo>
                      <a:pt x="115304" y="32859"/>
                    </a:lnTo>
                    <a:lnTo>
                      <a:pt x="116408" y="31543"/>
                    </a:lnTo>
                    <a:lnTo>
                      <a:pt x="117045" y="30736"/>
                    </a:lnTo>
                    <a:lnTo>
                      <a:pt x="117724" y="29166"/>
                    </a:lnTo>
                    <a:lnTo>
                      <a:pt x="117724" y="27637"/>
                    </a:lnTo>
                    <a:lnTo>
                      <a:pt x="117002" y="26151"/>
                    </a:lnTo>
                    <a:lnTo>
                      <a:pt x="116365" y="25430"/>
                    </a:lnTo>
                    <a:lnTo>
                      <a:pt x="111695" y="20378"/>
                    </a:lnTo>
                    <a:lnTo>
                      <a:pt x="106856" y="15496"/>
                    </a:lnTo>
                    <a:lnTo>
                      <a:pt x="105030" y="13713"/>
                    </a:lnTo>
                    <a:lnTo>
                      <a:pt x="103035" y="12057"/>
                    </a:lnTo>
                    <a:lnTo>
                      <a:pt x="101931" y="11547"/>
                    </a:lnTo>
                    <a:lnTo>
                      <a:pt x="100870" y="11463"/>
                    </a:lnTo>
                    <a:lnTo>
                      <a:pt x="99724" y="11845"/>
                    </a:lnTo>
                    <a:lnTo>
                      <a:pt x="97643" y="13203"/>
                    </a:lnTo>
                    <a:lnTo>
                      <a:pt x="95606" y="14689"/>
                    </a:lnTo>
                    <a:lnTo>
                      <a:pt x="94290" y="15623"/>
                    </a:lnTo>
                    <a:lnTo>
                      <a:pt x="91658" y="17533"/>
                    </a:lnTo>
                    <a:lnTo>
                      <a:pt x="90469" y="18637"/>
                    </a:lnTo>
                    <a:lnTo>
                      <a:pt x="89662" y="19359"/>
                    </a:lnTo>
                    <a:lnTo>
                      <a:pt x="88091" y="20166"/>
                    </a:lnTo>
                    <a:lnTo>
                      <a:pt x="86436" y="20335"/>
                    </a:lnTo>
                    <a:lnTo>
                      <a:pt x="84610" y="19953"/>
                    </a:lnTo>
                    <a:lnTo>
                      <a:pt x="83634" y="19571"/>
                    </a:lnTo>
                    <a:lnTo>
                      <a:pt x="82530" y="19104"/>
                    </a:lnTo>
                    <a:lnTo>
                      <a:pt x="80832" y="18000"/>
                    </a:lnTo>
                    <a:lnTo>
                      <a:pt x="79728" y="16599"/>
                    </a:lnTo>
                    <a:lnTo>
                      <a:pt x="79091" y="14731"/>
                    </a:lnTo>
                    <a:lnTo>
                      <a:pt x="79006" y="13543"/>
                    </a:lnTo>
                    <a:lnTo>
                      <a:pt x="78794" y="11123"/>
                    </a:lnTo>
                    <a:lnTo>
                      <a:pt x="77988" y="6326"/>
                    </a:lnTo>
                    <a:lnTo>
                      <a:pt x="77648" y="3948"/>
                    </a:lnTo>
                    <a:lnTo>
                      <a:pt x="77478" y="2972"/>
                    </a:lnTo>
                    <a:lnTo>
                      <a:pt x="76799" y="1444"/>
                    </a:lnTo>
                    <a:lnTo>
                      <a:pt x="75695" y="467"/>
                    </a:lnTo>
                    <a:lnTo>
                      <a:pt x="74082" y="43"/>
                    </a:lnTo>
                    <a:lnTo>
                      <a:pt x="73063" y="0"/>
                    </a:lnTo>
                    <a:lnTo>
                      <a:pt x="64742" y="128"/>
                    </a:lnTo>
                    <a:lnTo>
                      <a:pt x="5646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68"/>
          <p:cNvSpPr/>
          <p:nvPr/>
        </p:nvSpPr>
        <p:spPr>
          <a:xfrm>
            <a:off x="4277800" y="1639100"/>
            <a:ext cx="588300" cy="430500"/>
          </a:xfrm>
          <a:custGeom>
            <a:rect b="b" l="l" r="r" t="t"/>
            <a:pathLst>
              <a:path extrusionOk="0" h="120000" w="120000">
                <a:moveTo>
                  <a:pt x="120000" y="87518"/>
                </a:moveTo>
                <a:cubicBezTo>
                  <a:pt x="120000" y="96541"/>
                  <a:pt x="117362" y="104661"/>
                  <a:pt x="112747" y="110977"/>
                </a:cubicBezTo>
                <a:cubicBezTo>
                  <a:pt x="108131" y="117293"/>
                  <a:pt x="102857" y="120000"/>
                  <a:pt x="96263" y="120000"/>
                </a:cubicBezTo>
                <a:cubicBezTo>
                  <a:pt x="28351" y="120000"/>
                  <a:pt x="28351" y="120000"/>
                  <a:pt x="28351" y="120000"/>
                </a:cubicBezTo>
                <a:cubicBezTo>
                  <a:pt x="20439" y="120000"/>
                  <a:pt x="13846" y="116390"/>
                  <a:pt x="8571" y="109172"/>
                </a:cubicBezTo>
                <a:cubicBezTo>
                  <a:pt x="3296" y="101954"/>
                  <a:pt x="0" y="92932"/>
                  <a:pt x="0" y="82105"/>
                </a:cubicBezTo>
                <a:cubicBezTo>
                  <a:pt x="0" y="74887"/>
                  <a:pt x="1978" y="67669"/>
                  <a:pt x="4615" y="61353"/>
                </a:cubicBezTo>
                <a:cubicBezTo>
                  <a:pt x="7912" y="55037"/>
                  <a:pt x="11868" y="50526"/>
                  <a:pt x="16483" y="47819"/>
                </a:cubicBezTo>
                <a:cubicBezTo>
                  <a:pt x="16483" y="46015"/>
                  <a:pt x="16483" y="45112"/>
                  <a:pt x="16483" y="44210"/>
                </a:cubicBezTo>
                <a:cubicBezTo>
                  <a:pt x="16483" y="31578"/>
                  <a:pt x="19120" y="21654"/>
                  <a:pt x="25714" y="13533"/>
                </a:cubicBezTo>
                <a:cubicBezTo>
                  <a:pt x="31648" y="4511"/>
                  <a:pt x="39560" y="0"/>
                  <a:pt x="48131" y="0"/>
                </a:cubicBezTo>
                <a:cubicBezTo>
                  <a:pt x="54725" y="0"/>
                  <a:pt x="60659" y="2706"/>
                  <a:pt x="65934" y="8120"/>
                </a:cubicBezTo>
                <a:cubicBezTo>
                  <a:pt x="71208" y="12631"/>
                  <a:pt x="75164" y="18947"/>
                  <a:pt x="77802" y="27067"/>
                </a:cubicBezTo>
                <a:cubicBezTo>
                  <a:pt x="80439" y="23458"/>
                  <a:pt x="84395" y="22556"/>
                  <a:pt x="88351" y="22556"/>
                </a:cubicBezTo>
                <a:cubicBezTo>
                  <a:pt x="92307" y="22556"/>
                  <a:pt x="96263" y="24360"/>
                  <a:pt x="99560" y="28872"/>
                </a:cubicBezTo>
                <a:cubicBezTo>
                  <a:pt x="102197" y="32481"/>
                  <a:pt x="104175" y="37894"/>
                  <a:pt x="104175" y="44210"/>
                </a:cubicBezTo>
                <a:cubicBezTo>
                  <a:pt x="104175" y="47819"/>
                  <a:pt x="102857" y="52330"/>
                  <a:pt x="101538" y="55939"/>
                </a:cubicBezTo>
                <a:cubicBezTo>
                  <a:pt x="106813" y="57744"/>
                  <a:pt x="111428" y="61353"/>
                  <a:pt x="114725" y="66766"/>
                </a:cubicBezTo>
                <a:cubicBezTo>
                  <a:pt x="118021" y="73082"/>
                  <a:pt x="120000" y="80300"/>
                  <a:pt x="120000" y="87518"/>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graphicFrame>
        <p:nvGraphicFramePr>
          <p:cNvPr id="870" name="Google Shape;870;p68"/>
          <p:cNvGraphicFramePr/>
          <p:nvPr/>
        </p:nvGraphicFramePr>
        <p:xfrm>
          <a:off x="952500" y="2190750"/>
          <a:ext cx="3000000" cy="3000000"/>
        </p:xfrm>
        <a:graphic>
          <a:graphicData uri="http://schemas.openxmlformats.org/drawingml/2006/table">
            <a:tbl>
              <a:tblPr>
                <a:noFill/>
                <a:tableStyleId>{9A691E5E-0352-4D90-9C9D-96C01257DCA0}</a:tableStyleId>
              </a:tblPr>
              <a:tblGrid>
                <a:gridCol w="7239000"/>
              </a:tblGrid>
              <a:tr h="750800">
                <a:tc>
                  <a:txBody>
                    <a:bodyPr/>
                    <a:lstStyle/>
                    <a:p>
                      <a:pPr indent="0" lvl="0" marL="0" marR="0" rtl="0" algn="ctr">
                        <a:lnSpc>
                          <a:spcPct val="100000"/>
                        </a:lnSpc>
                        <a:spcBef>
                          <a:spcPts val="0"/>
                        </a:spcBef>
                        <a:spcAft>
                          <a:spcPts val="0"/>
                        </a:spcAft>
                        <a:buClr>
                          <a:srgbClr val="000000"/>
                        </a:buClr>
                        <a:buSzPts val="5000"/>
                        <a:buFont typeface="Arial"/>
                        <a:buNone/>
                      </a:pPr>
                      <a:r>
                        <a:rPr b="1" lang="en" sz="5000" u="none" cap="none" strike="noStrike">
                          <a:solidFill>
                            <a:schemeClr val="lt1"/>
                          </a:solidFill>
                          <a:latin typeface="Roboto"/>
                          <a:ea typeface="Roboto"/>
                          <a:cs typeface="Roboto"/>
                          <a:sym typeface="Roboto"/>
                        </a:rPr>
                        <a:t>Cloud-Based</a:t>
                      </a:r>
                      <a:endParaRPr sz="1400" u="none" cap="none" strike="noStrike"/>
                    </a:p>
                  </a:txBody>
                  <a:tcPr marT="91425" marB="4570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56500">
                <a:tc>
                  <a:txBody>
                    <a:bodyPr/>
                    <a:lstStyle/>
                    <a:p>
                      <a:pPr indent="0" lvl="0" marL="0" marR="0" rtl="0" algn="ctr">
                        <a:lnSpc>
                          <a:spcPct val="100000"/>
                        </a:lnSpc>
                        <a:spcBef>
                          <a:spcPts val="0"/>
                        </a:spcBef>
                        <a:spcAft>
                          <a:spcPts val="0"/>
                        </a:spcAft>
                        <a:buClr>
                          <a:srgbClr val="000000"/>
                        </a:buClr>
                        <a:buSzPts val="2200"/>
                        <a:buFont typeface="Arial"/>
                        <a:buNone/>
                      </a:pPr>
                      <a:r>
                        <a:rPr lang="en" sz="2200" u="none" cap="none" strike="noStrike">
                          <a:solidFill>
                            <a:schemeClr val="lt1"/>
                          </a:solidFill>
                          <a:latin typeface="Roboto Light"/>
                          <a:ea typeface="Roboto Light"/>
                          <a:cs typeface="Roboto Light"/>
                          <a:sym typeface="Roboto Light"/>
                        </a:rPr>
                        <a:t>Brokerage whose foundation is built using innovation </a:t>
                      </a:r>
                      <a:endParaRPr sz="2200" u="none" cap="none" strike="noStrike">
                        <a:solidFill>
                          <a:schemeClr val="lt1"/>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2200"/>
                        <a:buFont typeface="Arial"/>
                        <a:buNone/>
                      </a:pPr>
                      <a:r>
                        <a:rPr lang="en" sz="2200" u="none" cap="none" strike="noStrike">
                          <a:solidFill>
                            <a:schemeClr val="lt1"/>
                          </a:solidFill>
                          <a:latin typeface="Roboto Light"/>
                          <a:ea typeface="Roboto Light"/>
                          <a:cs typeface="Roboto Light"/>
                          <a:sym typeface="Roboto Light"/>
                        </a:rPr>
                        <a:t>and cutting-edge technology.  </a:t>
                      </a:r>
                      <a:endParaRPr sz="2200" u="none" cap="none" strike="noStrike">
                        <a:solidFill>
                          <a:schemeClr val="lt1"/>
                        </a:solidFill>
                        <a:latin typeface="Roboto Light"/>
                        <a:ea typeface="Roboto Light"/>
                        <a:cs typeface="Roboto Light"/>
                        <a:sym typeface="Roboto Light"/>
                      </a:endParaRPr>
                    </a:p>
                  </a:txBody>
                  <a:tcPr marT="4570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69"/>
          <p:cNvSpPr/>
          <p:nvPr/>
        </p:nvSpPr>
        <p:spPr>
          <a:xfrm>
            <a:off x="5732900" y="1242750"/>
            <a:ext cx="3161100" cy="2979000"/>
          </a:xfrm>
          <a:prstGeom prst="rect">
            <a:avLst/>
          </a:prstGeom>
          <a:solidFill>
            <a:srgbClr val="1232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69"/>
          <p:cNvSpPr/>
          <p:nvPr/>
        </p:nvSpPr>
        <p:spPr>
          <a:xfrm>
            <a:off x="368025" y="252725"/>
            <a:ext cx="8589600" cy="553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rgbClr val="19469D"/>
                </a:solidFill>
                <a:latin typeface="Roboto"/>
                <a:ea typeface="Roboto"/>
                <a:cs typeface="Roboto"/>
                <a:sym typeface="Roboto"/>
              </a:rPr>
              <a:t>Welcome to Our World: Work Anywhere, Anytime</a:t>
            </a:r>
            <a:endParaRPr b="1" i="0" sz="3000" u="none" cap="none" strike="noStrike">
              <a:solidFill>
                <a:srgbClr val="19469D"/>
              </a:solidFill>
              <a:latin typeface="Roboto"/>
              <a:ea typeface="Roboto"/>
              <a:cs typeface="Roboto"/>
              <a:sym typeface="Roboto"/>
            </a:endParaRPr>
          </a:p>
        </p:txBody>
      </p:sp>
      <p:pic>
        <p:nvPicPr>
          <p:cNvPr id="877" name="Google Shape;877;p69"/>
          <p:cNvPicPr preferRelativeResize="0"/>
          <p:nvPr/>
        </p:nvPicPr>
        <p:blipFill rotWithShape="1">
          <a:blip r:embed="rId3">
            <a:alphaModFix/>
          </a:blip>
          <a:srcRect b="0" l="0" r="0" t="0"/>
          <a:stretch/>
        </p:blipFill>
        <p:spPr>
          <a:xfrm>
            <a:off x="393100" y="968975"/>
            <a:ext cx="4979875" cy="3973227"/>
          </a:xfrm>
          <a:prstGeom prst="rect">
            <a:avLst/>
          </a:prstGeom>
          <a:noFill/>
          <a:ln>
            <a:noFill/>
          </a:ln>
        </p:spPr>
      </p:pic>
      <p:sp>
        <p:nvSpPr>
          <p:cNvPr id="878" name="Google Shape;878;p69"/>
          <p:cNvSpPr txBox="1"/>
          <p:nvPr/>
        </p:nvSpPr>
        <p:spPr>
          <a:xfrm>
            <a:off x="5970525" y="1272309"/>
            <a:ext cx="2828700" cy="3309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0" i="0" lang="en" sz="1700" u="none" cap="none" strike="noStrike">
                <a:solidFill>
                  <a:srgbClr val="FFFFFF"/>
                </a:solidFill>
                <a:latin typeface="Roboto Light"/>
                <a:ea typeface="Roboto Light"/>
                <a:cs typeface="Roboto Light"/>
                <a:sym typeface="Roboto Light"/>
              </a:rPr>
              <a:t>Join a meeting or learn on the go with eXp Realty agents everywhere.</a:t>
            </a:r>
            <a:endParaRPr b="0" i="0" sz="1700" u="none" cap="none" strike="noStrike">
              <a:solidFill>
                <a:srgbClr val="FFFFFF"/>
              </a:solidFill>
              <a:latin typeface="Roboto Light"/>
              <a:ea typeface="Roboto Light"/>
              <a:cs typeface="Roboto Light"/>
              <a:sym typeface="Roboto Light"/>
            </a:endParaRPr>
          </a:p>
          <a:p>
            <a:pPr indent="0" lvl="0" marL="0" marR="0" rtl="0" algn="l">
              <a:lnSpc>
                <a:spcPct val="115000"/>
              </a:lnSpc>
              <a:spcBef>
                <a:spcPts val="1000"/>
              </a:spcBef>
              <a:spcAft>
                <a:spcPts val="1000"/>
              </a:spcAft>
              <a:buClr>
                <a:srgbClr val="000000"/>
              </a:buClr>
              <a:buSzPts val="1700"/>
              <a:buFont typeface="Arial"/>
              <a:buNone/>
            </a:pPr>
            <a:r>
              <a:rPr b="0" i="0" lang="en" sz="1700" u="none" cap="none" strike="noStrike">
                <a:solidFill>
                  <a:srgbClr val="FFFFFF"/>
                </a:solidFill>
                <a:latin typeface="Roboto Light"/>
                <a:ea typeface="Roboto Light"/>
                <a:cs typeface="Roboto Light"/>
                <a:sym typeface="Roboto Light"/>
              </a:rPr>
              <a:t>Agents gain instant, live support from eXp’s agent services, technology and finance experts -- all from wherever an agent or team is located. </a:t>
            </a:r>
            <a:endParaRPr b="0" i="0" sz="1700" u="none" cap="none" strike="noStrike">
              <a:solidFill>
                <a:srgbClr val="FFFFFF"/>
              </a:solidFill>
              <a:latin typeface="Roboto Light"/>
              <a:ea typeface="Roboto Light"/>
              <a:cs typeface="Roboto Light"/>
              <a:sym typeface="Roboto Light"/>
            </a:endParaRPr>
          </a:p>
        </p:txBody>
      </p:sp>
      <p:pic>
        <p:nvPicPr>
          <p:cNvPr id="879" name="Google Shape;879;p69" title="Company Overview.mp4">
            <a:hlinkClick r:id="rId4"/>
          </p:cNvPr>
          <p:cNvPicPr preferRelativeResize="0"/>
          <p:nvPr/>
        </p:nvPicPr>
        <p:blipFill rotWithShape="1">
          <a:blip r:embed="rId5">
            <a:alphaModFix/>
          </a:blip>
          <a:srcRect b="0" l="0" r="0" t="0"/>
          <a:stretch/>
        </p:blipFill>
        <p:spPr>
          <a:xfrm>
            <a:off x="540063" y="1169700"/>
            <a:ext cx="4685952" cy="2635852"/>
          </a:xfrm>
          <a:prstGeom prst="rect">
            <a:avLst/>
          </a:prstGeom>
          <a:noFill/>
          <a:ln>
            <a:noFill/>
          </a:ln>
        </p:spPr>
      </p:pic>
      <p:grpSp>
        <p:nvGrpSpPr>
          <p:cNvPr id="880" name="Google Shape;880;p69"/>
          <p:cNvGrpSpPr/>
          <p:nvPr/>
        </p:nvGrpSpPr>
        <p:grpSpPr>
          <a:xfrm>
            <a:off x="4521572" y="3232024"/>
            <a:ext cx="1155183" cy="1911485"/>
            <a:chOff x="3587075" y="3784838"/>
            <a:chExt cx="644202" cy="1065963"/>
          </a:xfrm>
        </p:grpSpPr>
        <p:pic>
          <p:nvPicPr>
            <p:cNvPr id="881" name="Google Shape;881;p69"/>
            <p:cNvPicPr preferRelativeResize="0"/>
            <p:nvPr/>
          </p:nvPicPr>
          <p:blipFill rotWithShape="1">
            <a:blip r:embed="rId6">
              <a:alphaModFix/>
            </a:blip>
            <a:srcRect b="0" l="0" r="0" t="0"/>
            <a:stretch/>
          </p:blipFill>
          <p:spPr>
            <a:xfrm>
              <a:off x="3587075" y="3784838"/>
              <a:ext cx="644202" cy="1065963"/>
            </a:xfrm>
            <a:prstGeom prst="rect">
              <a:avLst/>
            </a:prstGeom>
            <a:noFill/>
            <a:ln>
              <a:noFill/>
            </a:ln>
          </p:spPr>
        </p:pic>
        <p:pic>
          <p:nvPicPr>
            <p:cNvPr id="882" name="Google Shape;882;p69"/>
            <p:cNvPicPr preferRelativeResize="0"/>
            <p:nvPr/>
          </p:nvPicPr>
          <p:blipFill rotWithShape="1">
            <a:blip r:embed="rId7">
              <a:alphaModFix/>
            </a:blip>
            <a:srcRect b="0" l="0" r="0" t="0"/>
            <a:stretch/>
          </p:blipFill>
          <p:spPr>
            <a:xfrm>
              <a:off x="3713546" y="3952700"/>
              <a:ext cx="386939" cy="687958"/>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graphicFrame>
        <p:nvGraphicFramePr>
          <p:cNvPr id="887" name="Google Shape;887;p70"/>
          <p:cNvGraphicFramePr/>
          <p:nvPr/>
        </p:nvGraphicFramePr>
        <p:xfrm>
          <a:off x="458325" y="1375525"/>
          <a:ext cx="3000000" cy="3000000"/>
        </p:xfrm>
        <a:graphic>
          <a:graphicData uri="http://schemas.openxmlformats.org/drawingml/2006/table">
            <a:tbl>
              <a:tblPr>
                <a:noFill/>
                <a:tableStyleId>{9A691E5E-0352-4D90-9C9D-96C01257DCA0}</a:tableStyleId>
              </a:tblPr>
              <a:tblGrid>
                <a:gridCol w="2753375"/>
                <a:gridCol w="2753375"/>
                <a:gridCol w="2753375"/>
              </a:tblGrid>
              <a:tr h="13307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1"/>
                          </a:solidFill>
                          <a:latin typeface="Roboto Light"/>
                          <a:ea typeface="Roboto Light"/>
                          <a:cs typeface="Roboto Light"/>
                          <a:sym typeface="Roboto Light"/>
                        </a:rPr>
                        <a:t>eXp Enterprise</a:t>
                      </a:r>
                      <a:endParaRPr sz="1400" u="none" cap="none" strike="noStrike">
                        <a:solidFill>
                          <a:schemeClr val="lt1"/>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800"/>
                        <a:buFont typeface="Arial"/>
                        <a:buNone/>
                      </a:pPr>
                      <a:r>
                        <a:rPr lang="en" sz="800" u="none" cap="none" strike="noStrike">
                          <a:solidFill>
                            <a:schemeClr val="lt1"/>
                          </a:solidFill>
                          <a:latin typeface="Roboto Light"/>
                          <a:ea typeface="Roboto Light"/>
                          <a:cs typeface="Roboto Light"/>
                          <a:sym typeface="Roboto Light"/>
                        </a:rPr>
                        <a:t>Business Intelligence</a:t>
                      </a:r>
                      <a:endParaRPr sz="1400" u="none" cap="none" strike="noStrike"/>
                    </a:p>
                  </a:txBody>
                  <a:tcPr marT="822950"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C4EB3"/>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en" sz="1400" u="none" cap="none" strike="noStrike">
                          <a:solidFill>
                            <a:schemeClr val="lt1"/>
                          </a:solidFill>
                          <a:latin typeface="Roboto Light"/>
                          <a:ea typeface="Roboto Light"/>
                          <a:cs typeface="Roboto Light"/>
                          <a:sym typeface="Roboto Light"/>
                        </a:rPr>
                        <a:t>Transaction Management</a:t>
                      </a:r>
                      <a:endParaRPr sz="1400" u="none" cap="none" strike="noStrike"/>
                    </a:p>
                  </a:txBody>
                  <a:tcPr marT="822950"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2327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1"/>
                          </a:solidFill>
                          <a:latin typeface="Roboto Light"/>
                          <a:ea typeface="Roboto Light"/>
                          <a:cs typeface="Roboto Light"/>
                          <a:sym typeface="Roboto Light"/>
                        </a:rPr>
                        <a:t>Community Platform</a:t>
                      </a:r>
                      <a:endParaRPr sz="1400" u="none" cap="none" strike="noStrike">
                        <a:solidFill>
                          <a:schemeClr val="lt1"/>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822950"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699ABD"/>
                    </a:solidFill>
                  </a:tcPr>
                </a:tc>
              </a:tr>
            </a:tbl>
          </a:graphicData>
        </a:graphic>
      </p:graphicFrame>
      <p:graphicFrame>
        <p:nvGraphicFramePr>
          <p:cNvPr id="888" name="Google Shape;888;p70"/>
          <p:cNvGraphicFramePr/>
          <p:nvPr/>
        </p:nvGraphicFramePr>
        <p:xfrm>
          <a:off x="458325" y="2706225"/>
          <a:ext cx="3000000" cy="3000000"/>
        </p:xfrm>
        <a:graphic>
          <a:graphicData uri="http://schemas.openxmlformats.org/drawingml/2006/table">
            <a:tbl>
              <a:tblPr>
                <a:noFill/>
                <a:tableStyleId>{9A691E5E-0352-4D90-9C9D-96C01257DCA0}</a:tableStyleId>
              </a:tblPr>
              <a:tblGrid>
                <a:gridCol w="2753375"/>
                <a:gridCol w="2753375"/>
                <a:gridCol w="2753375"/>
              </a:tblGrid>
              <a:tr h="1330700">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1"/>
                          </a:solidFill>
                          <a:latin typeface="Roboto Light"/>
                          <a:ea typeface="Roboto Light"/>
                          <a:cs typeface="Roboto Light"/>
                          <a:sym typeface="Roboto Light"/>
                        </a:rPr>
                        <a:t>CRM &amp; Lead </a:t>
                      </a:r>
                      <a:endParaRPr sz="1400" u="none" cap="none" strike="noStrike">
                        <a:solidFill>
                          <a:schemeClr val="lt1"/>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1"/>
                          </a:solidFill>
                          <a:latin typeface="Roboto Light"/>
                          <a:ea typeface="Roboto Light"/>
                          <a:cs typeface="Roboto Light"/>
                          <a:sym typeface="Roboto Light"/>
                        </a:rPr>
                        <a:t>Generation</a:t>
                      </a:r>
                      <a:endParaRPr sz="1400" u="none" cap="none" strike="noStrike"/>
                    </a:p>
                  </a:txBody>
                  <a:tcPr marT="822950"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699AB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1"/>
                          </a:solidFill>
                          <a:latin typeface="Roboto Light"/>
                          <a:ea typeface="Roboto Light"/>
                          <a:cs typeface="Roboto Light"/>
                          <a:sym typeface="Roboto Light"/>
                        </a:rPr>
                        <a:t>Live Training </a:t>
                      </a:r>
                      <a:endParaRPr sz="1400" u="none" cap="none" strike="noStrike"/>
                    </a:p>
                  </a:txBody>
                  <a:tcPr marT="822950"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C4EB3"/>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lt1"/>
                          </a:solidFill>
                          <a:latin typeface="Roboto Light"/>
                          <a:ea typeface="Roboto Light"/>
                          <a:cs typeface="Roboto Light"/>
                          <a:sym typeface="Roboto Light"/>
                        </a:rPr>
                        <a:t>eXp’s Resource Guide</a:t>
                      </a:r>
                      <a:endParaRPr sz="1400" u="none" cap="none" strike="noStrike"/>
                    </a:p>
                  </a:txBody>
                  <a:tcPr marT="822950"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123271"/>
                    </a:solidFill>
                  </a:tcPr>
                </a:tc>
              </a:tr>
            </a:tbl>
          </a:graphicData>
        </a:graphic>
      </p:graphicFrame>
      <p:sp>
        <p:nvSpPr>
          <p:cNvPr id="889" name="Google Shape;889;p70"/>
          <p:cNvSpPr/>
          <p:nvPr/>
        </p:nvSpPr>
        <p:spPr>
          <a:xfrm>
            <a:off x="368025" y="252725"/>
            <a:ext cx="5868000" cy="472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9469D"/>
                </a:solidFill>
                <a:latin typeface="Roboto"/>
                <a:ea typeface="Roboto"/>
                <a:cs typeface="Roboto"/>
                <a:sym typeface="Roboto"/>
              </a:rPr>
              <a:t>Cloud-Based Agent Tools</a:t>
            </a:r>
            <a:endParaRPr b="1" i="0" sz="3000" u="none" cap="none" strike="noStrike">
              <a:solidFill>
                <a:srgbClr val="19469D"/>
              </a:solidFill>
              <a:latin typeface="Roboto"/>
              <a:ea typeface="Roboto"/>
              <a:cs typeface="Roboto"/>
              <a:sym typeface="Roboto"/>
            </a:endParaRPr>
          </a:p>
        </p:txBody>
      </p:sp>
      <p:sp>
        <p:nvSpPr>
          <p:cNvPr id="890" name="Google Shape;890;p70"/>
          <p:cNvSpPr/>
          <p:nvPr/>
        </p:nvSpPr>
        <p:spPr>
          <a:xfrm>
            <a:off x="458326" y="755953"/>
            <a:ext cx="6426000" cy="531000"/>
          </a:xfrm>
          <a:prstGeom prst="rect">
            <a:avLst/>
          </a:prstGeom>
          <a:noFill/>
          <a:ln>
            <a:noFill/>
          </a:ln>
        </p:spPr>
        <p:txBody>
          <a:bodyPr anchorCtr="0" anchor="t" bIns="34275" lIns="0" spcFirstLastPara="1" rIns="68575" wrap="square" tIns="34275">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353A42"/>
                </a:solidFill>
                <a:latin typeface="Roboto Light"/>
                <a:ea typeface="Roboto Light"/>
                <a:cs typeface="Roboto Light"/>
                <a:sym typeface="Roboto Light"/>
              </a:rPr>
              <a:t>The best tools and services to grow a real estate business</a:t>
            </a:r>
            <a:endParaRPr b="0" i="0" sz="1600" u="none" cap="none" strike="noStrike">
              <a:solidFill>
                <a:srgbClr val="353A42"/>
              </a:solidFill>
              <a:latin typeface="Roboto Light"/>
              <a:ea typeface="Roboto Light"/>
              <a:cs typeface="Roboto Light"/>
              <a:sym typeface="Roboto Light"/>
            </a:endParaRPr>
          </a:p>
        </p:txBody>
      </p:sp>
      <p:pic>
        <p:nvPicPr>
          <p:cNvPr id="891" name="Google Shape;891;p70"/>
          <p:cNvPicPr preferRelativeResize="0"/>
          <p:nvPr/>
        </p:nvPicPr>
        <p:blipFill rotWithShape="1">
          <a:blip r:embed="rId3">
            <a:alphaModFix/>
          </a:blip>
          <a:srcRect b="29" l="0" r="0" t="19"/>
          <a:stretch/>
        </p:blipFill>
        <p:spPr>
          <a:xfrm>
            <a:off x="8000994" y="4419650"/>
            <a:ext cx="953851" cy="495251"/>
          </a:xfrm>
          <a:prstGeom prst="rect">
            <a:avLst/>
          </a:prstGeom>
          <a:noFill/>
          <a:ln>
            <a:noFill/>
          </a:ln>
        </p:spPr>
      </p:pic>
      <p:grpSp>
        <p:nvGrpSpPr>
          <p:cNvPr id="892" name="Google Shape;892;p70"/>
          <p:cNvGrpSpPr/>
          <p:nvPr/>
        </p:nvGrpSpPr>
        <p:grpSpPr>
          <a:xfrm>
            <a:off x="4310818" y="1567832"/>
            <a:ext cx="576047" cy="531028"/>
            <a:chOff x="1572925" y="949550"/>
            <a:chExt cx="4420925" cy="4075425"/>
          </a:xfrm>
        </p:grpSpPr>
        <p:sp>
          <p:nvSpPr>
            <p:cNvPr id="893" name="Google Shape;893;p70"/>
            <p:cNvSpPr/>
            <p:nvPr/>
          </p:nvSpPr>
          <p:spPr>
            <a:xfrm>
              <a:off x="2177125" y="1466950"/>
              <a:ext cx="345500" cy="345525"/>
            </a:xfrm>
            <a:custGeom>
              <a:rect b="b" l="l" r="r" t="t"/>
              <a:pathLst>
                <a:path extrusionOk="0" h="13821" w="13820">
                  <a:moveTo>
                    <a:pt x="6910" y="1"/>
                  </a:moveTo>
                  <a:lnTo>
                    <a:pt x="6190" y="33"/>
                  </a:lnTo>
                  <a:lnTo>
                    <a:pt x="4847" y="295"/>
                  </a:lnTo>
                  <a:lnTo>
                    <a:pt x="3603" y="819"/>
                  </a:lnTo>
                  <a:lnTo>
                    <a:pt x="2522" y="1573"/>
                  </a:lnTo>
                  <a:lnTo>
                    <a:pt x="1572" y="2522"/>
                  </a:lnTo>
                  <a:lnTo>
                    <a:pt x="819" y="3636"/>
                  </a:lnTo>
                  <a:lnTo>
                    <a:pt x="295" y="4847"/>
                  </a:lnTo>
                  <a:lnTo>
                    <a:pt x="33" y="6223"/>
                  </a:lnTo>
                  <a:lnTo>
                    <a:pt x="1" y="6910"/>
                  </a:lnTo>
                  <a:lnTo>
                    <a:pt x="33" y="7631"/>
                  </a:lnTo>
                  <a:lnTo>
                    <a:pt x="295" y="8973"/>
                  </a:lnTo>
                  <a:lnTo>
                    <a:pt x="819" y="10218"/>
                  </a:lnTo>
                  <a:lnTo>
                    <a:pt x="1572" y="11331"/>
                  </a:lnTo>
                  <a:lnTo>
                    <a:pt x="2522" y="12248"/>
                  </a:lnTo>
                  <a:lnTo>
                    <a:pt x="3603" y="13001"/>
                  </a:lnTo>
                  <a:lnTo>
                    <a:pt x="4847" y="13525"/>
                  </a:lnTo>
                  <a:lnTo>
                    <a:pt x="6190" y="13820"/>
                  </a:lnTo>
                  <a:lnTo>
                    <a:pt x="7631" y="13820"/>
                  </a:lnTo>
                  <a:lnTo>
                    <a:pt x="8973" y="13525"/>
                  </a:lnTo>
                  <a:lnTo>
                    <a:pt x="10218" y="13001"/>
                  </a:lnTo>
                  <a:lnTo>
                    <a:pt x="11331" y="12248"/>
                  </a:lnTo>
                  <a:lnTo>
                    <a:pt x="12248" y="11331"/>
                  </a:lnTo>
                  <a:lnTo>
                    <a:pt x="13001" y="10218"/>
                  </a:lnTo>
                  <a:lnTo>
                    <a:pt x="13525" y="8973"/>
                  </a:lnTo>
                  <a:lnTo>
                    <a:pt x="13787" y="7631"/>
                  </a:lnTo>
                  <a:lnTo>
                    <a:pt x="13820" y="6910"/>
                  </a:lnTo>
                  <a:lnTo>
                    <a:pt x="13787" y="6223"/>
                  </a:lnTo>
                  <a:lnTo>
                    <a:pt x="13525" y="4847"/>
                  </a:lnTo>
                  <a:lnTo>
                    <a:pt x="13001" y="3636"/>
                  </a:lnTo>
                  <a:lnTo>
                    <a:pt x="12248" y="2522"/>
                  </a:lnTo>
                  <a:lnTo>
                    <a:pt x="11331" y="1573"/>
                  </a:lnTo>
                  <a:lnTo>
                    <a:pt x="10218" y="819"/>
                  </a:lnTo>
                  <a:lnTo>
                    <a:pt x="8973" y="295"/>
                  </a:lnTo>
                  <a:lnTo>
                    <a:pt x="7631" y="33"/>
                  </a:lnTo>
                  <a:lnTo>
                    <a:pt x="691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70"/>
            <p:cNvSpPr/>
            <p:nvPr/>
          </p:nvSpPr>
          <p:spPr>
            <a:xfrm>
              <a:off x="2781325" y="1466950"/>
              <a:ext cx="345500" cy="345525"/>
            </a:xfrm>
            <a:custGeom>
              <a:rect b="b" l="l" r="r" t="t"/>
              <a:pathLst>
                <a:path extrusionOk="0" h="13821" w="13820">
                  <a:moveTo>
                    <a:pt x="6910" y="1"/>
                  </a:moveTo>
                  <a:lnTo>
                    <a:pt x="6222" y="33"/>
                  </a:lnTo>
                  <a:lnTo>
                    <a:pt x="4847" y="295"/>
                  </a:lnTo>
                  <a:lnTo>
                    <a:pt x="3635" y="819"/>
                  </a:lnTo>
                  <a:lnTo>
                    <a:pt x="2522" y="1573"/>
                  </a:lnTo>
                  <a:lnTo>
                    <a:pt x="1572" y="2522"/>
                  </a:lnTo>
                  <a:lnTo>
                    <a:pt x="851" y="3636"/>
                  </a:lnTo>
                  <a:lnTo>
                    <a:pt x="327" y="4847"/>
                  </a:lnTo>
                  <a:lnTo>
                    <a:pt x="33" y="6223"/>
                  </a:lnTo>
                  <a:lnTo>
                    <a:pt x="0" y="6910"/>
                  </a:lnTo>
                  <a:lnTo>
                    <a:pt x="33" y="7631"/>
                  </a:lnTo>
                  <a:lnTo>
                    <a:pt x="327" y="8973"/>
                  </a:lnTo>
                  <a:lnTo>
                    <a:pt x="851" y="10218"/>
                  </a:lnTo>
                  <a:lnTo>
                    <a:pt x="1572" y="11331"/>
                  </a:lnTo>
                  <a:lnTo>
                    <a:pt x="2522" y="12248"/>
                  </a:lnTo>
                  <a:lnTo>
                    <a:pt x="3635" y="13001"/>
                  </a:lnTo>
                  <a:lnTo>
                    <a:pt x="4847" y="13525"/>
                  </a:lnTo>
                  <a:lnTo>
                    <a:pt x="6222" y="13820"/>
                  </a:lnTo>
                  <a:lnTo>
                    <a:pt x="7630" y="13820"/>
                  </a:lnTo>
                  <a:lnTo>
                    <a:pt x="8973" y="13525"/>
                  </a:lnTo>
                  <a:lnTo>
                    <a:pt x="10217" y="13001"/>
                  </a:lnTo>
                  <a:lnTo>
                    <a:pt x="11331" y="12248"/>
                  </a:lnTo>
                  <a:lnTo>
                    <a:pt x="12248" y="11331"/>
                  </a:lnTo>
                  <a:lnTo>
                    <a:pt x="13001" y="10218"/>
                  </a:lnTo>
                  <a:lnTo>
                    <a:pt x="13525" y="8973"/>
                  </a:lnTo>
                  <a:lnTo>
                    <a:pt x="13819" y="7631"/>
                  </a:lnTo>
                  <a:lnTo>
                    <a:pt x="13819" y="6910"/>
                  </a:lnTo>
                  <a:lnTo>
                    <a:pt x="13819" y="6223"/>
                  </a:lnTo>
                  <a:lnTo>
                    <a:pt x="13525" y="4847"/>
                  </a:lnTo>
                  <a:lnTo>
                    <a:pt x="13001" y="3636"/>
                  </a:lnTo>
                  <a:lnTo>
                    <a:pt x="12248" y="2522"/>
                  </a:lnTo>
                  <a:lnTo>
                    <a:pt x="11331" y="1573"/>
                  </a:lnTo>
                  <a:lnTo>
                    <a:pt x="10217" y="819"/>
                  </a:lnTo>
                  <a:lnTo>
                    <a:pt x="8973" y="295"/>
                  </a:lnTo>
                  <a:lnTo>
                    <a:pt x="7630" y="33"/>
                  </a:lnTo>
                  <a:lnTo>
                    <a:pt x="691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70"/>
            <p:cNvSpPr/>
            <p:nvPr/>
          </p:nvSpPr>
          <p:spPr>
            <a:xfrm>
              <a:off x="1572925" y="949550"/>
              <a:ext cx="4420925" cy="4075425"/>
            </a:xfrm>
            <a:custGeom>
              <a:rect b="b" l="l" r="r" t="t"/>
              <a:pathLst>
                <a:path extrusionOk="0" h="163017" w="176837">
                  <a:moveTo>
                    <a:pt x="156107" y="13787"/>
                  </a:moveTo>
                  <a:lnTo>
                    <a:pt x="156828" y="13820"/>
                  </a:lnTo>
                  <a:lnTo>
                    <a:pt x="158170" y="14114"/>
                  </a:lnTo>
                  <a:lnTo>
                    <a:pt x="159415" y="14638"/>
                  </a:lnTo>
                  <a:lnTo>
                    <a:pt x="160496" y="15359"/>
                  </a:lnTo>
                  <a:lnTo>
                    <a:pt x="161445" y="16309"/>
                  </a:lnTo>
                  <a:lnTo>
                    <a:pt x="162198" y="17422"/>
                  </a:lnTo>
                  <a:lnTo>
                    <a:pt x="162722" y="18666"/>
                  </a:lnTo>
                  <a:lnTo>
                    <a:pt x="162984" y="20009"/>
                  </a:lnTo>
                  <a:lnTo>
                    <a:pt x="163017" y="20697"/>
                  </a:lnTo>
                  <a:lnTo>
                    <a:pt x="163017" y="41426"/>
                  </a:lnTo>
                  <a:lnTo>
                    <a:pt x="13820" y="41426"/>
                  </a:lnTo>
                  <a:lnTo>
                    <a:pt x="13820" y="20697"/>
                  </a:lnTo>
                  <a:lnTo>
                    <a:pt x="13820" y="20009"/>
                  </a:lnTo>
                  <a:lnTo>
                    <a:pt x="14115" y="18666"/>
                  </a:lnTo>
                  <a:lnTo>
                    <a:pt x="14639" y="17422"/>
                  </a:lnTo>
                  <a:lnTo>
                    <a:pt x="15392" y="16309"/>
                  </a:lnTo>
                  <a:lnTo>
                    <a:pt x="16309" y="15359"/>
                  </a:lnTo>
                  <a:lnTo>
                    <a:pt x="17423" y="14638"/>
                  </a:lnTo>
                  <a:lnTo>
                    <a:pt x="18667" y="14114"/>
                  </a:lnTo>
                  <a:lnTo>
                    <a:pt x="20010" y="13820"/>
                  </a:lnTo>
                  <a:lnTo>
                    <a:pt x="20730" y="13787"/>
                  </a:lnTo>
                  <a:close/>
                  <a:moveTo>
                    <a:pt x="163017" y="55245"/>
                  </a:moveTo>
                  <a:lnTo>
                    <a:pt x="163017" y="142287"/>
                  </a:lnTo>
                  <a:lnTo>
                    <a:pt x="162984" y="143008"/>
                  </a:lnTo>
                  <a:lnTo>
                    <a:pt x="162722" y="144351"/>
                  </a:lnTo>
                  <a:lnTo>
                    <a:pt x="162198" y="145562"/>
                  </a:lnTo>
                  <a:lnTo>
                    <a:pt x="161445" y="146676"/>
                  </a:lnTo>
                  <a:lnTo>
                    <a:pt x="160496" y="147625"/>
                  </a:lnTo>
                  <a:lnTo>
                    <a:pt x="159415" y="148378"/>
                  </a:lnTo>
                  <a:lnTo>
                    <a:pt x="158170" y="148902"/>
                  </a:lnTo>
                  <a:lnTo>
                    <a:pt x="156828" y="149164"/>
                  </a:lnTo>
                  <a:lnTo>
                    <a:pt x="156107" y="149197"/>
                  </a:lnTo>
                  <a:lnTo>
                    <a:pt x="20730" y="149197"/>
                  </a:lnTo>
                  <a:lnTo>
                    <a:pt x="20010" y="149164"/>
                  </a:lnTo>
                  <a:lnTo>
                    <a:pt x="18667" y="148902"/>
                  </a:lnTo>
                  <a:lnTo>
                    <a:pt x="17423" y="148378"/>
                  </a:lnTo>
                  <a:lnTo>
                    <a:pt x="16309" y="147625"/>
                  </a:lnTo>
                  <a:lnTo>
                    <a:pt x="15392" y="146676"/>
                  </a:lnTo>
                  <a:lnTo>
                    <a:pt x="14639" y="145595"/>
                  </a:lnTo>
                  <a:lnTo>
                    <a:pt x="14115" y="144351"/>
                  </a:lnTo>
                  <a:lnTo>
                    <a:pt x="13820" y="143008"/>
                  </a:lnTo>
                  <a:lnTo>
                    <a:pt x="13820" y="142287"/>
                  </a:lnTo>
                  <a:lnTo>
                    <a:pt x="13820" y="55245"/>
                  </a:lnTo>
                  <a:close/>
                  <a:moveTo>
                    <a:pt x="19649" y="0"/>
                  </a:moveTo>
                  <a:lnTo>
                    <a:pt x="17554" y="230"/>
                  </a:lnTo>
                  <a:lnTo>
                    <a:pt x="15556" y="623"/>
                  </a:lnTo>
                  <a:lnTo>
                    <a:pt x="13591" y="1245"/>
                  </a:lnTo>
                  <a:lnTo>
                    <a:pt x="11725" y="2031"/>
                  </a:lnTo>
                  <a:lnTo>
                    <a:pt x="9989" y="2980"/>
                  </a:lnTo>
                  <a:lnTo>
                    <a:pt x="8319" y="4094"/>
                  </a:lnTo>
                  <a:lnTo>
                    <a:pt x="6780" y="5371"/>
                  </a:lnTo>
                  <a:lnTo>
                    <a:pt x="5372" y="6779"/>
                  </a:lnTo>
                  <a:lnTo>
                    <a:pt x="4127" y="8318"/>
                  </a:lnTo>
                  <a:lnTo>
                    <a:pt x="2981" y="9956"/>
                  </a:lnTo>
                  <a:lnTo>
                    <a:pt x="2031" y="11724"/>
                  </a:lnTo>
                  <a:lnTo>
                    <a:pt x="1245" y="13591"/>
                  </a:lnTo>
                  <a:lnTo>
                    <a:pt x="656" y="15523"/>
                  </a:lnTo>
                  <a:lnTo>
                    <a:pt x="230" y="17553"/>
                  </a:lnTo>
                  <a:lnTo>
                    <a:pt x="1" y="19649"/>
                  </a:lnTo>
                  <a:lnTo>
                    <a:pt x="1" y="20697"/>
                  </a:lnTo>
                  <a:lnTo>
                    <a:pt x="1" y="142287"/>
                  </a:lnTo>
                  <a:lnTo>
                    <a:pt x="1" y="143335"/>
                  </a:lnTo>
                  <a:lnTo>
                    <a:pt x="230" y="145431"/>
                  </a:lnTo>
                  <a:lnTo>
                    <a:pt x="656" y="147462"/>
                  </a:lnTo>
                  <a:lnTo>
                    <a:pt x="1245" y="149394"/>
                  </a:lnTo>
                  <a:lnTo>
                    <a:pt x="2031" y="151260"/>
                  </a:lnTo>
                  <a:lnTo>
                    <a:pt x="2981" y="153029"/>
                  </a:lnTo>
                  <a:lnTo>
                    <a:pt x="4127" y="154666"/>
                  </a:lnTo>
                  <a:lnTo>
                    <a:pt x="5372" y="156205"/>
                  </a:lnTo>
                  <a:lnTo>
                    <a:pt x="6780" y="157613"/>
                  </a:lnTo>
                  <a:lnTo>
                    <a:pt x="8319" y="158890"/>
                  </a:lnTo>
                  <a:lnTo>
                    <a:pt x="9989" y="160004"/>
                  </a:lnTo>
                  <a:lnTo>
                    <a:pt x="11725" y="160953"/>
                  </a:lnTo>
                  <a:lnTo>
                    <a:pt x="13591" y="161739"/>
                  </a:lnTo>
                  <a:lnTo>
                    <a:pt x="15556" y="162362"/>
                  </a:lnTo>
                  <a:lnTo>
                    <a:pt x="17554" y="162755"/>
                  </a:lnTo>
                  <a:lnTo>
                    <a:pt x="19649" y="162984"/>
                  </a:lnTo>
                  <a:lnTo>
                    <a:pt x="20730" y="163016"/>
                  </a:lnTo>
                  <a:lnTo>
                    <a:pt x="156107" y="163016"/>
                  </a:lnTo>
                  <a:lnTo>
                    <a:pt x="157188" y="162984"/>
                  </a:lnTo>
                  <a:lnTo>
                    <a:pt x="159251" y="162755"/>
                  </a:lnTo>
                  <a:lnTo>
                    <a:pt x="161281" y="162362"/>
                  </a:lnTo>
                  <a:lnTo>
                    <a:pt x="163246" y="161739"/>
                  </a:lnTo>
                  <a:lnTo>
                    <a:pt x="165080" y="160953"/>
                  </a:lnTo>
                  <a:lnTo>
                    <a:pt x="166849" y="160004"/>
                  </a:lnTo>
                  <a:lnTo>
                    <a:pt x="168519" y="158890"/>
                  </a:lnTo>
                  <a:lnTo>
                    <a:pt x="170058" y="157613"/>
                  </a:lnTo>
                  <a:lnTo>
                    <a:pt x="171466" y="156205"/>
                  </a:lnTo>
                  <a:lnTo>
                    <a:pt x="172710" y="154666"/>
                  </a:lnTo>
                  <a:lnTo>
                    <a:pt x="173824" y="153029"/>
                  </a:lnTo>
                  <a:lnTo>
                    <a:pt x="174806" y="151260"/>
                  </a:lnTo>
                  <a:lnTo>
                    <a:pt x="175592" y="149394"/>
                  </a:lnTo>
                  <a:lnTo>
                    <a:pt x="176181" y="147462"/>
                  </a:lnTo>
                  <a:lnTo>
                    <a:pt x="176607" y="145431"/>
                  </a:lnTo>
                  <a:lnTo>
                    <a:pt x="176804" y="143335"/>
                  </a:lnTo>
                  <a:lnTo>
                    <a:pt x="176836" y="142287"/>
                  </a:lnTo>
                  <a:lnTo>
                    <a:pt x="176836" y="20697"/>
                  </a:lnTo>
                  <a:lnTo>
                    <a:pt x="176804" y="19649"/>
                  </a:lnTo>
                  <a:lnTo>
                    <a:pt x="176607" y="17553"/>
                  </a:lnTo>
                  <a:lnTo>
                    <a:pt x="176181" y="15523"/>
                  </a:lnTo>
                  <a:lnTo>
                    <a:pt x="175592" y="13591"/>
                  </a:lnTo>
                  <a:lnTo>
                    <a:pt x="174806" y="11724"/>
                  </a:lnTo>
                  <a:lnTo>
                    <a:pt x="173824" y="9956"/>
                  </a:lnTo>
                  <a:lnTo>
                    <a:pt x="172710" y="8318"/>
                  </a:lnTo>
                  <a:lnTo>
                    <a:pt x="171433" y="6779"/>
                  </a:lnTo>
                  <a:lnTo>
                    <a:pt x="170058" y="5371"/>
                  </a:lnTo>
                  <a:lnTo>
                    <a:pt x="168519" y="4094"/>
                  </a:lnTo>
                  <a:lnTo>
                    <a:pt x="166849" y="2980"/>
                  </a:lnTo>
                  <a:lnTo>
                    <a:pt x="165080" y="2031"/>
                  </a:lnTo>
                  <a:lnTo>
                    <a:pt x="163246" y="1245"/>
                  </a:lnTo>
                  <a:lnTo>
                    <a:pt x="161281" y="623"/>
                  </a:lnTo>
                  <a:lnTo>
                    <a:pt x="159251" y="230"/>
                  </a:lnTo>
                  <a:lnTo>
                    <a:pt x="15718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70"/>
            <p:cNvSpPr/>
            <p:nvPr/>
          </p:nvSpPr>
          <p:spPr>
            <a:xfrm>
              <a:off x="3518125" y="2911100"/>
              <a:ext cx="475675" cy="1098700"/>
            </a:xfrm>
            <a:custGeom>
              <a:rect b="b" l="l" r="r" t="t"/>
              <a:pathLst>
                <a:path extrusionOk="0" h="43948" w="19027">
                  <a:moveTo>
                    <a:pt x="9628" y="1"/>
                  </a:moveTo>
                  <a:lnTo>
                    <a:pt x="8973" y="66"/>
                  </a:lnTo>
                  <a:lnTo>
                    <a:pt x="7860" y="525"/>
                  </a:lnTo>
                  <a:lnTo>
                    <a:pt x="7009" y="1376"/>
                  </a:lnTo>
                  <a:lnTo>
                    <a:pt x="6517" y="2522"/>
                  </a:lnTo>
                  <a:lnTo>
                    <a:pt x="6485" y="3145"/>
                  </a:lnTo>
                  <a:lnTo>
                    <a:pt x="6485" y="6812"/>
                  </a:lnTo>
                  <a:lnTo>
                    <a:pt x="5797" y="7074"/>
                  </a:lnTo>
                  <a:lnTo>
                    <a:pt x="4552" y="7762"/>
                  </a:lnTo>
                  <a:lnTo>
                    <a:pt x="3406" y="8646"/>
                  </a:lnTo>
                  <a:lnTo>
                    <a:pt x="2391" y="9661"/>
                  </a:lnTo>
                  <a:lnTo>
                    <a:pt x="1572" y="10808"/>
                  </a:lnTo>
                  <a:lnTo>
                    <a:pt x="918" y="12085"/>
                  </a:lnTo>
                  <a:lnTo>
                    <a:pt x="459" y="13460"/>
                  </a:lnTo>
                  <a:lnTo>
                    <a:pt x="230" y="14934"/>
                  </a:lnTo>
                  <a:lnTo>
                    <a:pt x="197" y="15720"/>
                  </a:lnTo>
                  <a:lnTo>
                    <a:pt x="230" y="16669"/>
                  </a:lnTo>
                  <a:lnTo>
                    <a:pt x="623" y="18503"/>
                  </a:lnTo>
                  <a:lnTo>
                    <a:pt x="1343" y="20206"/>
                  </a:lnTo>
                  <a:lnTo>
                    <a:pt x="2358" y="21712"/>
                  </a:lnTo>
                  <a:lnTo>
                    <a:pt x="3636" y="22990"/>
                  </a:lnTo>
                  <a:lnTo>
                    <a:pt x="5142" y="24005"/>
                  </a:lnTo>
                  <a:lnTo>
                    <a:pt x="6812" y="24725"/>
                  </a:lnTo>
                  <a:lnTo>
                    <a:pt x="8646" y="25085"/>
                  </a:lnTo>
                  <a:lnTo>
                    <a:pt x="9628" y="25118"/>
                  </a:lnTo>
                  <a:lnTo>
                    <a:pt x="10251" y="25184"/>
                  </a:lnTo>
                  <a:lnTo>
                    <a:pt x="11397" y="25642"/>
                  </a:lnTo>
                  <a:lnTo>
                    <a:pt x="12248" y="26494"/>
                  </a:lnTo>
                  <a:lnTo>
                    <a:pt x="12707" y="27640"/>
                  </a:lnTo>
                  <a:lnTo>
                    <a:pt x="12772" y="28262"/>
                  </a:lnTo>
                  <a:lnTo>
                    <a:pt x="12707" y="28917"/>
                  </a:lnTo>
                  <a:lnTo>
                    <a:pt x="12248" y="30030"/>
                  </a:lnTo>
                  <a:lnTo>
                    <a:pt x="11397" y="30882"/>
                  </a:lnTo>
                  <a:lnTo>
                    <a:pt x="10251" y="31340"/>
                  </a:lnTo>
                  <a:lnTo>
                    <a:pt x="9628" y="31406"/>
                  </a:lnTo>
                  <a:lnTo>
                    <a:pt x="9104" y="31373"/>
                  </a:lnTo>
                  <a:lnTo>
                    <a:pt x="8089" y="31078"/>
                  </a:lnTo>
                  <a:lnTo>
                    <a:pt x="7041" y="30456"/>
                  </a:lnTo>
                  <a:lnTo>
                    <a:pt x="6026" y="29572"/>
                  </a:lnTo>
                  <a:lnTo>
                    <a:pt x="5535" y="29015"/>
                  </a:lnTo>
                  <a:lnTo>
                    <a:pt x="5109" y="28557"/>
                  </a:lnTo>
                  <a:lnTo>
                    <a:pt x="3996" y="28000"/>
                  </a:lnTo>
                  <a:lnTo>
                    <a:pt x="2817" y="27902"/>
                  </a:lnTo>
                  <a:lnTo>
                    <a:pt x="1638" y="28262"/>
                  </a:lnTo>
                  <a:lnTo>
                    <a:pt x="1114" y="28655"/>
                  </a:lnTo>
                  <a:lnTo>
                    <a:pt x="656" y="29081"/>
                  </a:lnTo>
                  <a:lnTo>
                    <a:pt x="99" y="30194"/>
                  </a:lnTo>
                  <a:lnTo>
                    <a:pt x="1" y="31373"/>
                  </a:lnTo>
                  <a:lnTo>
                    <a:pt x="361" y="32552"/>
                  </a:lnTo>
                  <a:lnTo>
                    <a:pt x="754" y="33076"/>
                  </a:lnTo>
                  <a:lnTo>
                    <a:pt x="1376" y="33796"/>
                  </a:lnTo>
                  <a:lnTo>
                    <a:pt x="2751" y="35073"/>
                  </a:lnTo>
                  <a:lnTo>
                    <a:pt x="4192" y="36088"/>
                  </a:lnTo>
                  <a:lnTo>
                    <a:pt x="5699" y="36874"/>
                  </a:lnTo>
                  <a:lnTo>
                    <a:pt x="6485" y="37169"/>
                  </a:lnTo>
                  <a:lnTo>
                    <a:pt x="6485" y="40804"/>
                  </a:lnTo>
                  <a:lnTo>
                    <a:pt x="6517" y="41459"/>
                  </a:lnTo>
                  <a:lnTo>
                    <a:pt x="7009" y="42572"/>
                  </a:lnTo>
                  <a:lnTo>
                    <a:pt x="7860" y="43424"/>
                  </a:lnTo>
                  <a:lnTo>
                    <a:pt x="8973" y="43915"/>
                  </a:lnTo>
                  <a:lnTo>
                    <a:pt x="9628" y="43948"/>
                  </a:lnTo>
                  <a:lnTo>
                    <a:pt x="10251" y="43915"/>
                  </a:lnTo>
                  <a:lnTo>
                    <a:pt x="11397" y="43424"/>
                  </a:lnTo>
                  <a:lnTo>
                    <a:pt x="12248" y="42572"/>
                  </a:lnTo>
                  <a:lnTo>
                    <a:pt x="12707" y="41459"/>
                  </a:lnTo>
                  <a:lnTo>
                    <a:pt x="12772" y="40804"/>
                  </a:lnTo>
                  <a:lnTo>
                    <a:pt x="12772" y="37136"/>
                  </a:lnTo>
                  <a:lnTo>
                    <a:pt x="13427" y="36874"/>
                  </a:lnTo>
                  <a:lnTo>
                    <a:pt x="14704" y="36187"/>
                  </a:lnTo>
                  <a:lnTo>
                    <a:pt x="15850" y="35335"/>
                  </a:lnTo>
                  <a:lnTo>
                    <a:pt x="16833" y="34320"/>
                  </a:lnTo>
                  <a:lnTo>
                    <a:pt x="17684" y="33174"/>
                  </a:lnTo>
                  <a:lnTo>
                    <a:pt x="18339" y="31864"/>
                  </a:lnTo>
                  <a:lnTo>
                    <a:pt x="18798" y="30489"/>
                  </a:lnTo>
                  <a:lnTo>
                    <a:pt x="19027" y="29015"/>
                  </a:lnTo>
                  <a:lnTo>
                    <a:pt x="19027" y="28262"/>
                  </a:lnTo>
                  <a:lnTo>
                    <a:pt x="18994" y="27279"/>
                  </a:lnTo>
                  <a:lnTo>
                    <a:pt x="18634" y="25446"/>
                  </a:lnTo>
                  <a:lnTo>
                    <a:pt x="17913" y="23775"/>
                  </a:lnTo>
                  <a:lnTo>
                    <a:pt x="16898" y="22269"/>
                  </a:lnTo>
                  <a:lnTo>
                    <a:pt x="15621" y="20992"/>
                  </a:lnTo>
                  <a:lnTo>
                    <a:pt x="14115" y="19977"/>
                  </a:lnTo>
                  <a:lnTo>
                    <a:pt x="12445" y="19256"/>
                  </a:lnTo>
                  <a:lnTo>
                    <a:pt x="10578" y="18863"/>
                  </a:lnTo>
                  <a:lnTo>
                    <a:pt x="9628" y="18831"/>
                  </a:lnTo>
                  <a:lnTo>
                    <a:pt x="8973" y="18798"/>
                  </a:lnTo>
                  <a:lnTo>
                    <a:pt x="7860" y="18307"/>
                  </a:lnTo>
                  <a:lnTo>
                    <a:pt x="7009" y="17455"/>
                  </a:lnTo>
                  <a:lnTo>
                    <a:pt x="6517" y="16342"/>
                  </a:lnTo>
                  <a:lnTo>
                    <a:pt x="6485" y="15687"/>
                  </a:lnTo>
                  <a:lnTo>
                    <a:pt x="6517" y="15065"/>
                  </a:lnTo>
                  <a:lnTo>
                    <a:pt x="7009" y="13951"/>
                  </a:lnTo>
                  <a:lnTo>
                    <a:pt x="7860" y="13100"/>
                  </a:lnTo>
                  <a:lnTo>
                    <a:pt x="8973" y="12609"/>
                  </a:lnTo>
                  <a:lnTo>
                    <a:pt x="9628" y="12576"/>
                  </a:lnTo>
                  <a:lnTo>
                    <a:pt x="10054" y="12576"/>
                  </a:lnTo>
                  <a:lnTo>
                    <a:pt x="10905" y="12805"/>
                  </a:lnTo>
                  <a:lnTo>
                    <a:pt x="11757" y="13198"/>
                  </a:lnTo>
                  <a:lnTo>
                    <a:pt x="12608" y="13820"/>
                  </a:lnTo>
                  <a:lnTo>
                    <a:pt x="13001" y="14213"/>
                  </a:lnTo>
                  <a:lnTo>
                    <a:pt x="13492" y="14606"/>
                  </a:lnTo>
                  <a:lnTo>
                    <a:pt x="14639" y="15065"/>
                  </a:lnTo>
                  <a:lnTo>
                    <a:pt x="15850" y="15032"/>
                  </a:lnTo>
                  <a:lnTo>
                    <a:pt x="16964" y="14574"/>
                  </a:lnTo>
                  <a:lnTo>
                    <a:pt x="17455" y="14115"/>
                  </a:lnTo>
                  <a:lnTo>
                    <a:pt x="17881" y="13657"/>
                  </a:lnTo>
                  <a:lnTo>
                    <a:pt x="18306" y="12510"/>
                  </a:lnTo>
                  <a:lnTo>
                    <a:pt x="18274" y="11299"/>
                  </a:lnTo>
                  <a:lnTo>
                    <a:pt x="17815" y="10185"/>
                  </a:lnTo>
                  <a:lnTo>
                    <a:pt x="17389" y="9694"/>
                  </a:lnTo>
                  <a:lnTo>
                    <a:pt x="16800" y="9137"/>
                  </a:lnTo>
                  <a:lnTo>
                    <a:pt x="15588" y="8221"/>
                  </a:lnTo>
                  <a:lnTo>
                    <a:pt x="13853" y="7205"/>
                  </a:lnTo>
                  <a:lnTo>
                    <a:pt x="12772" y="6812"/>
                  </a:lnTo>
                  <a:lnTo>
                    <a:pt x="12772" y="3145"/>
                  </a:lnTo>
                  <a:lnTo>
                    <a:pt x="12707" y="2522"/>
                  </a:lnTo>
                  <a:lnTo>
                    <a:pt x="12248" y="1376"/>
                  </a:lnTo>
                  <a:lnTo>
                    <a:pt x="11397" y="525"/>
                  </a:lnTo>
                  <a:lnTo>
                    <a:pt x="10251" y="66"/>
                  </a:lnTo>
                  <a:lnTo>
                    <a:pt x="962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70"/>
            <p:cNvSpPr/>
            <p:nvPr/>
          </p:nvSpPr>
          <p:spPr>
            <a:xfrm>
              <a:off x="1970825" y="2554175"/>
              <a:ext cx="3641525" cy="1901825"/>
            </a:xfrm>
            <a:custGeom>
              <a:rect b="b" l="l" r="r" t="t"/>
              <a:pathLst>
                <a:path extrusionOk="0" h="76073" w="145661">
                  <a:moveTo>
                    <a:pt x="72143" y="7990"/>
                  </a:moveTo>
                  <a:lnTo>
                    <a:pt x="73583" y="8023"/>
                  </a:lnTo>
                  <a:lnTo>
                    <a:pt x="76432" y="8318"/>
                  </a:lnTo>
                  <a:lnTo>
                    <a:pt x="79216" y="8875"/>
                  </a:lnTo>
                  <a:lnTo>
                    <a:pt x="81836" y="9693"/>
                  </a:lnTo>
                  <a:lnTo>
                    <a:pt x="84390" y="10774"/>
                  </a:lnTo>
                  <a:lnTo>
                    <a:pt x="86781" y="12084"/>
                  </a:lnTo>
                  <a:lnTo>
                    <a:pt x="89040" y="13623"/>
                  </a:lnTo>
                  <a:lnTo>
                    <a:pt x="91136" y="15359"/>
                  </a:lnTo>
                  <a:lnTo>
                    <a:pt x="93068" y="17258"/>
                  </a:lnTo>
                  <a:lnTo>
                    <a:pt x="94771" y="19354"/>
                  </a:lnTo>
                  <a:lnTo>
                    <a:pt x="96310" y="21613"/>
                  </a:lnTo>
                  <a:lnTo>
                    <a:pt x="97620" y="24004"/>
                  </a:lnTo>
                  <a:lnTo>
                    <a:pt x="98701" y="26558"/>
                  </a:lnTo>
                  <a:lnTo>
                    <a:pt x="99519" y="29211"/>
                  </a:lnTo>
                  <a:lnTo>
                    <a:pt x="100076" y="31962"/>
                  </a:lnTo>
                  <a:lnTo>
                    <a:pt x="100371" y="34811"/>
                  </a:lnTo>
                  <a:lnTo>
                    <a:pt x="100403" y="36251"/>
                  </a:lnTo>
                  <a:lnTo>
                    <a:pt x="100371" y="37725"/>
                  </a:lnTo>
                  <a:lnTo>
                    <a:pt x="100076" y="40541"/>
                  </a:lnTo>
                  <a:lnTo>
                    <a:pt x="99519" y="43325"/>
                  </a:lnTo>
                  <a:lnTo>
                    <a:pt x="98701" y="45977"/>
                  </a:lnTo>
                  <a:lnTo>
                    <a:pt x="97620" y="48499"/>
                  </a:lnTo>
                  <a:lnTo>
                    <a:pt x="96310" y="50889"/>
                  </a:lnTo>
                  <a:lnTo>
                    <a:pt x="94771" y="53149"/>
                  </a:lnTo>
                  <a:lnTo>
                    <a:pt x="93068" y="55245"/>
                  </a:lnTo>
                  <a:lnTo>
                    <a:pt x="91136" y="57177"/>
                  </a:lnTo>
                  <a:lnTo>
                    <a:pt x="89040" y="58913"/>
                  </a:lnTo>
                  <a:lnTo>
                    <a:pt x="86781" y="60419"/>
                  </a:lnTo>
                  <a:lnTo>
                    <a:pt x="84390" y="61729"/>
                  </a:lnTo>
                  <a:lnTo>
                    <a:pt x="81836" y="62809"/>
                  </a:lnTo>
                  <a:lnTo>
                    <a:pt x="79216" y="63628"/>
                  </a:lnTo>
                  <a:lnTo>
                    <a:pt x="76432" y="64185"/>
                  </a:lnTo>
                  <a:lnTo>
                    <a:pt x="73583" y="64480"/>
                  </a:lnTo>
                  <a:lnTo>
                    <a:pt x="72143" y="64512"/>
                  </a:lnTo>
                  <a:lnTo>
                    <a:pt x="70702" y="64480"/>
                  </a:lnTo>
                  <a:lnTo>
                    <a:pt x="67853" y="64185"/>
                  </a:lnTo>
                  <a:lnTo>
                    <a:pt x="65069" y="63628"/>
                  </a:lnTo>
                  <a:lnTo>
                    <a:pt x="62449" y="62809"/>
                  </a:lnTo>
                  <a:lnTo>
                    <a:pt x="59895" y="61729"/>
                  </a:lnTo>
                  <a:lnTo>
                    <a:pt x="57504" y="60419"/>
                  </a:lnTo>
                  <a:lnTo>
                    <a:pt x="55245" y="58913"/>
                  </a:lnTo>
                  <a:lnTo>
                    <a:pt x="53149" y="57177"/>
                  </a:lnTo>
                  <a:lnTo>
                    <a:pt x="51217" y="55245"/>
                  </a:lnTo>
                  <a:lnTo>
                    <a:pt x="49514" y="53149"/>
                  </a:lnTo>
                  <a:lnTo>
                    <a:pt x="47975" y="50889"/>
                  </a:lnTo>
                  <a:lnTo>
                    <a:pt x="46665" y="48499"/>
                  </a:lnTo>
                  <a:lnTo>
                    <a:pt x="45584" y="45977"/>
                  </a:lnTo>
                  <a:lnTo>
                    <a:pt x="44766" y="43325"/>
                  </a:lnTo>
                  <a:lnTo>
                    <a:pt x="44209" y="40541"/>
                  </a:lnTo>
                  <a:lnTo>
                    <a:pt x="43914" y="37725"/>
                  </a:lnTo>
                  <a:lnTo>
                    <a:pt x="43882" y="36251"/>
                  </a:lnTo>
                  <a:lnTo>
                    <a:pt x="43914" y="34811"/>
                  </a:lnTo>
                  <a:lnTo>
                    <a:pt x="44209" y="31962"/>
                  </a:lnTo>
                  <a:lnTo>
                    <a:pt x="44766" y="29211"/>
                  </a:lnTo>
                  <a:lnTo>
                    <a:pt x="45584" y="26558"/>
                  </a:lnTo>
                  <a:lnTo>
                    <a:pt x="46665" y="24004"/>
                  </a:lnTo>
                  <a:lnTo>
                    <a:pt x="47975" y="21613"/>
                  </a:lnTo>
                  <a:lnTo>
                    <a:pt x="49514" y="19354"/>
                  </a:lnTo>
                  <a:lnTo>
                    <a:pt x="51217" y="17258"/>
                  </a:lnTo>
                  <a:lnTo>
                    <a:pt x="53149" y="15359"/>
                  </a:lnTo>
                  <a:lnTo>
                    <a:pt x="55245" y="13623"/>
                  </a:lnTo>
                  <a:lnTo>
                    <a:pt x="57504" y="12084"/>
                  </a:lnTo>
                  <a:lnTo>
                    <a:pt x="59895" y="10774"/>
                  </a:lnTo>
                  <a:lnTo>
                    <a:pt x="62449" y="9726"/>
                  </a:lnTo>
                  <a:lnTo>
                    <a:pt x="65069" y="8875"/>
                  </a:lnTo>
                  <a:lnTo>
                    <a:pt x="67853" y="8318"/>
                  </a:lnTo>
                  <a:lnTo>
                    <a:pt x="70702" y="8023"/>
                  </a:lnTo>
                  <a:lnTo>
                    <a:pt x="72143" y="7990"/>
                  </a:lnTo>
                  <a:close/>
                  <a:moveTo>
                    <a:pt x="121427" y="0"/>
                  </a:moveTo>
                  <a:lnTo>
                    <a:pt x="111668" y="9759"/>
                  </a:lnTo>
                  <a:lnTo>
                    <a:pt x="119200" y="17323"/>
                  </a:lnTo>
                  <a:lnTo>
                    <a:pt x="100993" y="17323"/>
                  </a:lnTo>
                  <a:lnTo>
                    <a:pt x="99814" y="15588"/>
                  </a:lnTo>
                  <a:lnTo>
                    <a:pt x="97096" y="12379"/>
                  </a:lnTo>
                  <a:lnTo>
                    <a:pt x="94018" y="9530"/>
                  </a:lnTo>
                  <a:lnTo>
                    <a:pt x="90612" y="7041"/>
                  </a:lnTo>
                  <a:lnTo>
                    <a:pt x="86912" y="5010"/>
                  </a:lnTo>
                  <a:lnTo>
                    <a:pt x="82949" y="3439"/>
                  </a:lnTo>
                  <a:lnTo>
                    <a:pt x="78757" y="2325"/>
                  </a:lnTo>
                  <a:lnTo>
                    <a:pt x="74402" y="1768"/>
                  </a:lnTo>
                  <a:lnTo>
                    <a:pt x="72143" y="1736"/>
                  </a:lnTo>
                  <a:lnTo>
                    <a:pt x="70374" y="1768"/>
                  </a:lnTo>
                  <a:lnTo>
                    <a:pt x="66903" y="2096"/>
                  </a:lnTo>
                  <a:lnTo>
                    <a:pt x="63530" y="2784"/>
                  </a:lnTo>
                  <a:lnTo>
                    <a:pt x="60288" y="3799"/>
                  </a:lnTo>
                  <a:lnTo>
                    <a:pt x="57177" y="5109"/>
                  </a:lnTo>
                  <a:lnTo>
                    <a:pt x="54230" y="6713"/>
                  </a:lnTo>
                  <a:lnTo>
                    <a:pt x="51479" y="8580"/>
                  </a:lnTo>
                  <a:lnTo>
                    <a:pt x="48925" y="10708"/>
                  </a:lnTo>
                  <a:lnTo>
                    <a:pt x="46567" y="13034"/>
                  </a:lnTo>
                  <a:lnTo>
                    <a:pt x="44471" y="15588"/>
                  </a:lnTo>
                  <a:lnTo>
                    <a:pt x="42604" y="18339"/>
                  </a:lnTo>
                  <a:lnTo>
                    <a:pt x="41000" y="21286"/>
                  </a:lnTo>
                  <a:lnTo>
                    <a:pt x="39690" y="24397"/>
                  </a:lnTo>
                  <a:lnTo>
                    <a:pt x="38675" y="27639"/>
                  </a:lnTo>
                  <a:lnTo>
                    <a:pt x="37987" y="31012"/>
                  </a:lnTo>
                  <a:lnTo>
                    <a:pt x="37627" y="34483"/>
                  </a:lnTo>
                  <a:lnTo>
                    <a:pt x="37627" y="36251"/>
                  </a:lnTo>
                  <a:lnTo>
                    <a:pt x="37660" y="38478"/>
                  </a:lnTo>
                  <a:lnTo>
                    <a:pt x="38216" y="42834"/>
                  </a:lnTo>
                  <a:lnTo>
                    <a:pt x="38707" y="44929"/>
                  </a:lnTo>
                  <a:lnTo>
                    <a:pt x="26460" y="44929"/>
                  </a:lnTo>
                  <a:lnTo>
                    <a:pt x="33992" y="37398"/>
                  </a:lnTo>
                  <a:lnTo>
                    <a:pt x="24233" y="27639"/>
                  </a:lnTo>
                  <a:lnTo>
                    <a:pt x="0" y="51839"/>
                  </a:lnTo>
                  <a:lnTo>
                    <a:pt x="24233" y="76072"/>
                  </a:lnTo>
                  <a:lnTo>
                    <a:pt x="33992" y="66313"/>
                  </a:lnTo>
                  <a:lnTo>
                    <a:pt x="26460" y="58749"/>
                  </a:lnTo>
                  <a:lnTo>
                    <a:pt x="45977" y="58749"/>
                  </a:lnTo>
                  <a:lnTo>
                    <a:pt x="47189" y="60124"/>
                  </a:lnTo>
                  <a:lnTo>
                    <a:pt x="49842" y="62613"/>
                  </a:lnTo>
                  <a:lnTo>
                    <a:pt x="52723" y="64807"/>
                  </a:lnTo>
                  <a:lnTo>
                    <a:pt x="55867" y="66706"/>
                  </a:lnTo>
                  <a:lnTo>
                    <a:pt x="59207" y="68278"/>
                  </a:lnTo>
                  <a:lnTo>
                    <a:pt x="62711" y="69490"/>
                  </a:lnTo>
                  <a:lnTo>
                    <a:pt x="66379" y="70341"/>
                  </a:lnTo>
                  <a:lnTo>
                    <a:pt x="70178" y="70767"/>
                  </a:lnTo>
                  <a:lnTo>
                    <a:pt x="72143" y="70800"/>
                  </a:lnTo>
                  <a:lnTo>
                    <a:pt x="73911" y="70767"/>
                  </a:lnTo>
                  <a:lnTo>
                    <a:pt x="77382" y="70407"/>
                  </a:lnTo>
                  <a:lnTo>
                    <a:pt x="80755" y="69719"/>
                  </a:lnTo>
                  <a:lnTo>
                    <a:pt x="83997" y="68704"/>
                  </a:lnTo>
                  <a:lnTo>
                    <a:pt x="87108" y="67394"/>
                  </a:lnTo>
                  <a:lnTo>
                    <a:pt x="90055" y="65789"/>
                  </a:lnTo>
                  <a:lnTo>
                    <a:pt x="92806" y="63923"/>
                  </a:lnTo>
                  <a:lnTo>
                    <a:pt x="95360" y="61827"/>
                  </a:lnTo>
                  <a:lnTo>
                    <a:pt x="97718" y="59469"/>
                  </a:lnTo>
                  <a:lnTo>
                    <a:pt x="99814" y="56915"/>
                  </a:lnTo>
                  <a:lnTo>
                    <a:pt x="101681" y="54164"/>
                  </a:lnTo>
                  <a:lnTo>
                    <a:pt x="103285" y="51217"/>
                  </a:lnTo>
                  <a:lnTo>
                    <a:pt x="104595" y="48139"/>
                  </a:lnTo>
                  <a:lnTo>
                    <a:pt x="105610" y="44897"/>
                  </a:lnTo>
                  <a:lnTo>
                    <a:pt x="106298" y="41524"/>
                  </a:lnTo>
                  <a:lnTo>
                    <a:pt x="106658" y="38020"/>
                  </a:lnTo>
                  <a:lnTo>
                    <a:pt x="106691" y="36251"/>
                  </a:lnTo>
                  <a:lnTo>
                    <a:pt x="106658" y="34942"/>
                  </a:lnTo>
                  <a:lnTo>
                    <a:pt x="106462" y="32387"/>
                  </a:lnTo>
                  <a:lnTo>
                    <a:pt x="106298" y="31110"/>
                  </a:lnTo>
                  <a:lnTo>
                    <a:pt x="119200" y="31110"/>
                  </a:lnTo>
                  <a:lnTo>
                    <a:pt x="111668" y="38675"/>
                  </a:lnTo>
                  <a:lnTo>
                    <a:pt x="121427" y="48433"/>
                  </a:lnTo>
                  <a:lnTo>
                    <a:pt x="145660" y="24233"/>
                  </a:lnTo>
                  <a:lnTo>
                    <a:pt x="12142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8" name="Google Shape;898;p70"/>
          <p:cNvSpPr/>
          <p:nvPr/>
        </p:nvSpPr>
        <p:spPr>
          <a:xfrm>
            <a:off x="1546310" y="2899399"/>
            <a:ext cx="526200" cy="531000"/>
          </a:xfrm>
          <a:custGeom>
            <a:rect b="b" l="l" r="r" t="t"/>
            <a:pathLst>
              <a:path extrusionOk="0" h="120000" w="120000">
                <a:moveTo>
                  <a:pt x="120000" y="110886"/>
                </a:moveTo>
                <a:cubicBezTo>
                  <a:pt x="120000" y="113164"/>
                  <a:pt x="119235" y="115443"/>
                  <a:pt x="117707" y="116962"/>
                </a:cubicBezTo>
                <a:cubicBezTo>
                  <a:pt x="115414" y="118481"/>
                  <a:pt x="113121" y="120000"/>
                  <a:pt x="110828" y="120000"/>
                </a:cubicBezTo>
                <a:cubicBezTo>
                  <a:pt x="108535" y="120000"/>
                  <a:pt x="106242" y="118481"/>
                  <a:pt x="104713" y="116962"/>
                </a:cubicBezTo>
                <a:cubicBezTo>
                  <a:pt x="79490" y="92658"/>
                  <a:pt x="79490" y="92658"/>
                  <a:pt x="79490" y="92658"/>
                </a:cubicBezTo>
                <a:cubicBezTo>
                  <a:pt x="71082" y="98734"/>
                  <a:pt x="61146" y="101012"/>
                  <a:pt x="50445" y="101012"/>
                </a:cubicBezTo>
                <a:cubicBezTo>
                  <a:pt x="43566" y="101012"/>
                  <a:pt x="37452" y="100253"/>
                  <a:pt x="31337" y="97215"/>
                </a:cubicBezTo>
                <a:cubicBezTo>
                  <a:pt x="24458" y="94936"/>
                  <a:pt x="19108" y="91139"/>
                  <a:pt x="14522" y="86582"/>
                </a:cubicBezTo>
                <a:cubicBezTo>
                  <a:pt x="9936" y="82025"/>
                  <a:pt x="6878" y="76708"/>
                  <a:pt x="3821" y="70632"/>
                </a:cubicBezTo>
                <a:cubicBezTo>
                  <a:pt x="1528" y="64556"/>
                  <a:pt x="0" y="57721"/>
                  <a:pt x="0" y="50886"/>
                </a:cubicBezTo>
                <a:cubicBezTo>
                  <a:pt x="0" y="44050"/>
                  <a:pt x="1528" y="37215"/>
                  <a:pt x="3821" y="31139"/>
                </a:cubicBezTo>
                <a:cubicBezTo>
                  <a:pt x="6878" y="25063"/>
                  <a:pt x="9936" y="19746"/>
                  <a:pt x="14522" y="15189"/>
                </a:cubicBezTo>
                <a:cubicBezTo>
                  <a:pt x="19108" y="10632"/>
                  <a:pt x="24458" y="6835"/>
                  <a:pt x="31337" y="4556"/>
                </a:cubicBezTo>
                <a:cubicBezTo>
                  <a:pt x="37452" y="1518"/>
                  <a:pt x="43566" y="0"/>
                  <a:pt x="50445" y="0"/>
                </a:cubicBezTo>
                <a:cubicBezTo>
                  <a:pt x="57324" y="0"/>
                  <a:pt x="64203" y="1518"/>
                  <a:pt x="70318" y="4556"/>
                </a:cubicBezTo>
                <a:cubicBezTo>
                  <a:pt x="77197" y="6835"/>
                  <a:pt x="82547" y="10632"/>
                  <a:pt x="87133" y="15189"/>
                </a:cubicBezTo>
                <a:cubicBezTo>
                  <a:pt x="91719" y="19746"/>
                  <a:pt x="94777" y="25063"/>
                  <a:pt x="97834" y="31139"/>
                </a:cubicBezTo>
                <a:cubicBezTo>
                  <a:pt x="100127" y="37215"/>
                  <a:pt x="101656" y="44050"/>
                  <a:pt x="101656" y="50886"/>
                </a:cubicBezTo>
                <a:cubicBezTo>
                  <a:pt x="101656" y="61518"/>
                  <a:pt x="98598" y="70632"/>
                  <a:pt x="92484" y="79746"/>
                </a:cubicBezTo>
                <a:cubicBezTo>
                  <a:pt x="117707" y="104050"/>
                  <a:pt x="117707" y="104050"/>
                  <a:pt x="117707" y="104050"/>
                </a:cubicBezTo>
                <a:cubicBezTo>
                  <a:pt x="119235" y="105569"/>
                  <a:pt x="120000" y="107848"/>
                  <a:pt x="120000" y="110886"/>
                </a:cubicBezTo>
                <a:close/>
                <a:moveTo>
                  <a:pt x="73375" y="73670"/>
                </a:moveTo>
                <a:cubicBezTo>
                  <a:pt x="80254" y="67594"/>
                  <a:pt x="83312" y="60000"/>
                  <a:pt x="83312" y="50886"/>
                </a:cubicBezTo>
                <a:cubicBezTo>
                  <a:pt x="83312" y="41772"/>
                  <a:pt x="80254" y="34177"/>
                  <a:pt x="73375" y="28101"/>
                </a:cubicBezTo>
                <a:cubicBezTo>
                  <a:pt x="67261" y="22025"/>
                  <a:pt x="59617" y="18987"/>
                  <a:pt x="50445" y="18987"/>
                </a:cubicBezTo>
                <a:cubicBezTo>
                  <a:pt x="42038" y="18987"/>
                  <a:pt x="34394" y="22025"/>
                  <a:pt x="28280" y="28101"/>
                </a:cubicBezTo>
                <a:cubicBezTo>
                  <a:pt x="21401" y="34177"/>
                  <a:pt x="18343" y="41772"/>
                  <a:pt x="18343" y="50886"/>
                </a:cubicBezTo>
                <a:cubicBezTo>
                  <a:pt x="18343" y="60000"/>
                  <a:pt x="21401" y="67594"/>
                  <a:pt x="28280" y="73670"/>
                </a:cubicBezTo>
                <a:cubicBezTo>
                  <a:pt x="34394" y="79746"/>
                  <a:pt x="42038" y="82784"/>
                  <a:pt x="50445" y="82784"/>
                </a:cubicBezTo>
                <a:cubicBezTo>
                  <a:pt x="59617" y="82784"/>
                  <a:pt x="67261" y="79746"/>
                  <a:pt x="73375" y="73670"/>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sp>
        <p:nvSpPr>
          <p:cNvPr id="899" name="Google Shape;899;p70"/>
          <p:cNvSpPr/>
          <p:nvPr/>
        </p:nvSpPr>
        <p:spPr>
          <a:xfrm>
            <a:off x="7091125" y="1526604"/>
            <a:ext cx="576053" cy="613437"/>
          </a:xfrm>
          <a:custGeom>
            <a:rect b="b" l="l" r="r" t="t"/>
            <a:pathLst>
              <a:path extrusionOk="0" h="140054" w="131519">
                <a:moveTo>
                  <a:pt x="70027" y="0"/>
                </a:moveTo>
                <a:lnTo>
                  <a:pt x="66821" y="64"/>
                </a:lnTo>
                <a:lnTo>
                  <a:pt x="63594" y="276"/>
                </a:lnTo>
                <a:lnTo>
                  <a:pt x="60345" y="658"/>
                </a:lnTo>
                <a:lnTo>
                  <a:pt x="58710" y="913"/>
                </a:lnTo>
                <a:lnTo>
                  <a:pt x="56927" y="1210"/>
                </a:lnTo>
                <a:lnTo>
                  <a:pt x="53444" y="1975"/>
                </a:lnTo>
                <a:lnTo>
                  <a:pt x="50047" y="2888"/>
                </a:lnTo>
                <a:lnTo>
                  <a:pt x="46713" y="3949"/>
                </a:lnTo>
                <a:lnTo>
                  <a:pt x="43486" y="5160"/>
                </a:lnTo>
                <a:lnTo>
                  <a:pt x="40322" y="6519"/>
                </a:lnTo>
                <a:lnTo>
                  <a:pt x="37286" y="8026"/>
                </a:lnTo>
                <a:lnTo>
                  <a:pt x="34313" y="9661"/>
                </a:lnTo>
                <a:lnTo>
                  <a:pt x="31447" y="11445"/>
                </a:lnTo>
                <a:lnTo>
                  <a:pt x="28708" y="13356"/>
                </a:lnTo>
                <a:lnTo>
                  <a:pt x="26054" y="15373"/>
                </a:lnTo>
                <a:lnTo>
                  <a:pt x="23506" y="17539"/>
                </a:lnTo>
                <a:lnTo>
                  <a:pt x="21064" y="19789"/>
                </a:lnTo>
                <a:lnTo>
                  <a:pt x="18749" y="22167"/>
                </a:lnTo>
                <a:lnTo>
                  <a:pt x="16562" y="24652"/>
                </a:lnTo>
                <a:lnTo>
                  <a:pt x="14482" y="27242"/>
                </a:lnTo>
                <a:lnTo>
                  <a:pt x="12528" y="29918"/>
                </a:lnTo>
                <a:lnTo>
                  <a:pt x="10702" y="32699"/>
                </a:lnTo>
                <a:lnTo>
                  <a:pt x="9003" y="35566"/>
                </a:lnTo>
                <a:lnTo>
                  <a:pt x="7453" y="38496"/>
                </a:lnTo>
                <a:lnTo>
                  <a:pt x="6031" y="41532"/>
                </a:lnTo>
                <a:lnTo>
                  <a:pt x="4757" y="44632"/>
                </a:lnTo>
                <a:lnTo>
                  <a:pt x="3631" y="47817"/>
                </a:lnTo>
                <a:lnTo>
                  <a:pt x="2634" y="51045"/>
                </a:lnTo>
                <a:lnTo>
                  <a:pt x="1805" y="54357"/>
                </a:lnTo>
                <a:lnTo>
                  <a:pt x="1126" y="57733"/>
                </a:lnTo>
                <a:lnTo>
                  <a:pt x="595" y="61130"/>
                </a:lnTo>
                <a:lnTo>
                  <a:pt x="234" y="64613"/>
                </a:lnTo>
                <a:lnTo>
                  <a:pt x="22" y="68116"/>
                </a:lnTo>
                <a:lnTo>
                  <a:pt x="1" y="71662"/>
                </a:lnTo>
                <a:lnTo>
                  <a:pt x="128" y="75250"/>
                </a:lnTo>
                <a:lnTo>
                  <a:pt x="446" y="78881"/>
                </a:lnTo>
                <a:lnTo>
                  <a:pt x="659" y="80686"/>
                </a:lnTo>
                <a:lnTo>
                  <a:pt x="914" y="82385"/>
                </a:lnTo>
                <a:lnTo>
                  <a:pt x="1529" y="85740"/>
                </a:lnTo>
                <a:lnTo>
                  <a:pt x="2315" y="89031"/>
                </a:lnTo>
                <a:lnTo>
                  <a:pt x="3270" y="92258"/>
                </a:lnTo>
                <a:lnTo>
                  <a:pt x="4396" y="95422"/>
                </a:lnTo>
                <a:lnTo>
                  <a:pt x="5649" y="98501"/>
                </a:lnTo>
                <a:lnTo>
                  <a:pt x="7071" y="101495"/>
                </a:lnTo>
                <a:lnTo>
                  <a:pt x="8621" y="104403"/>
                </a:lnTo>
                <a:lnTo>
                  <a:pt x="10320" y="107249"/>
                </a:lnTo>
                <a:lnTo>
                  <a:pt x="12146" y="109988"/>
                </a:lnTo>
                <a:lnTo>
                  <a:pt x="14099" y="112621"/>
                </a:lnTo>
                <a:lnTo>
                  <a:pt x="16180" y="115169"/>
                </a:lnTo>
                <a:lnTo>
                  <a:pt x="18367" y="117632"/>
                </a:lnTo>
                <a:lnTo>
                  <a:pt x="20682" y="119967"/>
                </a:lnTo>
                <a:lnTo>
                  <a:pt x="23102" y="122197"/>
                </a:lnTo>
                <a:lnTo>
                  <a:pt x="25629" y="124320"/>
                </a:lnTo>
                <a:lnTo>
                  <a:pt x="28241" y="126337"/>
                </a:lnTo>
                <a:lnTo>
                  <a:pt x="30958" y="128206"/>
                </a:lnTo>
                <a:lnTo>
                  <a:pt x="33761" y="129968"/>
                </a:lnTo>
                <a:lnTo>
                  <a:pt x="36628" y="131603"/>
                </a:lnTo>
                <a:lnTo>
                  <a:pt x="39600" y="133111"/>
                </a:lnTo>
                <a:lnTo>
                  <a:pt x="42637" y="134470"/>
                </a:lnTo>
                <a:lnTo>
                  <a:pt x="45737" y="135701"/>
                </a:lnTo>
                <a:lnTo>
                  <a:pt x="48900" y="136784"/>
                </a:lnTo>
                <a:lnTo>
                  <a:pt x="52128" y="137718"/>
                </a:lnTo>
                <a:lnTo>
                  <a:pt x="55398" y="138504"/>
                </a:lnTo>
                <a:lnTo>
                  <a:pt x="58731" y="139141"/>
                </a:lnTo>
                <a:lnTo>
                  <a:pt x="62107" y="139608"/>
                </a:lnTo>
                <a:lnTo>
                  <a:pt x="65526" y="139927"/>
                </a:lnTo>
                <a:lnTo>
                  <a:pt x="68966" y="140054"/>
                </a:lnTo>
                <a:lnTo>
                  <a:pt x="72427" y="140033"/>
                </a:lnTo>
                <a:lnTo>
                  <a:pt x="75930" y="139842"/>
                </a:lnTo>
                <a:lnTo>
                  <a:pt x="77693" y="139672"/>
                </a:lnTo>
                <a:lnTo>
                  <a:pt x="79519" y="139438"/>
                </a:lnTo>
                <a:lnTo>
                  <a:pt x="83065" y="138759"/>
                </a:lnTo>
                <a:lnTo>
                  <a:pt x="84742" y="138440"/>
                </a:lnTo>
                <a:lnTo>
                  <a:pt x="84742" y="124915"/>
                </a:lnTo>
                <a:lnTo>
                  <a:pt x="78945" y="125106"/>
                </a:lnTo>
                <a:lnTo>
                  <a:pt x="70388" y="125467"/>
                </a:lnTo>
                <a:lnTo>
                  <a:pt x="66184" y="125403"/>
                </a:lnTo>
                <a:lnTo>
                  <a:pt x="63403" y="125212"/>
                </a:lnTo>
                <a:lnTo>
                  <a:pt x="62023" y="125042"/>
                </a:lnTo>
                <a:lnTo>
                  <a:pt x="60855" y="124893"/>
                </a:lnTo>
                <a:lnTo>
                  <a:pt x="58540" y="124490"/>
                </a:lnTo>
                <a:lnTo>
                  <a:pt x="56247" y="123980"/>
                </a:lnTo>
                <a:lnTo>
                  <a:pt x="54018" y="123407"/>
                </a:lnTo>
                <a:lnTo>
                  <a:pt x="50727" y="122345"/>
                </a:lnTo>
                <a:lnTo>
                  <a:pt x="46501" y="120647"/>
                </a:lnTo>
                <a:lnTo>
                  <a:pt x="42446" y="118587"/>
                </a:lnTo>
                <a:lnTo>
                  <a:pt x="38602" y="116209"/>
                </a:lnTo>
                <a:lnTo>
                  <a:pt x="34993" y="113555"/>
                </a:lnTo>
                <a:lnTo>
                  <a:pt x="31595" y="110604"/>
                </a:lnTo>
                <a:lnTo>
                  <a:pt x="28474" y="107376"/>
                </a:lnTo>
                <a:lnTo>
                  <a:pt x="25608" y="103915"/>
                </a:lnTo>
                <a:lnTo>
                  <a:pt x="23017" y="100221"/>
                </a:lnTo>
                <a:lnTo>
                  <a:pt x="20724" y="96314"/>
                </a:lnTo>
                <a:lnTo>
                  <a:pt x="18749" y="92194"/>
                </a:lnTo>
                <a:lnTo>
                  <a:pt x="17114" y="87927"/>
                </a:lnTo>
                <a:lnTo>
                  <a:pt x="15798" y="83489"/>
                </a:lnTo>
                <a:lnTo>
                  <a:pt x="14864" y="78902"/>
                </a:lnTo>
                <a:lnTo>
                  <a:pt x="14545" y="76546"/>
                </a:lnTo>
                <a:lnTo>
                  <a:pt x="14418" y="75378"/>
                </a:lnTo>
                <a:lnTo>
                  <a:pt x="14227" y="73042"/>
                </a:lnTo>
                <a:lnTo>
                  <a:pt x="14142" y="69539"/>
                </a:lnTo>
                <a:lnTo>
                  <a:pt x="14375" y="64931"/>
                </a:lnTo>
                <a:lnTo>
                  <a:pt x="14991" y="60387"/>
                </a:lnTo>
                <a:lnTo>
                  <a:pt x="15968" y="55928"/>
                </a:lnTo>
                <a:lnTo>
                  <a:pt x="17327" y="51597"/>
                </a:lnTo>
                <a:lnTo>
                  <a:pt x="19004" y="47414"/>
                </a:lnTo>
                <a:lnTo>
                  <a:pt x="21021" y="43358"/>
                </a:lnTo>
                <a:lnTo>
                  <a:pt x="23357" y="39494"/>
                </a:lnTo>
                <a:lnTo>
                  <a:pt x="25990" y="35820"/>
                </a:lnTo>
                <a:lnTo>
                  <a:pt x="28941" y="32359"/>
                </a:lnTo>
                <a:lnTo>
                  <a:pt x="32148" y="29132"/>
                </a:lnTo>
                <a:lnTo>
                  <a:pt x="35651" y="26181"/>
                </a:lnTo>
                <a:lnTo>
                  <a:pt x="39388" y="23484"/>
                </a:lnTo>
                <a:lnTo>
                  <a:pt x="43380" y="21106"/>
                </a:lnTo>
                <a:lnTo>
                  <a:pt x="46544" y="19535"/>
                </a:lnTo>
                <a:lnTo>
                  <a:pt x="48709" y="18579"/>
                </a:lnTo>
                <a:lnTo>
                  <a:pt x="49814" y="18133"/>
                </a:lnTo>
                <a:lnTo>
                  <a:pt x="51470" y="17517"/>
                </a:lnTo>
                <a:lnTo>
                  <a:pt x="54761" y="16456"/>
                </a:lnTo>
                <a:lnTo>
                  <a:pt x="58052" y="15606"/>
                </a:lnTo>
                <a:lnTo>
                  <a:pt x="61322" y="14991"/>
                </a:lnTo>
                <a:lnTo>
                  <a:pt x="64571" y="14587"/>
                </a:lnTo>
                <a:lnTo>
                  <a:pt x="67777" y="14375"/>
                </a:lnTo>
                <a:lnTo>
                  <a:pt x="70940" y="14375"/>
                </a:lnTo>
                <a:lnTo>
                  <a:pt x="74083" y="14587"/>
                </a:lnTo>
                <a:lnTo>
                  <a:pt x="77141" y="14969"/>
                </a:lnTo>
                <a:lnTo>
                  <a:pt x="80156" y="15543"/>
                </a:lnTo>
                <a:lnTo>
                  <a:pt x="83086" y="16286"/>
                </a:lnTo>
                <a:lnTo>
                  <a:pt x="85952" y="17220"/>
                </a:lnTo>
                <a:lnTo>
                  <a:pt x="88755" y="18324"/>
                </a:lnTo>
                <a:lnTo>
                  <a:pt x="91452" y="19598"/>
                </a:lnTo>
                <a:lnTo>
                  <a:pt x="94042" y="21021"/>
                </a:lnTo>
                <a:lnTo>
                  <a:pt x="96548" y="22613"/>
                </a:lnTo>
                <a:lnTo>
                  <a:pt x="98926" y="24354"/>
                </a:lnTo>
                <a:lnTo>
                  <a:pt x="101198" y="26244"/>
                </a:lnTo>
                <a:lnTo>
                  <a:pt x="103342" y="28261"/>
                </a:lnTo>
                <a:lnTo>
                  <a:pt x="105359" y="30427"/>
                </a:lnTo>
                <a:lnTo>
                  <a:pt x="107249" y="32720"/>
                </a:lnTo>
                <a:lnTo>
                  <a:pt x="108990" y="35141"/>
                </a:lnTo>
                <a:lnTo>
                  <a:pt x="110561" y="37668"/>
                </a:lnTo>
                <a:lnTo>
                  <a:pt x="112005" y="40322"/>
                </a:lnTo>
                <a:lnTo>
                  <a:pt x="113258" y="43082"/>
                </a:lnTo>
                <a:lnTo>
                  <a:pt x="114341" y="45970"/>
                </a:lnTo>
                <a:lnTo>
                  <a:pt x="115254" y="48921"/>
                </a:lnTo>
                <a:lnTo>
                  <a:pt x="115976" y="52000"/>
                </a:lnTo>
                <a:lnTo>
                  <a:pt x="116507" y="55143"/>
                </a:lnTo>
                <a:lnTo>
                  <a:pt x="116846" y="58391"/>
                </a:lnTo>
                <a:lnTo>
                  <a:pt x="116953" y="61704"/>
                </a:lnTo>
                <a:lnTo>
                  <a:pt x="116868" y="65101"/>
                </a:lnTo>
                <a:lnTo>
                  <a:pt x="116740" y="66842"/>
                </a:lnTo>
                <a:lnTo>
                  <a:pt x="116592" y="68201"/>
                </a:lnTo>
                <a:lnTo>
                  <a:pt x="116188" y="70919"/>
                </a:lnTo>
                <a:lnTo>
                  <a:pt x="115594" y="73573"/>
                </a:lnTo>
                <a:lnTo>
                  <a:pt x="114851" y="76185"/>
                </a:lnTo>
                <a:lnTo>
                  <a:pt x="113895" y="78733"/>
                </a:lnTo>
                <a:lnTo>
                  <a:pt x="112791" y="81259"/>
                </a:lnTo>
                <a:lnTo>
                  <a:pt x="111496" y="83744"/>
                </a:lnTo>
                <a:lnTo>
                  <a:pt x="110031" y="86185"/>
                </a:lnTo>
                <a:lnTo>
                  <a:pt x="109224" y="87417"/>
                </a:lnTo>
                <a:lnTo>
                  <a:pt x="102387" y="70579"/>
                </a:lnTo>
                <a:lnTo>
                  <a:pt x="95720" y="54208"/>
                </a:lnTo>
                <a:lnTo>
                  <a:pt x="95295" y="53253"/>
                </a:lnTo>
                <a:lnTo>
                  <a:pt x="94339" y="51533"/>
                </a:lnTo>
                <a:lnTo>
                  <a:pt x="93235" y="50068"/>
                </a:lnTo>
                <a:lnTo>
                  <a:pt x="91982" y="48836"/>
                </a:lnTo>
                <a:lnTo>
                  <a:pt x="90602" y="47838"/>
                </a:lnTo>
                <a:lnTo>
                  <a:pt x="89095" y="47116"/>
                </a:lnTo>
                <a:lnTo>
                  <a:pt x="87460" y="46649"/>
                </a:lnTo>
                <a:lnTo>
                  <a:pt x="85676" y="46437"/>
                </a:lnTo>
                <a:lnTo>
                  <a:pt x="84742" y="46458"/>
                </a:lnTo>
                <a:lnTo>
                  <a:pt x="83787" y="46501"/>
                </a:lnTo>
                <a:lnTo>
                  <a:pt x="81982" y="46798"/>
                </a:lnTo>
                <a:lnTo>
                  <a:pt x="80347" y="47329"/>
                </a:lnTo>
                <a:lnTo>
                  <a:pt x="78860" y="48093"/>
                </a:lnTo>
                <a:lnTo>
                  <a:pt x="77544" y="49070"/>
                </a:lnTo>
                <a:lnTo>
                  <a:pt x="76397" y="50280"/>
                </a:lnTo>
                <a:lnTo>
                  <a:pt x="75378" y="51703"/>
                </a:lnTo>
                <a:lnTo>
                  <a:pt x="74508" y="53317"/>
                </a:lnTo>
                <a:lnTo>
                  <a:pt x="74125" y="54230"/>
                </a:lnTo>
                <a:lnTo>
                  <a:pt x="68584" y="68052"/>
                </a:lnTo>
                <a:lnTo>
                  <a:pt x="62957" y="81854"/>
                </a:lnTo>
                <a:lnTo>
                  <a:pt x="62384" y="83213"/>
                </a:lnTo>
                <a:lnTo>
                  <a:pt x="61492" y="85081"/>
                </a:lnTo>
                <a:lnTo>
                  <a:pt x="54209" y="67054"/>
                </a:lnTo>
                <a:lnTo>
                  <a:pt x="47138" y="49792"/>
                </a:lnTo>
                <a:lnTo>
                  <a:pt x="46968" y="49388"/>
                </a:lnTo>
                <a:lnTo>
                  <a:pt x="46437" y="48560"/>
                </a:lnTo>
                <a:lnTo>
                  <a:pt x="45779" y="47817"/>
                </a:lnTo>
                <a:lnTo>
                  <a:pt x="45100" y="47329"/>
                </a:lnTo>
                <a:lnTo>
                  <a:pt x="44781" y="47286"/>
                </a:lnTo>
                <a:lnTo>
                  <a:pt x="41363" y="47138"/>
                </a:lnTo>
                <a:lnTo>
                  <a:pt x="34483" y="47159"/>
                </a:lnTo>
                <a:lnTo>
                  <a:pt x="31001" y="47180"/>
                </a:lnTo>
                <a:lnTo>
                  <a:pt x="31022" y="47945"/>
                </a:lnTo>
                <a:lnTo>
                  <a:pt x="31107" y="48412"/>
                </a:lnTo>
                <a:lnTo>
                  <a:pt x="36139" y="60854"/>
                </a:lnTo>
                <a:lnTo>
                  <a:pt x="46246" y="85740"/>
                </a:lnTo>
                <a:lnTo>
                  <a:pt x="51406" y="98140"/>
                </a:lnTo>
                <a:lnTo>
                  <a:pt x="51767" y="98883"/>
                </a:lnTo>
                <a:lnTo>
                  <a:pt x="52786" y="100305"/>
                </a:lnTo>
                <a:lnTo>
                  <a:pt x="54081" y="101601"/>
                </a:lnTo>
                <a:lnTo>
                  <a:pt x="55525" y="102705"/>
                </a:lnTo>
                <a:lnTo>
                  <a:pt x="56268" y="103151"/>
                </a:lnTo>
                <a:lnTo>
                  <a:pt x="56820" y="103448"/>
                </a:lnTo>
                <a:lnTo>
                  <a:pt x="57967" y="103936"/>
                </a:lnTo>
                <a:lnTo>
                  <a:pt x="59135" y="104297"/>
                </a:lnTo>
                <a:lnTo>
                  <a:pt x="60303" y="104510"/>
                </a:lnTo>
                <a:lnTo>
                  <a:pt x="61470" y="104616"/>
                </a:lnTo>
                <a:lnTo>
                  <a:pt x="62617" y="104573"/>
                </a:lnTo>
                <a:lnTo>
                  <a:pt x="63764" y="104425"/>
                </a:lnTo>
                <a:lnTo>
                  <a:pt x="64889" y="104149"/>
                </a:lnTo>
                <a:lnTo>
                  <a:pt x="65972" y="103766"/>
                </a:lnTo>
                <a:lnTo>
                  <a:pt x="67012" y="103257"/>
                </a:lnTo>
                <a:lnTo>
                  <a:pt x="67989" y="102662"/>
                </a:lnTo>
                <a:lnTo>
                  <a:pt x="68923" y="101940"/>
                </a:lnTo>
                <a:lnTo>
                  <a:pt x="69773" y="101134"/>
                </a:lnTo>
                <a:lnTo>
                  <a:pt x="70558" y="100221"/>
                </a:lnTo>
                <a:lnTo>
                  <a:pt x="71238" y="99223"/>
                </a:lnTo>
                <a:lnTo>
                  <a:pt x="71832" y="98118"/>
                </a:lnTo>
                <a:lnTo>
                  <a:pt x="72087" y="97545"/>
                </a:lnTo>
                <a:lnTo>
                  <a:pt x="78415" y="82087"/>
                </a:lnTo>
                <a:lnTo>
                  <a:pt x="84933" y="65929"/>
                </a:lnTo>
                <a:lnTo>
                  <a:pt x="91452" y="82003"/>
                </a:lnTo>
                <a:lnTo>
                  <a:pt x="97758" y="97290"/>
                </a:lnTo>
                <a:lnTo>
                  <a:pt x="98013" y="97906"/>
                </a:lnTo>
                <a:lnTo>
                  <a:pt x="98650" y="99074"/>
                </a:lnTo>
                <a:lnTo>
                  <a:pt x="99372" y="100136"/>
                </a:lnTo>
                <a:lnTo>
                  <a:pt x="100200" y="101091"/>
                </a:lnTo>
                <a:lnTo>
                  <a:pt x="101091" y="101940"/>
                </a:lnTo>
                <a:lnTo>
                  <a:pt x="102047" y="102684"/>
                </a:lnTo>
                <a:lnTo>
                  <a:pt x="103087" y="103299"/>
                </a:lnTo>
                <a:lnTo>
                  <a:pt x="104170" y="103788"/>
                </a:lnTo>
                <a:lnTo>
                  <a:pt x="105296" y="104170"/>
                </a:lnTo>
                <a:lnTo>
                  <a:pt x="106463" y="104403"/>
                </a:lnTo>
                <a:lnTo>
                  <a:pt x="107653" y="104531"/>
                </a:lnTo>
                <a:lnTo>
                  <a:pt x="108863" y="104510"/>
                </a:lnTo>
                <a:lnTo>
                  <a:pt x="110094" y="104382"/>
                </a:lnTo>
                <a:lnTo>
                  <a:pt x="111305" y="104085"/>
                </a:lnTo>
                <a:lnTo>
                  <a:pt x="112515" y="103660"/>
                </a:lnTo>
                <a:lnTo>
                  <a:pt x="113725" y="103087"/>
                </a:lnTo>
                <a:lnTo>
                  <a:pt x="114320" y="102747"/>
                </a:lnTo>
                <a:lnTo>
                  <a:pt x="114999" y="102323"/>
                </a:lnTo>
                <a:lnTo>
                  <a:pt x="116294" y="101346"/>
                </a:lnTo>
                <a:lnTo>
                  <a:pt x="117547" y="100242"/>
                </a:lnTo>
                <a:lnTo>
                  <a:pt x="118651" y="99053"/>
                </a:lnTo>
                <a:lnTo>
                  <a:pt x="119140" y="98416"/>
                </a:lnTo>
                <a:lnTo>
                  <a:pt x="120074" y="97142"/>
                </a:lnTo>
                <a:lnTo>
                  <a:pt x="121836" y="94530"/>
                </a:lnTo>
                <a:lnTo>
                  <a:pt x="123450" y="91897"/>
                </a:lnTo>
                <a:lnTo>
                  <a:pt x="124936" y="89222"/>
                </a:lnTo>
                <a:lnTo>
                  <a:pt x="126253" y="86504"/>
                </a:lnTo>
                <a:lnTo>
                  <a:pt x="127442" y="83765"/>
                </a:lnTo>
                <a:lnTo>
                  <a:pt x="128461" y="80962"/>
                </a:lnTo>
                <a:lnTo>
                  <a:pt x="129353" y="78138"/>
                </a:lnTo>
                <a:lnTo>
                  <a:pt x="130096" y="75272"/>
                </a:lnTo>
                <a:lnTo>
                  <a:pt x="130669" y="72363"/>
                </a:lnTo>
                <a:lnTo>
                  <a:pt x="131115" y="69432"/>
                </a:lnTo>
                <a:lnTo>
                  <a:pt x="131391" y="66460"/>
                </a:lnTo>
                <a:lnTo>
                  <a:pt x="131519" y="63445"/>
                </a:lnTo>
                <a:lnTo>
                  <a:pt x="131497" y="60408"/>
                </a:lnTo>
                <a:lnTo>
                  <a:pt x="131306" y="57330"/>
                </a:lnTo>
                <a:lnTo>
                  <a:pt x="130967" y="54230"/>
                </a:lnTo>
                <a:lnTo>
                  <a:pt x="130733" y="52658"/>
                </a:lnTo>
                <a:lnTo>
                  <a:pt x="130478" y="51023"/>
                </a:lnTo>
                <a:lnTo>
                  <a:pt x="129799" y="47817"/>
                </a:lnTo>
                <a:lnTo>
                  <a:pt x="128992" y="44696"/>
                </a:lnTo>
                <a:lnTo>
                  <a:pt x="128036" y="41638"/>
                </a:lnTo>
                <a:lnTo>
                  <a:pt x="126932" y="38687"/>
                </a:lnTo>
                <a:lnTo>
                  <a:pt x="125701" y="35799"/>
                </a:lnTo>
                <a:lnTo>
                  <a:pt x="124342" y="32996"/>
                </a:lnTo>
                <a:lnTo>
                  <a:pt x="122877" y="30300"/>
                </a:lnTo>
                <a:lnTo>
                  <a:pt x="121263" y="27709"/>
                </a:lnTo>
                <a:lnTo>
                  <a:pt x="119543" y="25204"/>
                </a:lnTo>
                <a:lnTo>
                  <a:pt x="117696" y="22783"/>
                </a:lnTo>
                <a:lnTo>
                  <a:pt x="115764" y="20490"/>
                </a:lnTo>
                <a:lnTo>
                  <a:pt x="113704" y="18303"/>
                </a:lnTo>
                <a:lnTo>
                  <a:pt x="111559" y="16201"/>
                </a:lnTo>
                <a:lnTo>
                  <a:pt x="109309" y="14226"/>
                </a:lnTo>
                <a:lnTo>
                  <a:pt x="106973" y="12379"/>
                </a:lnTo>
                <a:lnTo>
                  <a:pt x="104552" y="10638"/>
                </a:lnTo>
                <a:lnTo>
                  <a:pt x="102026" y="9024"/>
                </a:lnTo>
                <a:lnTo>
                  <a:pt x="99435" y="7517"/>
                </a:lnTo>
                <a:lnTo>
                  <a:pt x="96781" y="6158"/>
                </a:lnTo>
                <a:lnTo>
                  <a:pt x="94042" y="4905"/>
                </a:lnTo>
                <a:lnTo>
                  <a:pt x="91218" y="3801"/>
                </a:lnTo>
                <a:lnTo>
                  <a:pt x="88352" y="2824"/>
                </a:lnTo>
                <a:lnTo>
                  <a:pt x="85421" y="1996"/>
                </a:lnTo>
                <a:lnTo>
                  <a:pt x="82449" y="1317"/>
                </a:lnTo>
                <a:lnTo>
                  <a:pt x="79412" y="764"/>
                </a:lnTo>
                <a:lnTo>
                  <a:pt x="76312" y="361"/>
                </a:lnTo>
                <a:lnTo>
                  <a:pt x="73191" y="106"/>
                </a:lnTo>
                <a:lnTo>
                  <a:pt x="7002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70"/>
          <p:cNvSpPr/>
          <p:nvPr/>
        </p:nvSpPr>
        <p:spPr>
          <a:xfrm>
            <a:off x="7288174" y="2958875"/>
            <a:ext cx="181959" cy="412062"/>
          </a:xfrm>
          <a:custGeom>
            <a:rect b="b" l="l" r="r" t="t"/>
            <a:pathLst>
              <a:path extrusionOk="0" h="209701" w="92600">
                <a:moveTo>
                  <a:pt x="63888" y="0"/>
                </a:moveTo>
                <a:lnTo>
                  <a:pt x="58927" y="902"/>
                </a:lnTo>
                <a:lnTo>
                  <a:pt x="54267" y="2706"/>
                </a:lnTo>
                <a:lnTo>
                  <a:pt x="50058" y="5412"/>
                </a:lnTo>
                <a:lnTo>
                  <a:pt x="48104" y="7215"/>
                </a:lnTo>
                <a:lnTo>
                  <a:pt x="46300" y="9019"/>
                </a:lnTo>
                <a:lnTo>
                  <a:pt x="43294" y="12928"/>
                </a:lnTo>
                <a:lnTo>
                  <a:pt x="41339" y="17287"/>
                </a:lnTo>
                <a:lnTo>
                  <a:pt x="40437" y="21947"/>
                </a:lnTo>
                <a:lnTo>
                  <a:pt x="40287" y="24503"/>
                </a:lnTo>
                <a:lnTo>
                  <a:pt x="40437" y="26908"/>
                </a:lnTo>
                <a:lnTo>
                  <a:pt x="41339" y="31718"/>
                </a:lnTo>
                <a:lnTo>
                  <a:pt x="43294" y="35927"/>
                </a:lnTo>
                <a:lnTo>
                  <a:pt x="46300" y="39986"/>
                </a:lnTo>
                <a:lnTo>
                  <a:pt x="48104" y="41790"/>
                </a:lnTo>
                <a:lnTo>
                  <a:pt x="50058" y="43443"/>
                </a:lnTo>
                <a:lnTo>
                  <a:pt x="54267" y="46149"/>
                </a:lnTo>
                <a:lnTo>
                  <a:pt x="58927" y="47953"/>
                </a:lnTo>
                <a:lnTo>
                  <a:pt x="63888" y="48855"/>
                </a:lnTo>
                <a:lnTo>
                  <a:pt x="69299" y="48855"/>
                </a:lnTo>
                <a:lnTo>
                  <a:pt x="74260" y="47953"/>
                </a:lnTo>
                <a:lnTo>
                  <a:pt x="78920" y="46149"/>
                </a:lnTo>
                <a:lnTo>
                  <a:pt x="83129" y="43443"/>
                </a:lnTo>
                <a:lnTo>
                  <a:pt x="85083" y="41790"/>
                </a:lnTo>
                <a:lnTo>
                  <a:pt x="86887" y="39986"/>
                </a:lnTo>
                <a:lnTo>
                  <a:pt x="89743" y="35927"/>
                </a:lnTo>
                <a:lnTo>
                  <a:pt x="91697" y="31718"/>
                </a:lnTo>
                <a:lnTo>
                  <a:pt x="92599" y="26908"/>
                </a:lnTo>
                <a:lnTo>
                  <a:pt x="92599" y="24503"/>
                </a:lnTo>
                <a:lnTo>
                  <a:pt x="92599" y="21947"/>
                </a:lnTo>
                <a:lnTo>
                  <a:pt x="91697" y="17287"/>
                </a:lnTo>
                <a:lnTo>
                  <a:pt x="89743" y="12928"/>
                </a:lnTo>
                <a:lnTo>
                  <a:pt x="86887" y="9019"/>
                </a:lnTo>
                <a:lnTo>
                  <a:pt x="85083" y="7215"/>
                </a:lnTo>
                <a:lnTo>
                  <a:pt x="83129" y="5412"/>
                </a:lnTo>
                <a:lnTo>
                  <a:pt x="78920" y="2706"/>
                </a:lnTo>
                <a:lnTo>
                  <a:pt x="74260" y="902"/>
                </a:lnTo>
                <a:lnTo>
                  <a:pt x="69299" y="0"/>
                </a:lnTo>
                <a:close/>
                <a:moveTo>
                  <a:pt x="42241" y="70952"/>
                </a:moveTo>
                <a:lnTo>
                  <a:pt x="37882" y="71103"/>
                </a:lnTo>
                <a:lnTo>
                  <a:pt x="28562" y="72606"/>
                </a:lnTo>
                <a:lnTo>
                  <a:pt x="23601" y="74109"/>
                </a:lnTo>
                <a:lnTo>
                  <a:pt x="13680" y="77416"/>
                </a:lnTo>
                <a:lnTo>
                  <a:pt x="3007" y="81625"/>
                </a:lnTo>
                <a:lnTo>
                  <a:pt x="1" y="93501"/>
                </a:lnTo>
                <a:lnTo>
                  <a:pt x="3458" y="92298"/>
                </a:lnTo>
                <a:lnTo>
                  <a:pt x="7667" y="91096"/>
                </a:lnTo>
                <a:lnTo>
                  <a:pt x="12177" y="89893"/>
                </a:lnTo>
                <a:lnTo>
                  <a:pt x="16386" y="89743"/>
                </a:lnTo>
                <a:lnTo>
                  <a:pt x="20595" y="89893"/>
                </a:lnTo>
                <a:lnTo>
                  <a:pt x="26457" y="91246"/>
                </a:lnTo>
                <a:lnTo>
                  <a:pt x="28261" y="92599"/>
                </a:lnTo>
                <a:lnTo>
                  <a:pt x="29614" y="94252"/>
                </a:lnTo>
                <a:lnTo>
                  <a:pt x="31117" y="99514"/>
                </a:lnTo>
                <a:lnTo>
                  <a:pt x="31268" y="102971"/>
                </a:lnTo>
                <a:lnTo>
                  <a:pt x="31117" y="107330"/>
                </a:lnTo>
                <a:lnTo>
                  <a:pt x="30215" y="112141"/>
                </a:lnTo>
                <a:lnTo>
                  <a:pt x="29163" y="117252"/>
                </a:lnTo>
                <a:lnTo>
                  <a:pt x="27810" y="122663"/>
                </a:lnTo>
                <a:lnTo>
                  <a:pt x="16837" y="161597"/>
                </a:lnTo>
                <a:lnTo>
                  <a:pt x="15484" y="167460"/>
                </a:lnTo>
                <a:lnTo>
                  <a:pt x="14732" y="172571"/>
                </a:lnTo>
                <a:lnTo>
                  <a:pt x="14131" y="177381"/>
                </a:lnTo>
                <a:lnTo>
                  <a:pt x="13981" y="182041"/>
                </a:lnTo>
                <a:lnTo>
                  <a:pt x="14131" y="185047"/>
                </a:lnTo>
                <a:lnTo>
                  <a:pt x="15183" y="190459"/>
                </a:lnTo>
                <a:lnTo>
                  <a:pt x="17438" y="195420"/>
                </a:lnTo>
                <a:lnTo>
                  <a:pt x="20745" y="199929"/>
                </a:lnTo>
                <a:lnTo>
                  <a:pt x="22850" y="201884"/>
                </a:lnTo>
                <a:lnTo>
                  <a:pt x="25104" y="203687"/>
                </a:lnTo>
                <a:lnTo>
                  <a:pt x="30516" y="206694"/>
                </a:lnTo>
                <a:lnTo>
                  <a:pt x="36679" y="208648"/>
                </a:lnTo>
                <a:lnTo>
                  <a:pt x="43745" y="209550"/>
                </a:lnTo>
                <a:lnTo>
                  <a:pt x="47653" y="209700"/>
                </a:lnTo>
                <a:lnTo>
                  <a:pt x="52764" y="209550"/>
                </a:lnTo>
                <a:lnTo>
                  <a:pt x="61934" y="208197"/>
                </a:lnTo>
                <a:lnTo>
                  <a:pt x="65992" y="206995"/>
                </a:lnTo>
                <a:lnTo>
                  <a:pt x="74711" y="203838"/>
                </a:lnTo>
                <a:lnTo>
                  <a:pt x="87037" y="199027"/>
                </a:lnTo>
                <a:lnTo>
                  <a:pt x="89894" y="187002"/>
                </a:lnTo>
                <a:lnTo>
                  <a:pt x="87188" y="188204"/>
                </a:lnTo>
                <a:lnTo>
                  <a:pt x="82528" y="189557"/>
                </a:lnTo>
                <a:lnTo>
                  <a:pt x="77717" y="190609"/>
                </a:lnTo>
                <a:lnTo>
                  <a:pt x="73508" y="190910"/>
                </a:lnTo>
                <a:lnTo>
                  <a:pt x="69450" y="190760"/>
                </a:lnTo>
                <a:lnTo>
                  <a:pt x="63587" y="189407"/>
                </a:lnTo>
                <a:lnTo>
                  <a:pt x="61633" y="188054"/>
                </a:lnTo>
                <a:lnTo>
                  <a:pt x="59979" y="186551"/>
                </a:lnTo>
                <a:lnTo>
                  <a:pt x="58326" y="181289"/>
                </a:lnTo>
                <a:lnTo>
                  <a:pt x="58176" y="177531"/>
                </a:lnTo>
                <a:lnTo>
                  <a:pt x="58326" y="174074"/>
                </a:lnTo>
                <a:lnTo>
                  <a:pt x="59228" y="168512"/>
                </a:lnTo>
                <a:lnTo>
                  <a:pt x="60280" y="162800"/>
                </a:lnTo>
                <a:lnTo>
                  <a:pt x="61633" y="157839"/>
                </a:lnTo>
                <a:lnTo>
                  <a:pt x="72606" y="119206"/>
                </a:lnTo>
                <a:lnTo>
                  <a:pt x="73959" y="113644"/>
                </a:lnTo>
                <a:lnTo>
                  <a:pt x="74711" y="107481"/>
                </a:lnTo>
                <a:lnTo>
                  <a:pt x="75162" y="101618"/>
                </a:lnTo>
                <a:lnTo>
                  <a:pt x="75312" y="98461"/>
                </a:lnTo>
                <a:lnTo>
                  <a:pt x="75312" y="95455"/>
                </a:lnTo>
                <a:lnTo>
                  <a:pt x="74110" y="89893"/>
                </a:lnTo>
                <a:lnTo>
                  <a:pt x="72005" y="84932"/>
                </a:lnTo>
                <a:lnTo>
                  <a:pt x="68848" y="80573"/>
                </a:lnTo>
                <a:lnTo>
                  <a:pt x="66744" y="78619"/>
                </a:lnTo>
                <a:lnTo>
                  <a:pt x="64489" y="76815"/>
                </a:lnTo>
                <a:lnTo>
                  <a:pt x="59378" y="73959"/>
                </a:lnTo>
                <a:lnTo>
                  <a:pt x="53215" y="72005"/>
                </a:lnTo>
                <a:lnTo>
                  <a:pt x="46150" y="70952"/>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70"/>
          <p:cNvSpPr/>
          <p:nvPr/>
        </p:nvSpPr>
        <p:spPr>
          <a:xfrm>
            <a:off x="4224900" y="2917257"/>
            <a:ext cx="747900" cy="495300"/>
          </a:xfrm>
          <a:custGeom>
            <a:rect b="b" l="l" r="r" t="t"/>
            <a:pathLst>
              <a:path extrusionOk="0" h="120000" w="120000">
                <a:moveTo>
                  <a:pt x="110109" y="102148"/>
                </a:moveTo>
                <a:cubicBezTo>
                  <a:pt x="120000" y="102148"/>
                  <a:pt x="120000" y="102148"/>
                  <a:pt x="120000" y="102148"/>
                </a:cubicBezTo>
                <a:cubicBezTo>
                  <a:pt x="120000" y="111074"/>
                  <a:pt x="120000" y="111074"/>
                  <a:pt x="120000" y="111074"/>
                </a:cubicBezTo>
                <a:cubicBezTo>
                  <a:pt x="120000" y="114049"/>
                  <a:pt x="118681" y="116033"/>
                  <a:pt x="117362" y="118016"/>
                </a:cubicBezTo>
                <a:cubicBezTo>
                  <a:pt x="115384" y="120000"/>
                  <a:pt x="112747" y="120000"/>
                  <a:pt x="110109" y="120000"/>
                </a:cubicBezTo>
                <a:cubicBezTo>
                  <a:pt x="10549" y="120000"/>
                  <a:pt x="10549" y="120000"/>
                  <a:pt x="10549" y="120000"/>
                </a:cubicBezTo>
                <a:cubicBezTo>
                  <a:pt x="7252" y="120000"/>
                  <a:pt x="5274" y="120000"/>
                  <a:pt x="3296" y="118016"/>
                </a:cubicBezTo>
                <a:cubicBezTo>
                  <a:pt x="1318" y="116033"/>
                  <a:pt x="0" y="114049"/>
                  <a:pt x="0" y="111074"/>
                </a:cubicBezTo>
                <a:cubicBezTo>
                  <a:pt x="0" y="102148"/>
                  <a:pt x="0" y="102148"/>
                  <a:pt x="0" y="102148"/>
                </a:cubicBezTo>
                <a:cubicBezTo>
                  <a:pt x="10549" y="102148"/>
                  <a:pt x="10549" y="102148"/>
                  <a:pt x="10549" y="102148"/>
                </a:cubicBezTo>
                <a:lnTo>
                  <a:pt x="110109" y="102148"/>
                </a:lnTo>
                <a:close/>
                <a:moveTo>
                  <a:pt x="26373" y="96198"/>
                </a:moveTo>
                <a:cubicBezTo>
                  <a:pt x="23736" y="96198"/>
                  <a:pt x="21098" y="95206"/>
                  <a:pt x="19120" y="92231"/>
                </a:cubicBezTo>
                <a:cubicBezTo>
                  <a:pt x="17142" y="89256"/>
                  <a:pt x="16483" y="85289"/>
                  <a:pt x="16483" y="81322"/>
                </a:cubicBezTo>
                <a:cubicBezTo>
                  <a:pt x="16483" y="15867"/>
                  <a:pt x="16483" y="15867"/>
                  <a:pt x="16483" y="15867"/>
                </a:cubicBezTo>
                <a:cubicBezTo>
                  <a:pt x="16483" y="10909"/>
                  <a:pt x="17142" y="7933"/>
                  <a:pt x="19120" y="4958"/>
                </a:cubicBezTo>
                <a:cubicBezTo>
                  <a:pt x="21098" y="1983"/>
                  <a:pt x="23736" y="0"/>
                  <a:pt x="26373" y="0"/>
                </a:cubicBezTo>
                <a:cubicBezTo>
                  <a:pt x="94285" y="0"/>
                  <a:pt x="94285" y="0"/>
                  <a:pt x="94285" y="0"/>
                </a:cubicBezTo>
                <a:cubicBezTo>
                  <a:pt x="96923" y="0"/>
                  <a:pt x="98901" y="1983"/>
                  <a:pt x="100879" y="4958"/>
                </a:cubicBezTo>
                <a:cubicBezTo>
                  <a:pt x="102857" y="7933"/>
                  <a:pt x="104175" y="10909"/>
                  <a:pt x="104175" y="15867"/>
                </a:cubicBezTo>
                <a:cubicBezTo>
                  <a:pt x="104175" y="81322"/>
                  <a:pt x="104175" y="81322"/>
                  <a:pt x="104175" y="81322"/>
                </a:cubicBezTo>
                <a:cubicBezTo>
                  <a:pt x="104175" y="85289"/>
                  <a:pt x="102857" y="89256"/>
                  <a:pt x="100879" y="92231"/>
                </a:cubicBezTo>
                <a:cubicBezTo>
                  <a:pt x="98901" y="95206"/>
                  <a:pt x="96923" y="96198"/>
                  <a:pt x="94285" y="96198"/>
                </a:cubicBezTo>
                <a:lnTo>
                  <a:pt x="26373" y="96198"/>
                </a:lnTo>
                <a:close/>
                <a:moveTo>
                  <a:pt x="24395" y="15867"/>
                </a:moveTo>
                <a:cubicBezTo>
                  <a:pt x="24395" y="81322"/>
                  <a:pt x="24395" y="81322"/>
                  <a:pt x="24395" y="81322"/>
                </a:cubicBezTo>
                <a:cubicBezTo>
                  <a:pt x="24395" y="82314"/>
                  <a:pt x="24395" y="83305"/>
                  <a:pt x="25054" y="83305"/>
                </a:cubicBezTo>
                <a:cubicBezTo>
                  <a:pt x="25054" y="84297"/>
                  <a:pt x="25714" y="84297"/>
                  <a:pt x="26373" y="84297"/>
                </a:cubicBezTo>
                <a:cubicBezTo>
                  <a:pt x="94285" y="84297"/>
                  <a:pt x="94285" y="84297"/>
                  <a:pt x="94285" y="84297"/>
                </a:cubicBezTo>
                <a:cubicBezTo>
                  <a:pt x="94285" y="84297"/>
                  <a:pt x="94945" y="84297"/>
                  <a:pt x="95604" y="83305"/>
                </a:cubicBezTo>
                <a:cubicBezTo>
                  <a:pt x="95604" y="83305"/>
                  <a:pt x="96263" y="82314"/>
                  <a:pt x="96263" y="81322"/>
                </a:cubicBezTo>
                <a:cubicBezTo>
                  <a:pt x="96263" y="15867"/>
                  <a:pt x="96263" y="15867"/>
                  <a:pt x="96263" y="15867"/>
                </a:cubicBezTo>
                <a:cubicBezTo>
                  <a:pt x="96263" y="14876"/>
                  <a:pt x="95604" y="13884"/>
                  <a:pt x="95604" y="12892"/>
                </a:cubicBezTo>
                <a:cubicBezTo>
                  <a:pt x="94945" y="12892"/>
                  <a:pt x="94285" y="12892"/>
                  <a:pt x="94285" y="12892"/>
                </a:cubicBezTo>
                <a:cubicBezTo>
                  <a:pt x="26373" y="12892"/>
                  <a:pt x="26373" y="12892"/>
                  <a:pt x="26373" y="12892"/>
                </a:cubicBezTo>
                <a:cubicBezTo>
                  <a:pt x="25714" y="12892"/>
                  <a:pt x="25054" y="12892"/>
                  <a:pt x="25054" y="12892"/>
                </a:cubicBezTo>
                <a:cubicBezTo>
                  <a:pt x="24395" y="13884"/>
                  <a:pt x="24395" y="14876"/>
                  <a:pt x="24395" y="15867"/>
                </a:cubicBezTo>
                <a:close/>
                <a:moveTo>
                  <a:pt x="65274" y="111074"/>
                </a:moveTo>
                <a:cubicBezTo>
                  <a:pt x="65934" y="111074"/>
                  <a:pt x="65934" y="111074"/>
                  <a:pt x="65934" y="110082"/>
                </a:cubicBezTo>
                <a:cubicBezTo>
                  <a:pt x="65934" y="109090"/>
                  <a:pt x="65934" y="108099"/>
                  <a:pt x="65274" y="108099"/>
                </a:cubicBezTo>
                <a:cubicBezTo>
                  <a:pt x="55384" y="108099"/>
                  <a:pt x="55384" y="108099"/>
                  <a:pt x="55384" y="108099"/>
                </a:cubicBezTo>
                <a:cubicBezTo>
                  <a:pt x="54725" y="108099"/>
                  <a:pt x="54065" y="109090"/>
                  <a:pt x="54065" y="110082"/>
                </a:cubicBezTo>
                <a:cubicBezTo>
                  <a:pt x="54065" y="111074"/>
                  <a:pt x="54725" y="111074"/>
                  <a:pt x="55384" y="111074"/>
                </a:cubicBezTo>
                <a:lnTo>
                  <a:pt x="65274" y="111074"/>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grpSp>
        <p:nvGrpSpPr>
          <p:cNvPr id="902" name="Google Shape;902;p70"/>
          <p:cNvGrpSpPr/>
          <p:nvPr/>
        </p:nvGrpSpPr>
        <p:grpSpPr>
          <a:xfrm>
            <a:off x="1513617" y="1580976"/>
            <a:ext cx="667621" cy="500717"/>
            <a:chOff x="1190625" y="893950"/>
            <a:chExt cx="5240350" cy="3930275"/>
          </a:xfrm>
        </p:grpSpPr>
        <p:sp>
          <p:nvSpPr>
            <p:cNvPr id="903" name="Google Shape;903;p70"/>
            <p:cNvSpPr/>
            <p:nvPr/>
          </p:nvSpPr>
          <p:spPr>
            <a:xfrm>
              <a:off x="1190625" y="893950"/>
              <a:ext cx="5240350" cy="3930275"/>
            </a:xfrm>
            <a:custGeom>
              <a:rect b="b" l="l" r="r" t="t"/>
              <a:pathLst>
                <a:path extrusionOk="0" h="157211" w="209614">
                  <a:moveTo>
                    <a:pt x="18421" y="7940"/>
                  </a:moveTo>
                  <a:lnTo>
                    <a:pt x="19500" y="8004"/>
                  </a:lnTo>
                  <a:lnTo>
                    <a:pt x="21342" y="8766"/>
                  </a:lnTo>
                  <a:lnTo>
                    <a:pt x="22740" y="10164"/>
                  </a:lnTo>
                  <a:lnTo>
                    <a:pt x="23502" y="12006"/>
                  </a:lnTo>
                  <a:lnTo>
                    <a:pt x="23566" y="13022"/>
                  </a:lnTo>
                  <a:lnTo>
                    <a:pt x="23502" y="14102"/>
                  </a:lnTo>
                  <a:lnTo>
                    <a:pt x="22740" y="15944"/>
                  </a:lnTo>
                  <a:lnTo>
                    <a:pt x="21342" y="17341"/>
                  </a:lnTo>
                  <a:lnTo>
                    <a:pt x="19500" y="18103"/>
                  </a:lnTo>
                  <a:lnTo>
                    <a:pt x="18421" y="18167"/>
                  </a:lnTo>
                  <a:lnTo>
                    <a:pt x="17404" y="18103"/>
                  </a:lnTo>
                  <a:lnTo>
                    <a:pt x="15562" y="17341"/>
                  </a:lnTo>
                  <a:lnTo>
                    <a:pt x="14165" y="15944"/>
                  </a:lnTo>
                  <a:lnTo>
                    <a:pt x="13403" y="14102"/>
                  </a:lnTo>
                  <a:lnTo>
                    <a:pt x="13339" y="13022"/>
                  </a:lnTo>
                  <a:lnTo>
                    <a:pt x="13403" y="12006"/>
                  </a:lnTo>
                  <a:lnTo>
                    <a:pt x="14165" y="10164"/>
                  </a:lnTo>
                  <a:lnTo>
                    <a:pt x="15562" y="8766"/>
                  </a:lnTo>
                  <a:lnTo>
                    <a:pt x="17404" y="8004"/>
                  </a:lnTo>
                  <a:lnTo>
                    <a:pt x="18421" y="7940"/>
                  </a:lnTo>
                  <a:close/>
                  <a:moveTo>
                    <a:pt x="33157" y="7940"/>
                  </a:moveTo>
                  <a:lnTo>
                    <a:pt x="34173" y="8004"/>
                  </a:lnTo>
                  <a:lnTo>
                    <a:pt x="36015" y="8766"/>
                  </a:lnTo>
                  <a:lnTo>
                    <a:pt x="37413" y="10164"/>
                  </a:lnTo>
                  <a:lnTo>
                    <a:pt x="38175" y="12006"/>
                  </a:lnTo>
                  <a:lnTo>
                    <a:pt x="38239" y="13022"/>
                  </a:lnTo>
                  <a:lnTo>
                    <a:pt x="38175" y="14102"/>
                  </a:lnTo>
                  <a:lnTo>
                    <a:pt x="37413" y="15944"/>
                  </a:lnTo>
                  <a:lnTo>
                    <a:pt x="36015" y="17341"/>
                  </a:lnTo>
                  <a:lnTo>
                    <a:pt x="34173" y="18103"/>
                  </a:lnTo>
                  <a:lnTo>
                    <a:pt x="33157" y="18167"/>
                  </a:lnTo>
                  <a:lnTo>
                    <a:pt x="32077" y="18103"/>
                  </a:lnTo>
                  <a:lnTo>
                    <a:pt x="30235" y="17341"/>
                  </a:lnTo>
                  <a:lnTo>
                    <a:pt x="28838" y="15944"/>
                  </a:lnTo>
                  <a:lnTo>
                    <a:pt x="28076" y="14102"/>
                  </a:lnTo>
                  <a:lnTo>
                    <a:pt x="28012" y="13022"/>
                  </a:lnTo>
                  <a:lnTo>
                    <a:pt x="28076" y="12006"/>
                  </a:lnTo>
                  <a:lnTo>
                    <a:pt x="28838" y="10164"/>
                  </a:lnTo>
                  <a:lnTo>
                    <a:pt x="30235" y="8766"/>
                  </a:lnTo>
                  <a:lnTo>
                    <a:pt x="32077" y="8004"/>
                  </a:lnTo>
                  <a:lnTo>
                    <a:pt x="33157" y="7940"/>
                  </a:lnTo>
                  <a:close/>
                  <a:moveTo>
                    <a:pt x="47830" y="7940"/>
                  </a:moveTo>
                  <a:lnTo>
                    <a:pt x="48846" y="8004"/>
                  </a:lnTo>
                  <a:lnTo>
                    <a:pt x="50688" y="8766"/>
                  </a:lnTo>
                  <a:lnTo>
                    <a:pt x="52086" y="10164"/>
                  </a:lnTo>
                  <a:lnTo>
                    <a:pt x="52848" y="12006"/>
                  </a:lnTo>
                  <a:lnTo>
                    <a:pt x="52912" y="13022"/>
                  </a:lnTo>
                  <a:lnTo>
                    <a:pt x="52848" y="14102"/>
                  </a:lnTo>
                  <a:lnTo>
                    <a:pt x="52086" y="15944"/>
                  </a:lnTo>
                  <a:lnTo>
                    <a:pt x="50688" y="17341"/>
                  </a:lnTo>
                  <a:lnTo>
                    <a:pt x="48846" y="18103"/>
                  </a:lnTo>
                  <a:lnTo>
                    <a:pt x="47830" y="18167"/>
                  </a:lnTo>
                  <a:lnTo>
                    <a:pt x="46750" y="18103"/>
                  </a:lnTo>
                  <a:lnTo>
                    <a:pt x="44972" y="17341"/>
                  </a:lnTo>
                  <a:lnTo>
                    <a:pt x="43574" y="15944"/>
                  </a:lnTo>
                  <a:lnTo>
                    <a:pt x="42748" y="14102"/>
                  </a:lnTo>
                  <a:lnTo>
                    <a:pt x="42685" y="13022"/>
                  </a:lnTo>
                  <a:lnTo>
                    <a:pt x="42748" y="12006"/>
                  </a:lnTo>
                  <a:lnTo>
                    <a:pt x="43574" y="10164"/>
                  </a:lnTo>
                  <a:lnTo>
                    <a:pt x="44972" y="8766"/>
                  </a:lnTo>
                  <a:lnTo>
                    <a:pt x="46750" y="8004"/>
                  </a:lnTo>
                  <a:lnTo>
                    <a:pt x="47830" y="7940"/>
                  </a:lnTo>
                  <a:close/>
                  <a:moveTo>
                    <a:pt x="192082" y="7940"/>
                  </a:moveTo>
                  <a:lnTo>
                    <a:pt x="193099" y="8004"/>
                  </a:lnTo>
                  <a:lnTo>
                    <a:pt x="194941" y="8830"/>
                  </a:lnTo>
                  <a:lnTo>
                    <a:pt x="196338" y="10164"/>
                  </a:lnTo>
                  <a:lnTo>
                    <a:pt x="197100" y="12006"/>
                  </a:lnTo>
                  <a:lnTo>
                    <a:pt x="197164" y="13085"/>
                  </a:lnTo>
                  <a:lnTo>
                    <a:pt x="197100" y="14102"/>
                  </a:lnTo>
                  <a:lnTo>
                    <a:pt x="196338" y="16007"/>
                  </a:lnTo>
                  <a:lnTo>
                    <a:pt x="194941" y="17405"/>
                  </a:lnTo>
                  <a:lnTo>
                    <a:pt x="193099" y="18167"/>
                  </a:lnTo>
                  <a:lnTo>
                    <a:pt x="192082" y="18230"/>
                  </a:lnTo>
                  <a:lnTo>
                    <a:pt x="136503" y="18230"/>
                  </a:lnTo>
                  <a:lnTo>
                    <a:pt x="135423" y="18167"/>
                  </a:lnTo>
                  <a:lnTo>
                    <a:pt x="133581" y="17405"/>
                  </a:lnTo>
                  <a:lnTo>
                    <a:pt x="132184" y="16007"/>
                  </a:lnTo>
                  <a:lnTo>
                    <a:pt x="131421" y="14102"/>
                  </a:lnTo>
                  <a:lnTo>
                    <a:pt x="131358" y="13085"/>
                  </a:lnTo>
                  <a:lnTo>
                    <a:pt x="131421" y="12006"/>
                  </a:lnTo>
                  <a:lnTo>
                    <a:pt x="132184" y="10164"/>
                  </a:lnTo>
                  <a:lnTo>
                    <a:pt x="133581" y="8766"/>
                  </a:lnTo>
                  <a:lnTo>
                    <a:pt x="135423" y="8004"/>
                  </a:lnTo>
                  <a:lnTo>
                    <a:pt x="136503" y="7940"/>
                  </a:lnTo>
                  <a:close/>
                  <a:moveTo>
                    <a:pt x="196783" y="26170"/>
                  </a:moveTo>
                  <a:lnTo>
                    <a:pt x="196973" y="26234"/>
                  </a:lnTo>
                  <a:lnTo>
                    <a:pt x="196910" y="26551"/>
                  </a:lnTo>
                  <a:lnTo>
                    <a:pt x="196910" y="144062"/>
                  </a:lnTo>
                  <a:lnTo>
                    <a:pt x="196973" y="144380"/>
                  </a:lnTo>
                  <a:lnTo>
                    <a:pt x="196783" y="144507"/>
                  </a:lnTo>
                  <a:lnTo>
                    <a:pt x="12704" y="144507"/>
                  </a:lnTo>
                  <a:lnTo>
                    <a:pt x="12704" y="144062"/>
                  </a:lnTo>
                  <a:lnTo>
                    <a:pt x="12704" y="26996"/>
                  </a:lnTo>
                  <a:lnTo>
                    <a:pt x="12704" y="26551"/>
                  </a:lnTo>
                  <a:lnTo>
                    <a:pt x="12894" y="26234"/>
                  </a:lnTo>
                  <a:lnTo>
                    <a:pt x="13339" y="26170"/>
                  </a:lnTo>
                  <a:close/>
                  <a:moveTo>
                    <a:pt x="12767" y="0"/>
                  </a:moveTo>
                  <a:lnTo>
                    <a:pt x="10036" y="572"/>
                  </a:lnTo>
                  <a:lnTo>
                    <a:pt x="7495" y="1652"/>
                  </a:lnTo>
                  <a:lnTo>
                    <a:pt x="5209" y="3176"/>
                  </a:lnTo>
                  <a:lnTo>
                    <a:pt x="3303" y="5018"/>
                  </a:lnTo>
                  <a:lnTo>
                    <a:pt x="1715" y="7242"/>
                  </a:lnTo>
                  <a:lnTo>
                    <a:pt x="635" y="9782"/>
                  </a:lnTo>
                  <a:lnTo>
                    <a:pt x="64" y="12514"/>
                  </a:lnTo>
                  <a:lnTo>
                    <a:pt x="0" y="13911"/>
                  </a:lnTo>
                  <a:lnTo>
                    <a:pt x="0" y="143427"/>
                  </a:lnTo>
                  <a:lnTo>
                    <a:pt x="64" y="144824"/>
                  </a:lnTo>
                  <a:lnTo>
                    <a:pt x="635" y="147556"/>
                  </a:lnTo>
                  <a:lnTo>
                    <a:pt x="1715" y="150033"/>
                  </a:lnTo>
                  <a:lnTo>
                    <a:pt x="3239" y="152256"/>
                  </a:lnTo>
                  <a:lnTo>
                    <a:pt x="5209" y="154098"/>
                  </a:lnTo>
                  <a:lnTo>
                    <a:pt x="7432" y="155559"/>
                  </a:lnTo>
                  <a:lnTo>
                    <a:pt x="9973" y="156575"/>
                  </a:lnTo>
                  <a:lnTo>
                    <a:pt x="12767" y="157147"/>
                  </a:lnTo>
                  <a:lnTo>
                    <a:pt x="14228" y="157211"/>
                  </a:lnTo>
                  <a:lnTo>
                    <a:pt x="196084" y="157211"/>
                  </a:lnTo>
                  <a:lnTo>
                    <a:pt x="197545" y="157147"/>
                  </a:lnTo>
                  <a:lnTo>
                    <a:pt x="200213" y="156575"/>
                  </a:lnTo>
                  <a:lnTo>
                    <a:pt x="202690" y="155559"/>
                  </a:lnTo>
                  <a:lnTo>
                    <a:pt x="204850" y="154098"/>
                  </a:lnTo>
                  <a:lnTo>
                    <a:pt x="206628" y="152256"/>
                  </a:lnTo>
                  <a:lnTo>
                    <a:pt x="208026" y="150033"/>
                  </a:lnTo>
                  <a:lnTo>
                    <a:pt x="209042" y="147556"/>
                  </a:lnTo>
                  <a:lnTo>
                    <a:pt x="209550" y="144824"/>
                  </a:lnTo>
                  <a:lnTo>
                    <a:pt x="209614" y="143427"/>
                  </a:lnTo>
                  <a:lnTo>
                    <a:pt x="209614" y="13911"/>
                  </a:lnTo>
                  <a:lnTo>
                    <a:pt x="209550" y="12514"/>
                  </a:lnTo>
                  <a:lnTo>
                    <a:pt x="209042" y="9719"/>
                  </a:lnTo>
                  <a:lnTo>
                    <a:pt x="208026" y="7242"/>
                  </a:lnTo>
                  <a:lnTo>
                    <a:pt x="206628" y="5018"/>
                  </a:lnTo>
                  <a:lnTo>
                    <a:pt x="204850" y="3113"/>
                  </a:lnTo>
                  <a:lnTo>
                    <a:pt x="202690" y="1588"/>
                  </a:lnTo>
                  <a:lnTo>
                    <a:pt x="200213" y="572"/>
                  </a:lnTo>
                  <a:lnTo>
                    <a:pt x="19754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70"/>
            <p:cNvSpPr/>
            <p:nvPr/>
          </p:nvSpPr>
          <p:spPr>
            <a:xfrm>
              <a:off x="1854400" y="2084925"/>
              <a:ext cx="1645150" cy="257300"/>
            </a:xfrm>
            <a:custGeom>
              <a:rect b="b" l="l" r="r" t="t"/>
              <a:pathLst>
                <a:path extrusionOk="0" h="10292" w="65806">
                  <a:moveTo>
                    <a:pt x="5145" y="1"/>
                  </a:moveTo>
                  <a:lnTo>
                    <a:pt x="4065" y="64"/>
                  </a:lnTo>
                  <a:lnTo>
                    <a:pt x="2223" y="827"/>
                  </a:lnTo>
                  <a:lnTo>
                    <a:pt x="826" y="2224"/>
                  </a:lnTo>
                  <a:lnTo>
                    <a:pt x="64" y="4066"/>
                  </a:lnTo>
                  <a:lnTo>
                    <a:pt x="0" y="5146"/>
                  </a:lnTo>
                  <a:lnTo>
                    <a:pt x="64" y="6162"/>
                  </a:lnTo>
                  <a:lnTo>
                    <a:pt x="826" y="8004"/>
                  </a:lnTo>
                  <a:lnTo>
                    <a:pt x="2223" y="9465"/>
                  </a:lnTo>
                  <a:lnTo>
                    <a:pt x="4065" y="10227"/>
                  </a:lnTo>
                  <a:lnTo>
                    <a:pt x="5145" y="10291"/>
                  </a:lnTo>
                  <a:lnTo>
                    <a:pt x="60724" y="10291"/>
                  </a:lnTo>
                  <a:lnTo>
                    <a:pt x="61741" y="10227"/>
                  </a:lnTo>
                  <a:lnTo>
                    <a:pt x="63583" y="9465"/>
                  </a:lnTo>
                  <a:lnTo>
                    <a:pt x="64980" y="8004"/>
                  </a:lnTo>
                  <a:lnTo>
                    <a:pt x="65742" y="6162"/>
                  </a:lnTo>
                  <a:lnTo>
                    <a:pt x="65806" y="5146"/>
                  </a:lnTo>
                  <a:lnTo>
                    <a:pt x="65742" y="4066"/>
                  </a:lnTo>
                  <a:lnTo>
                    <a:pt x="64980" y="2224"/>
                  </a:lnTo>
                  <a:lnTo>
                    <a:pt x="63583" y="827"/>
                  </a:lnTo>
                  <a:lnTo>
                    <a:pt x="61741" y="64"/>
                  </a:lnTo>
                  <a:lnTo>
                    <a:pt x="6072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70"/>
            <p:cNvSpPr/>
            <p:nvPr/>
          </p:nvSpPr>
          <p:spPr>
            <a:xfrm>
              <a:off x="1854400" y="2521625"/>
              <a:ext cx="1645150" cy="257275"/>
            </a:xfrm>
            <a:custGeom>
              <a:rect b="b" l="l" r="r" t="t"/>
              <a:pathLst>
                <a:path extrusionOk="0" h="10291" w="65806">
                  <a:moveTo>
                    <a:pt x="5145" y="1"/>
                  </a:moveTo>
                  <a:lnTo>
                    <a:pt x="4065" y="64"/>
                  </a:lnTo>
                  <a:lnTo>
                    <a:pt x="2223" y="826"/>
                  </a:lnTo>
                  <a:lnTo>
                    <a:pt x="826" y="2224"/>
                  </a:lnTo>
                  <a:lnTo>
                    <a:pt x="64" y="4066"/>
                  </a:lnTo>
                  <a:lnTo>
                    <a:pt x="0" y="5146"/>
                  </a:lnTo>
                  <a:lnTo>
                    <a:pt x="64" y="6162"/>
                  </a:lnTo>
                  <a:lnTo>
                    <a:pt x="826" y="8004"/>
                  </a:lnTo>
                  <a:lnTo>
                    <a:pt x="2223" y="9465"/>
                  </a:lnTo>
                  <a:lnTo>
                    <a:pt x="4065" y="10227"/>
                  </a:lnTo>
                  <a:lnTo>
                    <a:pt x="5145" y="10291"/>
                  </a:lnTo>
                  <a:lnTo>
                    <a:pt x="60724" y="10291"/>
                  </a:lnTo>
                  <a:lnTo>
                    <a:pt x="61741" y="10227"/>
                  </a:lnTo>
                  <a:lnTo>
                    <a:pt x="63583" y="9465"/>
                  </a:lnTo>
                  <a:lnTo>
                    <a:pt x="64980" y="8004"/>
                  </a:lnTo>
                  <a:lnTo>
                    <a:pt x="65742" y="6162"/>
                  </a:lnTo>
                  <a:lnTo>
                    <a:pt x="65806" y="5146"/>
                  </a:lnTo>
                  <a:lnTo>
                    <a:pt x="65742" y="4066"/>
                  </a:lnTo>
                  <a:lnTo>
                    <a:pt x="64980" y="2224"/>
                  </a:lnTo>
                  <a:lnTo>
                    <a:pt x="63583" y="826"/>
                  </a:lnTo>
                  <a:lnTo>
                    <a:pt x="61741" y="64"/>
                  </a:lnTo>
                  <a:lnTo>
                    <a:pt x="6072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70"/>
            <p:cNvSpPr/>
            <p:nvPr/>
          </p:nvSpPr>
          <p:spPr>
            <a:xfrm>
              <a:off x="1854400" y="2958325"/>
              <a:ext cx="1645150" cy="257275"/>
            </a:xfrm>
            <a:custGeom>
              <a:rect b="b" l="l" r="r" t="t"/>
              <a:pathLst>
                <a:path extrusionOk="0" h="10291" w="65806">
                  <a:moveTo>
                    <a:pt x="5145" y="0"/>
                  </a:moveTo>
                  <a:lnTo>
                    <a:pt x="4065" y="64"/>
                  </a:lnTo>
                  <a:lnTo>
                    <a:pt x="2223" y="826"/>
                  </a:lnTo>
                  <a:lnTo>
                    <a:pt x="826" y="2224"/>
                  </a:lnTo>
                  <a:lnTo>
                    <a:pt x="64" y="4066"/>
                  </a:lnTo>
                  <a:lnTo>
                    <a:pt x="0" y="5146"/>
                  </a:lnTo>
                  <a:lnTo>
                    <a:pt x="64" y="6162"/>
                  </a:lnTo>
                  <a:lnTo>
                    <a:pt x="826" y="8004"/>
                  </a:lnTo>
                  <a:lnTo>
                    <a:pt x="2223" y="9465"/>
                  </a:lnTo>
                  <a:lnTo>
                    <a:pt x="4065" y="10227"/>
                  </a:lnTo>
                  <a:lnTo>
                    <a:pt x="5145" y="10291"/>
                  </a:lnTo>
                  <a:lnTo>
                    <a:pt x="60724" y="10291"/>
                  </a:lnTo>
                  <a:lnTo>
                    <a:pt x="61741" y="10227"/>
                  </a:lnTo>
                  <a:lnTo>
                    <a:pt x="63583" y="9465"/>
                  </a:lnTo>
                  <a:lnTo>
                    <a:pt x="64980" y="8004"/>
                  </a:lnTo>
                  <a:lnTo>
                    <a:pt x="65742" y="6162"/>
                  </a:lnTo>
                  <a:lnTo>
                    <a:pt x="65806" y="5146"/>
                  </a:lnTo>
                  <a:lnTo>
                    <a:pt x="65742" y="4066"/>
                  </a:lnTo>
                  <a:lnTo>
                    <a:pt x="64980" y="2224"/>
                  </a:lnTo>
                  <a:lnTo>
                    <a:pt x="63583" y="826"/>
                  </a:lnTo>
                  <a:lnTo>
                    <a:pt x="61741" y="64"/>
                  </a:lnTo>
                  <a:lnTo>
                    <a:pt x="607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70"/>
            <p:cNvSpPr/>
            <p:nvPr/>
          </p:nvSpPr>
          <p:spPr>
            <a:xfrm>
              <a:off x="1854400" y="3395025"/>
              <a:ext cx="1645150" cy="257275"/>
            </a:xfrm>
            <a:custGeom>
              <a:rect b="b" l="l" r="r" t="t"/>
              <a:pathLst>
                <a:path extrusionOk="0" h="10291" w="65806">
                  <a:moveTo>
                    <a:pt x="5145" y="0"/>
                  </a:moveTo>
                  <a:lnTo>
                    <a:pt x="4065" y="64"/>
                  </a:lnTo>
                  <a:lnTo>
                    <a:pt x="2223" y="826"/>
                  </a:lnTo>
                  <a:lnTo>
                    <a:pt x="826" y="2223"/>
                  </a:lnTo>
                  <a:lnTo>
                    <a:pt x="64" y="4066"/>
                  </a:lnTo>
                  <a:lnTo>
                    <a:pt x="0" y="5145"/>
                  </a:lnTo>
                  <a:lnTo>
                    <a:pt x="64" y="6162"/>
                  </a:lnTo>
                  <a:lnTo>
                    <a:pt x="826" y="8004"/>
                  </a:lnTo>
                  <a:lnTo>
                    <a:pt x="2223" y="9465"/>
                  </a:lnTo>
                  <a:lnTo>
                    <a:pt x="4065" y="10227"/>
                  </a:lnTo>
                  <a:lnTo>
                    <a:pt x="5145" y="10290"/>
                  </a:lnTo>
                  <a:lnTo>
                    <a:pt x="60724" y="10290"/>
                  </a:lnTo>
                  <a:lnTo>
                    <a:pt x="61741" y="10227"/>
                  </a:lnTo>
                  <a:lnTo>
                    <a:pt x="63583" y="9465"/>
                  </a:lnTo>
                  <a:lnTo>
                    <a:pt x="64980" y="8004"/>
                  </a:lnTo>
                  <a:lnTo>
                    <a:pt x="65742" y="6162"/>
                  </a:lnTo>
                  <a:lnTo>
                    <a:pt x="65806" y="5145"/>
                  </a:lnTo>
                  <a:lnTo>
                    <a:pt x="65742" y="4066"/>
                  </a:lnTo>
                  <a:lnTo>
                    <a:pt x="64980" y="2223"/>
                  </a:lnTo>
                  <a:lnTo>
                    <a:pt x="63583" y="826"/>
                  </a:lnTo>
                  <a:lnTo>
                    <a:pt x="61741" y="64"/>
                  </a:lnTo>
                  <a:lnTo>
                    <a:pt x="607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70"/>
            <p:cNvSpPr/>
            <p:nvPr/>
          </p:nvSpPr>
          <p:spPr>
            <a:xfrm>
              <a:off x="3810775" y="2045225"/>
              <a:ext cx="1965950" cy="1964375"/>
            </a:xfrm>
            <a:custGeom>
              <a:rect b="b" l="l" r="r" t="t"/>
              <a:pathLst>
                <a:path extrusionOk="0" h="78575" w="78638">
                  <a:moveTo>
                    <a:pt x="9148" y="1"/>
                  </a:moveTo>
                  <a:lnTo>
                    <a:pt x="7242" y="382"/>
                  </a:lnTo>
                  <a:lnTo>
                    <a:pt x="5400" y="1144"/>
                  </a:lnTo>
                  <a:lnTo>
                    <a:pt x="3748" y="2224"/>
                  </a:lnTo>
                  <a:lnTo>
                    <a:pt x="2351" y="3558"/>
                  </a:lnTo>
                  <a:lnTo>
                    <a:pt x="1271" y="5146"/>
                  </a:lnTo>
                  <a:lnTo>
                    <a:pt x="445" y="6925"/>
                  </a:lnTo>
                  <a:lnTo>
                    <a:pt x="64" y="8894"/>
                  </a:lnTo>
                  <a:lnTo>
                    <a:pt x="1" y="9910"/>
                  </a:lnTo>
                  <a:lnTo>
                    <a:pt x="1" y="10291"/>
                  </a:lnTo>
                  <a:lnTo>
                    <a:pt x="1" y="68665"/>
                  </a:lnTo>
                  <a:lnTo>
                    <a:pt x="1" y="69046"/>
                  </a:lnTo>
                  <a:lnTo>
                    <a:pt x="64" y="69999"/>
                  </a:lnTo>
                  <a:lnTo>
                    <a:pt x="445" y="71905"/>
                  </a:lnTo>
                  <a:lnTo>
                    <a:pt x="1208" y="73620"/>
                  </a:lnTo>
                  <a:lnTo>
                    <a:pt x="2287" y="75144"/>
                  </a:lnTo>
                  <a:lnTo>
                    <a:pt x="3621" y="76415"/>
                  </a:lnTo>
                  <a:lnTo>
                    <a:pt x="5209" y="77431"/>
                  </a:lnTo>
                  <a:lnTo>
                    <a:pt x="6924" y="78130"/>
                  </a:lnTo>
                  <a:lnTo>
                    <a:pt x="8830" y="78511"/>
                  </a:lnTo>
                  <a:lnTo>
                    <a:pt x="9783" y="78574"/>
                  </a:lnTo>
                  <a:lnTo>
                    <a:pt x="68919" y="78574"/>
                  </a:lnTo>
                  <a:lnTo>
                    <a:pt x="69935" y="78511"/>
                  </a:lnTo>
                  <a:lnTo>
                    <a:pt x="71905" y="78130"/>
                  </a:lnTo>
                  <a:lnTo>
                    <a:pt x="73620" y="77367"/>
                  </a:lnTo>
                  <a:lnTo>
                    <a:pt x="75144" y="76288"/>
                  </a:lnTo>
                  <a:lnTo>
                    <a:pt x="76478" y="74954"/>
                  </a:lnTo>
                  <a:lnTo>
                    <a:pt x="77494" y="73366"/>
                  </a:lnTo>
                  <a:lnTo>
                    <a:pt x="78193" y="71587"/>
                  </a:lnTo>
                  <a:lnTo>
                    <a:pt x="78574" y="69682"/>
                  </a:lnTo>
                  <a:lnTo>
                    <a:pt x="78638" y="68665"/>
                  </a:lnTo>
                  <a:lnTo>
                    <a:pt x="78638" y="9910"/>
                  </a:lnTo>
                  <a:lnTo>
                    <a:pt x="78574" y="8894"/>
                  </a:lnTo>
                  <a:lnTo>
                    <a:pt x="78193" y="6925"/>
                  </a:lnTo>
                  <a:lnTo>
                    <a:pt x="77494" y="5146"/>
                  </a:lnTo>
                  <a:lnTo>
                    <a:pt x="76478" y="3558"/>
                  </a:lnTo>
                  <a:lnTo>
                    <a:pt x="75144" y="2224"/>
                  </a:lnTo>
                  <a:lnTo>
                    <a:pt x="73620" y="1144"/>
                  </a:lnTo>
                  <a:lnTo>
                    <a:pt x="71905" y="382"/>
                  </a:lnTo>
                  <a:lnTo>
                    <a:pt x="6993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id="913" name="Google Shape;913;p71"/>
          <p:cNvPicPr preferRelativeResize="0"/>
          <p:nvPr/>
        </p:nvPicPr>
        <p:blipFill rotWithShape="1">
          <a:blip r:embed="rId3">
            <a:alphaModFix/>
          </a:blip>
          <a:srcRect b="0" l="0" r="0" t="0"/>
          <a:stretch/>
        </p:blipFill>
        <p:spPr>
          <a:xfrm>
            <a:off x="5110101" y="1481605"/>
            <a:ext cx="3761699" cy="2395018"/>
          </a:xfrm>
          <a:prstGeom prst="rect">
            <a:avLst/>
          </a:prstGeom>
          <a:noFill/>
          <a:ln>
            <a:noFill/>
          </a:ln>
        </p:spPr>
      </p:pic>
      <p:sp>
        <p:nvSpPr>
          <p:cNvPr id="914" name="Google Shape;914;p71"/>
          <p:cNvSpPr txBox="1"/>
          <p:nvPr/>
        </p:nvSpPr>
        <p:spPr>
          <a:xfrm>
            <a:off x="442375" y="1076967"/>
            <a:ext cx="3761700" cy="1286100"/>
          </a:xfrm>
          <a:prstGeom prst="rect">
            <a:avLst/>
          </a:prstGeom>
          <a:noFill/>
          <a:ln>
            <a:noFill/>
          </a:ln>
        </p:spPr>
        <p:txBody>
          <a:bodyPr anchorCtr="0" anchor="t" bIns="91425" lIns="0" spcFirstLastPara="1" rIns="91425" wrap="square" tIns="0">
            <a:no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rgbClr val="353A42"/>
                </a:solidFill>
                <a:latin typeface="Roboto Light"/>
                <a:ea typeface="Roboto Light"/>
                <a:cs typeface="Roboto Light"/>
                <a:sym typeface="Roboto Light"/>
              </a:rPr>
              <a:t>eXp’s Enterprise dashboard gives agents autonomy and greater visibility into metrics and business intelligence that’s crucial to their needs.</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353A42"/>
              </a:solidFill>
              <a:latin typeface="Roboto Light"/>
              <a:ea typeface="Roboto Light"/>
              <a:cs typeface="Roboto Light"/>
              <a:sym typeface="Roboto Light"/>
            </a:endParaRPr>
          </a:p>
          <a:p>
            <a:pPr indent="0" lvl="0" marL="45720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353A42"/>
              </a:solidFill>
              <a:latin typeface="Roboto Light"/>
              <a:ea typeface="Roboto Light"/>
              <a:cs typeface="Roboto Light"/>
              <a:sym typeface="Roboto Light"/>
            </a:endParaRPr>
          </a:p>
        </p:txBody>
      </p:sp>
      <p:sp>
        <p:nvSpPr>
          <p:cNvPr id="915" name="Google Shape;915;p71"/>
          <p:cNvSpPr txBox="1"/>
          <p:nvPr/>
        </p:nvSpPr>
        <p:spPr>
          <a:xfrm>
            <a:off x="326401" y="2521765"/>
            <a:ext cx="4145400" cy="1987500"/>
          </a:xfrm>
          <a:prstGeom prst="rect">
            <a:avLst/>
          </a:prstGeom>
          <a:noFill/>
          <a:ln>
            <a:noFill/>
          </a:ln>
        </p:spPr>
        <p:txBody>
          <a:bodyPr anchorCtr="0" anchor="t" bIns="91425" lIns="0" spcFirstLastPara="1" rIns="91425" wrap="square" tIns="0">
            <a:noAutofit/>
          </a:bodyPr>
          <a:lstStyle/>
          <a:p>
            <a:pPr indent="-330200" lvl="0" marL="548640" marR="0" rtl="0" algn="l">
              <a:lnSpc>
                <a:spcPct val="115000"/>
              </a:lnSpc>
              <a:spcBef>
                <a:spcPts val="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View agent details</a:t>
            </a:r>
            <a:endParaRPr b="0" i="0" sz="1600" u="none" cap="none" strike="noStrike">
              <a:solidFill>
                <a:srgbClr val="353A42"/>
              </a:solidFill>
              <a:latin typeface="Roboto Light"/>
              <a:ea typeface="Roboto Light"/>
              <a:cs typeface="Roboto Light"/>
              <a:sym typeface="Roboto Light"/>
            </a:endParaRPr>
          </a:p>
          <a:p>
            <a:pPr indent="-330200" lvl="0" marL="548640" marR="0" rtl="0" algn="l">
              <a:lnSpc>
                <a:spcPct val="115000"/>
              </a:lnSpc>
              <a:spcBef>
                <a:spcPts val="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See commission and cap status</a:t>
            </a:r>
            <a:endParaRPr b="0" i="0" sz="1600" u="none" cap="none" strike="noStrike">
              <a:solidFill>
                <a:srgbClr val="353A42"/>
              </a:solidFill>
              <a:latin typeface="Roboto Light"/>
              <a:ea typeface="Roboto Light"/>
              <a:cs typeface="Roboto Light"/>
              <a:sym typeface="Roboto Light"/>
            </a:endParaRPr>
          </a:p>
          <a:p>
            <a:pPr indent="-330200" lvl="0" marL="548640" marR="0" rtl="0" algn="l">
              <a:lnSpc>
                <a:spcPct val="115000"/>
              </a:lnSpc>
              <a:spcBef>
                <a:spcPts val="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Review agent equity awards</a:t>
            </a:r>
            <a:endParaRPr b="0" i="0" sz="1600" u="none" cap="none" strike="noStrike">
              <a:solidFill>
                <a:srgbClr val="353A42"/>
              </a:solidFill>
              <a:latin typeface="Roboto Light"/>
              <a:ea typeface="Roboto Light"/>
              <a:cs typeface="Roboto Light"/>
              <a:sym typeface="Roboto Light"/>
            </a:endParaRPr>
          </a:p>
          <a:p>
            <a:pPr indent="-330200" lvl="0" marL="548640" marR="0" rtl="0" algn="l">
              <a:lnSpc>
                <a:spcPct val="115000"/>
              </a:lnSpc>
              <a:spcBef>
                <a:spcPts val="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Get real-time performance</a:t>
            </a:r>
            <a:br>
              <a:rPr b="0" i="0" lang="en" sz="1600" u="none" cap="none" strike="noStrike">
                <a:solidFill>
                  <a:srgbClr val="353A42"/>
                </a:solidFill>
                <a:latin typeface="Roboto Light"/>
                <a:ea typeface="Roboto Light"/>
                <a:cs typeface="Roboto Light"/>
                <a:sym typeface="Roboto Light"/>
              </a:rPr>
            </a:br>
            <a:r>
              <a:rPr b="0" i="0" lang="en" sz="1600" u="none" cap="none" strike="noStrike">
                <a:solidFill>
                  <a:srgbClr val="353A42"/>
                </a:solidFill>
                <a:latin typeface="Roboto Light"/>
                <a:ea typeface="Roboto Light"/>
                <a:cs typeface="Roboto Light"/>
                <a:sym typeface="Roboto Light"/>
              </a:rPr>
              <a:t>reports</a:t>
            </a:r>
            <a:endParaRPr b="0" i="0" sz="1600" u="none" cap="none" strike="noStrike">
              <a:solidFill>
                <a:srgbClr val="000000"/>
              </a:solidFill>
              <a:latin typeface="Arial"/>
              <a:ea typeface="Arial"/>
              <a:cs typeface="Arial"/>
              <a:sym typeface="Arial"/>
            </a:endParaRPr>
          </a:p>
        </p:txBody>
      </p:sp>
      <p:pic>
        <p:nvPicPr>
          <p:cNvPr id="916" name="Google Shape;916;p71"/>
          <p:cNvPicPr preferRelativeResize="0"/>
          <p:nvPr/>
        </p:nvPicPr>
        <p:blipFill rotWithShape="1">
          <a:blip r:embed="rId4">
            <a:alphaModFix/>
          </a:blip>
          <a:srcRect b="0" l="0" r="7166" t="0"/>
          <a:stretch/>
        </p:blipFill>
        <p:spPr>
          <a:xfrm>
            <a:off x="4492700" y="1319575"/>
            <a:ext cx="4651299" cy="3032700"/>
          </a:xfrm>
          <a:prstGeom prst="rect">
            <a:avLst/>
          </a:prstGeom>
          <a:noFill/>
          <a:ln>
            <a:noFill/>
          </a:ln>
        </p:spPr>
      </p:pic>
      <p:pic>
        <p:nvPicPr>
          <p:cNvPr id="917" name="Google Shape;917;p71"/>
          <p:cNvPicPr preferRelativeResize="0"/>
          <p:nvPr/>
        </p:nvPicPr>
        <p:blipFill rotWithShape="1">
          <a:blip r:embed="rId5">
            <a:alphaModFix/>
          </a:blip>
          <a:srcRect b="-13211" l="-11452" r="1755" t="0"/>
          <a:stretch/>
        </p:blipFill>
        <p:spPr>
          <a:xfrm>
            <a:off x="6844210" y="2011920"/>
            <a:ext cx="829445" cy="178050"/>
          </a:xfrm>
          <a:prstGeom prst="rect">
            <a:avLst/>
          </a:prstGeom>
          <a:noFill/>
          <a:ln>
            <a:noFill/>
          </a:ln>
        </p:spPr>
      </p:pic>
      <p:pic>
        <p:nvPicPr>
          <p:cNvPr id="918" name="Google Shape;918;p71"/>
          <p:cNvPicPr preferRelativeResize="0"/>
          <p:nvPr/>
        </p:nvPicPr>
        <p:blipFill rotWithShape="1">
          <a:blip r:embed="rId6">
            <a:alphaModFix/>
          </a:blip>
          <a:srcRect b="0" l="0" r="0" t="0"/>
          <a:stretch/>
        </p:blipFill>
        <p:spPr>
          <a:xfrm>
            <a:off x="8265815" y="1977400"/>
            <a:ext cx="212371" cy="236399"/>
          </a:xfrm>
          <a:prstGeom prst="rect">
            <a:avLst/>
          </a:prstGeom>
          <a:noFill/>
          <a:ln>
            <a:noFill/>
          </a:ln>
        </p:spPr>
      </p:pic>
      <p:pic>
        <p:nvPicPr>
          <p:cNvPr id="919" name="Google Shape;919;p71"/>
          <p:cNvPicPr preferRelativeResize="0"/>
          <p:nvPr/>
        </p:nvPicPr>
        <p:blipFill rotWithShape="1">
          <a:blip r:embed="rId7">
            <a:alphaModFix/>
          </a:blip>
          <a:srcRect b="0" l="0" r="0" t="0"/>
          <a:stretch/>
        </p:blipFill>
        <p:spPr>
          <a:xfrm>
            <a:off x="5809033" y="3280972"/>
            <a:ext cx="907268" cy="178050"/>
          </a:xfrm>
          <a:prstGeom prst="rect">
            <a:avLst/>
          </a:prstGeom>
          <a:noFill/>
          <a:ln>
            <a:noFill/>
          </a:ln>
        </p:spPr>
      </p:pic>
      <p:pic>
        <p:nvPicPr>
          <p:cNvPr id="920" name="Google Shape;920;p71"/>
          <p:cNvPicPr preferRelativeResize="0"/>
          <p:nvPr/>
        </p:nvPicPr>
        <p:blipFill rotWithShape="1">
          <a:blip r:embed="rId8">
            <a:alphaModFix/>
          </a:blip>
          <a:srcRect b="0" l="0" r="0" t="0"/>
          <a:stretch/>
        </p:blipFill>
        <p:spPr>
          <a:xfrm>
            <a:off x="6965911" y="3268600"/>
            <a:ext cx="660530" cy="236400"/>
          </a:xfrm>
          <a:prstGeom prst="rect">
            <a:avLst/>
          </a:prstGeom>
          <a:noFill/>
          <a:ln>
            <a:noFill/>
          </a:ln>
        </p:spPr>
      </p:pic>
      <p:sp>
        <p:nvSpPr>
          <p:cNvPr id="921" name="Google Shape;921;p71"/>
          <p:cNvSpPr txBox="1"/>
          <p:nvPr/>
        </p:nvSpPr>
        <p:spPr>
          <a:xfrm>
            <a:off x="5773200" y="2193769"/>
            <a:ext cx="987600" cy="17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rPr b="1" i="0" lang="en" sz="500" u="none" cap="none" strike="noStrike">
                <a:solidFill>
                  <a:srgbClr val="434343"/>
                </a:solidFill>
                <a:latin typeface="Arial"/>
                <a:ea typeface="Arial"/>
                <a:cs typeface="Arial"/>
                <a:sym typeface="Arial"/>
              </a:rPr>
              <a:t>exprealty.com</a:t>
            </a:r>
            <a:endParaRPr b="1" i="0" sz="500" u="none" cap="none" strike="noStrike">
              <a:solidFill>
                <a:srgbClr val="434343"/>
              </a:solidFill>
              <a:latin typeface="Arial"/>
              <a:ea typeface="Arial"/>
              <a:cs typeface="Arial"/>
              <a:sym typeface="Arial"/>
            </a:endParaRPr>
          </a:p>
        </p:txBody>
      </p:sp>
      <p:sp>
        <p:nvSpPr>
          <p:cNvPr id="922" name="Google Shape;922;p71"/>
          <p:cNvSpPr txBox="1"/>
          <p:nvPr/>
        </p:nvSpPr>
        <p:spPr>
          <a:xfrm>
            <a:off x="6802375" y="2193769"/>
            <a:ext cx="987600" cy="17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rPr b="1" i="0" lang="en" sz="500" u="none" cap="none" strike="noStrike">
                <a:solidFill>
                  <a:srgbClr val="434343"/>
                </a:solidFill>
                <a:latin typeface="Arial"/>
                <a:ea typeface="Arial"/>
                <a:cs typeface="Arial"/>
                <a:sym typeface="Arial"/>
              </a:rPr>
              <a:t>Investor Relations</a:t>
            </a:r>
            <a:endParaRPr b="1" i="0" sz="500" u="none" cap="none" strike="noStrike">
              <a:solidFill>
                <a:srgbClr val="434343"/>
              </a:solidFill>
              <a:latin typeface="Arial"/>
              <a:ea typeface="Arial"/>
              <a:cs typeface="Arial"/>
              <a:sym typeface="Arial"/>
            </a:endParaRPr>
          </a:p>
        </p:txBody>
      </p:sp>
      <p:sp>
        <p:nvSpPr>
          <p:cNvPr id="923" name="Google Shape;923;p71"/>
          <p:cNvSpPr txBox="1"/>
          <p:nvPr/>
        </p:nvSpPr>
        <p:spPr>
          <a:xfrm>
            <a:off x="7860175" y="2193769"/>
            <a:ext cx="1011900" cy="17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rPr b="1" i="0" lang="en" sz="500" u="none" cap="none" strike="noStrike">
                <a:solidFill>
                  <a:srgbClr val="434343"/>
                </a:solidFill>
                <a:latin typeface="Arial"/>
                <a:ea typeface="Arial"/>
                <a:cs typeface="Arial"/>
                <a:sym typeface="Arial"/>
              </a:rPr>
              <a:t>Official Press Releases</a:t>
            </a:r>
            <a:endParaRPr b="1" i="0" sz="500" u="none" cap="none" strike="noStrike">
              <a:solidFill>
                <a:srgbClr val="434343"/>
              </a:solidFill>
              <a:latin typeface="Arial"/>
              <a:ea typeface="Arial"/>
              <a:cs typeface="Arial"/>
              <a:sym typeface="Arial"/>
            </a:endParaRPr>
          </a:p>
        </p:txBody>
      </p:sp>
      <p:sp>
        <p:nvSpPr>
          <p:cNvPr id="924" name="Google Shape;924;p71"/>
          <p:cNvSpPr txBox="1"/>
          <p:nvPr/>
        </p:nvSpPr>
        <p:spPr>
          <a:xfrm>
            <a:off x="5768875" y="2816500"/>
            <a:ext cx="987600" cy="17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rPr b="1" i="0" lang="en" sz="500" u="none" cap="none" strike="noStrike">
                <a:solidFill>
                  <a:srgbClr val="434343"/>
                </a:solidFill>
                <a:latin typeface="Arial"/>
                <a:ea typeface="Arial"/>
                <a:cs typeface="Arial"/>
                <a:sym typeface="Arial"/>
              </a:rPr>
              <a:t>exprealty.com</a:t>
            </a:r>
            <a:endParaRPr b="1" i="0" sz="500" u="none" cap="none" strike="noStrike">
              <a:solidFill>
                <a:srgbClr val="434343"/>
              </a:solidFill>
              <a:latin typeface="Arial"/>
              <a:ea typeface="Arial"/>
              <a:cs typeface="Arial"/>
              <a:sym typeface="Arial"/>
            </a:endParaRPr>
          </a:p>
        </p:txBody>
      </p:sp>
      <p:sp>
        <p:nvSpPr>
          <p:cNvPr id="925" name="Google Shape;925;p71"/>
          <p:cNvSpPr txBox="1"/>
          <p:nvPr/>
        </p:nvSpPr>
        <p:spPr>
          <a:xfrm>
            <a:off x="5773200" y="3462575"/>
            <a:ext cx="987600" cy="17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rPr b="1" i="0" lang="en" sz="500" u="none" cap="none" strike="noStrike">
                <a:solidFill>
                  <a:srgbClr val="434343"/>
                </a:solidFill>
                <a:latin typeface="Arial"/>
                <a:ea typeface="Arial"/>
                <a:cs typeface="Arial"/>
                <a:sym typeface="Arial"/>
              </a:rPr>
              <a:t>Skyslope Transaction Management</a:t>
            </a:r>
            <a:endParaRPr b="1" i="0" sz="500" u="none" cap="none" strike="noStrike">
              <a:solidFill>
                <a:srgbClr val="434343"/>
              </a:solidFill>
              <a:latin typeface="Arial"/>
              <a:ea typeface="Arial"/>
              <a:cs typeface="Arial"/>
              <a:sym typeface="Arial"/>
            </a:endParaRPr>
          </a:p>
        </p:txBody>
      </p:sp>
      <p:sp>
        <p:nvSpPr>
          <p:cNvPr id="926" name="Google Shape;926;p71"/>
          <p:cNvSpPr txBox="1"/>
          <p:nvPr/>
        </p:nvSpPr>
        <p:spPr>
          <a:xfrm>
            <a:off x="6803850" y="3479375"/>
            <a:ext cx="987600" cy="17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rPr b="1" i="0" lang="en" sz="500" u="none" cap="none" strike="noStrike">
                <a:solidFill>
                  <a:srgbClr val="434343"/>
                </a:solidFill>
                <a:latin typeface="Arial"/>
                <a:ea typeface="Arial"/>
                <a:cs typeface="Arial"/>
                <a:sym typeface="Arial"/>
              </a:rPr>
              <a:t>Lead generation, website, CRM</a:t>
            </a:r>
            <a:endParaRPr b="1" i="0" sz="500" u="none" cap="none" strike="noStrike">
              <a:solidFill>
                <a:srgbClr val="434343"/>
              </a:solidFill>
              <a:latin typeface="Arial"/>
              <a:ea typeface="Arial"/>
              <a:cs typeface="Arial"/>
              <a:sym typeface="Arial"/>
            </a:endParaRPr>
          </a:p>
        </p:txBody>
      </p:sp>
      <p:pic>
        <p:nvPicPr>
          <p:cNvPr id="927" name="Google Shape;927;p71"/>
          <p:cNvPicPr preferRelativeResize="0"/>
          <p:nvPr/>
        </p:nvPicPr>
        <p:blipFill rotWithShape="1">
          <a:blip r:embed="rId9">
            <a:alphaModFix/>
          </a:blip>
          <a:srcRect b="0" l="0" r="0" t="0"/>
          <a:stretch/>
        </p:blipFill>
        <p:spPr>
          <a:xfrm>
            <a:off x="6056119" y="2006575"/>
            <a:ext cx="434711" cy="236400"/>
          </a:xfrm>
          <a:prstGeom prst="rect">
            <a:avLst/>
          </a:prstGeom>
          <a:noFill/>
          <a:ln>
            <a:noFill/>
          </a:ln>
        </p:spPr>
      </p:pic>
      <p:pic>
        <p:nvPicPr>
          <p:cNvPr id="928" name="Google Shape;928;p71"/>
          <p:cNvPicPr preferRelativeResize="0"/>
          <p:nvPr/>
        </p:nvPicPr>
        <p:blipFill rotWithShape="1">
          <a:blip r:embed="rId10">
            <a:alphaModFix/>
          </a:blip>
          <a:srcRect b="0" l="0" r="0" t="0"/>
          <a:stretch/>
        </p:blipFill>
        <p:spPr>
          <a:xfrm>
            <a:off x="5922560" y="2677462"/>
            <a:ext cx="701831" cy="133125"/>
          </a:xfrm>
          <a:prstGeom prst="rect">
            <a:avLst/>
          </a:prstGeom>
          <a:noFill/>
          <a:ln>
            <a:noFill/>
          </a:ln>
        </p:spPr>
      </p:pic>
      <p:pic>
        <p:nvPicPr>
          <p:cNvPr id="929" name="Google Shape;929;p71"/>
          <p:cNvPicPr preferRelativeResize="0"/>
          <p:nvPr/>
        </p:nvPicPr>
        <p:blipFill rotWithShape="1">
          <a:blip r:embed="rId11">
            <a:alphaModFix/>
          </a:blip>
          <a:srcRect b="0" l="0" r="0" t="0"/>
          <a:stretch/>
        </p:blipFill>
        <p:spPr>
          <a:xfrm>
            <a:off x="8237001" y="3268598"/>
            <a:ext cx="269999" cy="318560"/>
          </a:xfrm>
          <a:prstGeom prst="rect">
            <a:avLst/>
          </a:prstGeom>
          <a:noFill/>
          <a:ln>
            <a:noFill/>
          </a:ln>
        </p:spPr>
      </p:pic>
      <p:sp>
        <p:nvSpPr>
          <p:cNvPr id="930" name="Google Shape;930;p71"/>
          <p:cNvSpPr txBox="1"/>
          <p:nvPr/>
        </p:nvSpPr>
        <p:spPr>
          <a:xfrm>
            <a:off x="7860175" y="3524850"/>
            <a:ext cx="1011900" cy="177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00"/>
              <a:buFont typeface="Arial"/>
              <a:buNone/>
            </a:pPr>
            <a:r>
              <a:rPr b="1" i="0" lang="en" sz="500" u="none" cap="none" strike="noStrike">
                <a:solidFill>
                  <a:srgbClr val="434343"/>
                </a:solidFill>
                <a:latin typeface="Arial"/>
                <a:ea typeface="Arial"/>
                <a:cs typeface="Arial"/>
                <a:sym typeface="Arial"/>
              </a:rPr>
              <a:t>Making It Rain</a:t>
            </a:r>
            <a:endParaRPr b="1" i="0" sz="500" u="none" cap="none" strike="noStrike">
              <a:solidFill>
                <a:srgbClr val="434343"/>
              </a:solidFill>
              <a:latin typeface="Arial"/>
              <a:ea typeface="Arial"/>
              <a:cs typeface="Arial"/>
              <a:sym typeface="Arial"/>
            </a:endParaRPr>
          </a:p>
        </p:txBody>
      </p:sp>
      <p:sp>
        <p:nvSpPr>
          <p:cNvPr id="931" name="Google Shape;931;p71"/>
          <p:cNvSpPr/>
          <p:nvPr/>
        </p:nvSpPr>
        <p:spPr>
          <a:xfrm>
            <a:off x="1083124" y="252725"/>
            <a:ext cx="5868000" cy="472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3000"/>
              <a:buFont typeface="Arial"/>
              <a:buNone/>
            </a:pPr>
            <a:r>
              <a:rPr b="1" i="0" lang="en" sz="3000" u="none" cap="none" strike="noStrike">
                <a:solidFill>
                  <a:srgbClr val="19469D"/>
                </a:solidFill>
                <a:latin typeface="Roboto"/>
                <a:ea typeface="Roboto"/>
                <a:cs typeface="Roboto"/>
                <a:sym typeface="Roboto"/>
              </a:rPr>
              <a:t>eXp Enterprise</a:t>
            </a:r>
            <a:endParaRPr b="1" i="0" sz="3000" u="none" cap="none" strike="noStrike">
              <a:solidFill>
                <a:srgbClr val="19469D"/>
              </a:solidFill>
              <a:latin typeface="Roboto"/>
              <a:ea typeface="Roboto"/>
              <a:cs typeface="Roboto"/>
              <a:sym typeface="Roboto"/>
            </a:endParaRPr>
          </a:p>
        </p:txBody>
      </p:sp>
      <p:grpSp>
        <p:nvGrpSpPr>
          <p:cNvPr id="932" name="Google Shape;932;p71"/>
          <p:cNvGrpSpPr/>
          <p:nvPr/>
        </p:nvGrpSpPr>
        <p:grpSpPr>
          <a:xfrm>
            <a:off x="455058" y="270412"/>
            <a:ext cx="528300" cy="528300"/>
            <a:chOff x="455058" y="270412"/>
            <a:chExt cx="528300" cy="528300"/>
          </a:xfrm>
        </p:grpSpPr>
        <p:sp>
          <p:nvSpPr>
            <p:cNvPr id="933" name="Google Shape;933;p71"/>
            <p:cNvSpPr/>
            <p:nvPr/>
          </p:nvSpPr>
          <p:spPr>
            <a:xfrm>
              <a:off x="455058" y="270412"/>
              <a:ext cx="528300" cy="528300"/>
            </a:xfrm>
            <a:prstGeom prst="ellipse">
              <a:avLst/>
            </a:pr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34" name="Google Shape;934;p71"/>
            <p:cNvGrpSpPr/>
            <p:nvPr/>
          </p:nvGrpSpPr>
          <p:grpSpPr>
            <a:xfrm>
              <a:off x="562315" y="413384"/>
              <a:ext cx="315469" cy="236210"/>
              <a:chOff x="1190625" y="893950"/>
              <a:chExt cx="5240350" cy="3930275"/>
            </a:xfrm>
          </p:grpSpPr>
          <p:sp>
            <p:nvSpPr>
              <p:cNvPr id="935" name="Google Shape;935;p71"/>
              <p:cNvSpPr/>
              <p:nvPr/>
            </p:nvSpPr>
            <p:spPr>
              <a:xfrm>
                <a:off x="1190625" y="893950"/>
                <a:ext cx="5240350" cy="3930275"/>
              </a:xfrm>
              <a:custGeom>
                <a:rect b="b" l="l" r="r" t="t"/>
                <a:pathLst>
                  <a:path extrusionOk="0" h="157211" w="209614">
                    <a:moveTo>
                      <a:pt x="18421" y="7940"/>
                    </a:moveTo>
                    <a:lnTo>
                      <a:pt x="19500" y="8004"/>
                    </a:lnTo>
                    <a:lnTo>
                      <a:pt x="21342" y="8766"/>
                    </a:lnTo>
                    <a:lnTo>
                      <a:pt x="22740" y="10164"/>
                    </a:lnTo>
                    <a:lnTo>
                      <a:pt x="23502" y="12006"/>
                    </a:lnTo>
                    <a:lnTo>
                      <a:pt x="23566" y="13022"/>
                    </a:lnTo>
                    <a:lnTo>
                      <a:pt x="23502" y="14102"/>
                    </a:lnTo>
                    <a:lnTo>
                      <a:pt x="22740" y="15944"/>
                    </a:lnTo>
                    <a:lnTo>
                      <a:pt x="21342" y="17341"/>
                    </a:lnTo>
                    <a:lnTo>
                      <a:pt x="19500" y="18103"/>
                    </a:lnTo>
                    <a:lnTo>
                      <a:pt x="18421" y="18167"/>
                    </a:lnTo>
                    <a:lnTo>
                      <a:pt x="17404" y="18103"/>
                    </a:lnTo>
                    <a:lnTo>
                      <a:pt x="15562" y="17341"/>
                    </a:lnTo>
                    <a:lnTo>
                      <a:pt x="14165" y="15944"/>
                    </a:lnTo>
                    <a:lnTo>
                      <a:pt x="13403" y="14102"/>
                    </a:lnTo>
                    <a:lnTo>
                      <a:pt x="13339" y="13022"/>
                    </a:lnTo>
                    <a:lnTo>
                      <a:pt x="13403" y="12006"/>
                    </a:lnTo>
                    <a:lnTo>
                      <a:pt x="14165" y="10164"/>
                    </a:lnTo>
                    <a:lnTo>
                      <a:pt x="15562" y="8766"/>
                    </a:lnTo>
                    <a:lnTo>
                      <a:pt x="17404" y="8004"/>
                    </a:lnTo>
                    <a:lnTo>
                      <a:pt x="18421" y="7940"/>
                    </a:lnTo>
                    <a:close/>
                    <a:moveTo>
                      <a:pt x="33157" y="7940"/>
                    </a:moveTo>
                    <a:lnTo>
                      <a:pt x="34173" y="8004"/>
                    </a:lnTo>
                    <a:lnTo>
                      <a:pt x="36015" y="8766"/>
                    </a:lnTo>
                    <a:lnTo>
                      <a:pt x="37413" y="10164"/>
                    </a:lnTo>
                    <a:lnTo>
                      <a:pt x="38175" y="12006"/>
                    </a:lnTo>
                    <a:lnTo>
                      <a:pt x="38239" y="13022"/>
                    </a:lnTo>
                    <a:lnTo>
                      <a:pt x="38175" y="14102"/>
                    </a:lnTo>
                    <a:lnTo>
                      <a:pt x="37413" y="15944"/>
                    </a:lnTo>
                    <a:lnTo>
                      <a:pt x="36015" y="17341"/>
                    </a:lnTo>
                    <a:lnTo>
                      <a:pt x="34173" y="18103"/>
                    </a:lnTo>
                    <a:lnTo>
                      <a:pt x="33157" y="18167"/>
                    </a:lnTo>
                    <a:lnTo>
                      <a:pt x="32077" y="18103"/>
                    </a:lnTo>
                    <a:lnTo>
                      <a:pt x="30235" y="17341"/>
                    </a:lnTo>
                    <a:lnTo>
                      <a:pt x="28838" y="15944"/>
                    </a:lnTo>
                    <a:lnTo>
                      <a:pt x="28076" y="14102"/>
                    </a:lnTo>
                    <a:lnTo>
                      <a:pt x="28012" y="13022"/>
                    </a:lnTo>
                    <a:lnTo>
                      <a:pt x="28076" y="12006"/>
                    </a:lnTo>
                    <a:lnTo>
                      <a:pt x="28838" y="10164"/>
                    </a:lnTo>
                    <a:lnTo>
                      <a:pt x="30235" y="8766"/>
                    </a:lnTo>
                    <a:lnTo>
                      <a:pt x="32077" y="8004"/>
                    </a:lnTo>
                    <a:lnTo>
                      <a:pt x="33157" y="7940"/>
                    </a:lnTo>
                    <a:close/>
                    <a:moveTo>
                      <a:pt x="47830" y="7940"/>
                    </a:moveTo>
                    <a:lnTo>
                      <a:pt x="48846" y="8004"/>
                    </a:lnTo>
                    <a:lnTo>
                      <a:pt x="50688" y="8766"/>
                    </a:lnTo>
                    <a:lnTo>
                      <a:pt x="52086" y="10164"/>
                    </a:lnTo>
                    <a:lnTo>
                      <a:pt x="52848" y="12006"/>
                    </a:lnTo>
                    <a:lnTo>
                      <a:pt x="52912" y="13022"/>
                    </a:lnTo>
                    <a:lnTo>
                      <a:pt x="52848" y="14102"/>
                    </a:lnTo>
                    <a:lnTo>
                      <a:pt x="52086" y="15944"/>
                    </a:lnTo>
                    <a:lnTo>
                      <a:pt x="50688" y="17341"/>
                    </a:lnTo>
                    <a:lnTo>
                      <a:pt x="48846" y="18103"/>
                    </a:lnTo>
                    <a:lnTo>
                      <a:pt x="47830" y="18167"/>
                    </a:lnTo>
                    <a:lnTo>
                      <a:pt x="46750" y="18103"/>
                    </a:lnTo>
                    <a:lnTo>
                      <a:pt x="44972" y="17341"/>
                    </a:lnTo>
                    <a:lnTo>
                      <a:pt x="43574" y="15944"/>
                    </a:lnTo>
                    <a:lnTo>
                      <a:pt x="42748" y="14102"/>
                    </a:lnTo>
                    <a:lnTo>
                      <a:pt x="42685" y="13022"/>
                    </a:lnTo>
                    <a:lnTo>
                      <a:pt x="42748" y="12006"/>
                    </a:lnTo>
                    <a:lnTo>
                      <a:pt x="43574" y="10164"/>
                    </a:lnTo>
                    <a:lnTo>
                      <a:pt x="44972" y="8766"/>
                    </a:lnTo>
                    <a:lnTo>
                      <a:pt x="46750" y="8004"/>
                    </a:lnTo>
                    <a:lnTo>
                      <a:pt x="47830" y="7940"/>
                    </a:lnTo>
                    <a:close/>
                    <a:moveTo>
                      <a:pt x="192082" y="7940"/>
                    </a:moveTo>
                    <a:lnTo>
                      <a:pt x="193099" y="8004"/>
                    </a:lnTo>
                    <a:lnTo>
                      <a:pt x="194941" y="8830"/>
                    </a:lnTo>
                    <a:lnTo>
                      <a:pt x="196338" y="10164"/>
                    </a:lnTo>
                    <a:lnTo>
                      <a:pt x="197100" y="12006"/>
                    </a:lnTo>
                    <a:lnTo>
                      <a:pt x="197164" y="13085"/>
                    </a:lnTo>
                    <a:lnTo>
                      <a:pt x="197100" y="14102"/>
                    </a:lnTo>
                    <a:lnTo>
                      <a:pt x="196338" y="16007"/>
                    </a:lnTo>
                    <a:lnTo>
                      <a:pt x="194941" y="17405"/>
                    </a:lnTo>
                    <a:lnTo>
                      <a:pt x="193099" y="18167"/>
                    </a:lnTo>
                    <a:lnTo>
                      <a:pt x="192082" y="18230"/>
                    </a:lnTo>
                    <a:lnTo>
                      <a:pt x="136503" y="18230"/>
                    </a:lnTo>
                    <a:lnTo>
                      <a:pt x="135423" y="18167"/>
                    </a:lnTo>
                    <a:lnTo>
                      <a:pt x="133581" y="17405"/>
                    </a:lnTo>
                    <a:lnTo>
                      <a:pt x="132184" y="16007"/>
                    </a:lnTo>
                    <a:lnTo>
                      <a:pt x="131421" y="14102"/>
                    </a:lnTo>
                    <a:lnTo>
                      <a:pt x="131358" y="13085"/>
                    </a:lnTo>
                    <a:lnTo>
                      <a:pt x="131421" y="12006"/>
                    </a:lnTo>
                    <a:lnTo>
                      <a:pt x="132184" y="10164"/>
                    </a:lnTo>
                    <a:lnTo>
                      <a:pt x="133581" y="8766"/>
                    </a:lnTo>
                    <a:lnTo>
                      <a:pt x="135423" y="8004"/>
                    </a:lnTo>
                    <a:lnTo>
                      <a:pt x="136503" y="7940"/>
                    </a:lnTo>
                    <a:close/>
                    <a:moveTo>
                      <a:pt x="196783" y="26170"/>
                    </a:moveTo>
                    <a:lnTo>
                      <a:pt x="196973" y="26234"/>
                    </a:lnTo>
                    <a:lnTo>
                      <a:pt x="196910" y="26551"/>
                    </a:lnTo>
                    <a:lnTo>
                      <a:pt x="196910" y="144062"/>
                    </a:lnTo>
                    <a:lnTo>
                      <a:pt x="196973" y="144380"/>
                    </a:lnTo>
                    <a:lnTo>
                      <a:pt x="196783" y="144507"/>
                    </a:lnTo>
                    <a:lnTo>
                      <a:pt x="12704" y="144507"/>
                    </a:lnTo>
                    <a:lnTo>
                      <a:pt x="12704" y="144062"/>
                    </a:lnTo>
                    <a:lnTo>
                      <a:pt x="12704" y="26996"/>
                    </a:lnTo>
                    <a:lnTo>
                      <a:pt x="12704" y="26551"/>
                    </a:lnTo>
                    <a:lnTo>
                      <a:pt x="12894" y="26234"/>
                    </a:lnTo>
                    <a:lnTo>
                      <a:pt x="13339" y="26170"/>
                    </a:lnTo>
                    <a:close/>
                    <a:moveTo>
                      <a:pt x="12767" y="0"/>
                    </a:moveTo>
                    <a:lnTo>
                      <a:pt x="10036" y="572"/>
                    </a:lnTo>
                    <a:lnTo>
                      <a:pt x="7495" y="1652"/>
                    </a:lnTo>
                    <a:lnTo>
                      <a:pt x="5209" y="3176"/>
                    </a:lnTo>
                    <a:lnTo>
                      <a:pt x="3303" y="5018"/>
                    </a:lnTo>
                    <a:lnTo>
                      <a:pt x="1715" y="7242"/>
                    </a:lnTo>
                    <a:lnTo>
                      <a:pt x="635" y="9782"/>
                    </a:lnTo>
                    <a:lnTo>
                      <a:pt x="64" y="12514"/>
                    </a:lnTo>
                    <a:lnTo>
                      <a:pt x="0" y="13911"/>
                    </a:lnTo>
                    <a:lnTo>
                      <a:pt x="0" y="143427"/>
                    </a:lnTo>
                    <a:lnTo>
                      <a:pt x="64" y="144824"/>
                    </a:lnTo>
                    <a:lnTo>
                      <a:pt x="635" y="147556"/>
                    </a:lnTo>
                    <a:lnTo>
                      <a:pt x="1715" y="150033"/>
                    </a:lnTo>
                    <a:lnTo>
                      <a:pt x="3239" y="152256"/>
                    </a:lnTo>
                    <a:lnTo>
                      <a:pt x="5209" y="154098"/>
                    </a:lnTo>
                    <a:lnTo>
                      <a:pt x="7432" y="155559"/>
                    </a:lnTo>
                    <a:lnTo>
                      <a:pt x="9973" y="156575"/>
                    </a:lnTo>
                    <a:lnTo>
                      <a:pt x="12767" y="157147"/>
                    </a:lnTo>
                    <a:lnTo>
                      <a:pt x="14228" y="157211"/>
                    </a:lnTo>
                    <a:lnTo>
                      <a:pt x="196084" y="157211"/>
                    </a:lnTo>
                    <a:lnTo>
                      <a:pt x="197545" y="157147"/>
                    </a:lnTo>
                    <a:lnTo>
                      <a:pt x="200213" y="156575"/>
                    </a:lnTo>
                    <a:lnTo>
                      <a:pt x="202690" y="155559"/>
                    </a:lnTo>
                    <a:lnTo>
                      <a:pt x="204850" y="154098"/>
                    </a:lnTo>
                    <a:lnTo>
                      <a:pt x="206628" y="152256"/>
                    </a:lnTo>
                    <a:lnTo>
                      <a:pt x="208026" y="150033"/>
                    </a:lnTo>
                    <a:lnTo>
                      <a:pt x="209042" y="147556"/>
                    </a:lnTo>
                    <a:lnTo>
                      <a:pt x="209550" y="144824"/>
                    </a:lnTo>
                    <a:lnTo>
                      <a:pt x="209614" y="143427"/>
                    </a:lnTo>
                    <a:lnTo>
                      <a:pt x="209614" y="13911"/>
                    </a:lnTo>
                    <a:lnTo>
                      <a:pt x="209550" y="12514"/>
                    </a:lnTo>
                    <a:lnTo>
                      <a:pt x="209042" y="9719"/>
                    </a:lnTo>
                    <a:lnTo>
                      <a:pt x="208026" y="7242"/>
                    </a:lnTo>
                    <a:lnTo>
                      <a:pt x="206628" y="5018"/>
                    </a:lnTo>
                    <a:lnTo>
                      <a:pt x="204850" y="3113"/>
                    </a:lnTo>
                    <a:lnTo>
                      <a:pt x="202690" y="1588"/>
                    </a:lnTo>
                    <a:lnTo>
                      <a:pt x="200213" y="572"/>
                    </a:lnTo>
                    <a:lnTo>
                      <a:pt x="19754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71"/>
              <p:cNvSpPr/>
              <p:nvPr/>
            </p:nvSpPr>
            <p:spPr>
              <a:xfrm>
                <a:off x="1854400" y="2084925"/>
                <a:ext cx="1645150" cy="257300"/>
              </a:xfrm>
              <a:custGeom>
                <a:rect b="b" l="l" r="r" t="t"/>
                <a:pathLst>
                  <a:path extrusionOk="0" h="10292" w="65806">
                    <a:moveTo>
                      <a:pt x="5145" y="1"/>
                    </a:moveTo>
                    <a:lnTo>
                      <a:pt x="4065" y="64"/>
                    </a:lnTo>
                    <a:lnTo>
                      <a:pt x="2223" y="827"/>
                    </a:lnTo>
                    <a:lnTo>
                      <a:pt x="826" y="2224"/>
                    </a:lnTo>
                    <a:lnTo>
                      <a:pt x="64" y="4066"/>
                    </a:lnTo>
                    <a:lnTo>
                      <a:pt x="0" y="5146"/>
                    </a:lnTo>
                    <a:lnTo>
                      <a:pt x="64" y="6162"/>
                    </a:lnTo>
                    <a:lnTo>
                      <a:pt x="826" y="8004"/>
                    </a:lnTo>
                    <a:lnTo>
                      <a:pt x="2223" y="9465"/>
                    </a:lnTo>
                    <a:lnTo>
                      <a:pt x="4065" y="10227"/>
                    </a:lnTo>
                    <a:lnTo>
                      <a:pt x="5145" y="10291"/>
                    </a:lnTo>
                    <a:lnTo>
                      <a:pt x="60724" y="10291"/>
                    </a:lnTo>
                    <a:lnTo>
                      <a:pt x="61741" y="10227"/>
                    </a:lnTo>
                    <a:lnTo>
                      <a:pt x="63583" y="9465"/>
                    </a:lnTo>
                    <a:lnTo>
                      <a:pt x="64980" y="8004"/>
                    </a:lnTo>
                    <a:lnTo>
                      <a:pt x="65742" y="6162"/>
                    </a:lnTo>
                    <a:lnTo>
                      <a:pt x="65806" y="5146"/>
                    </a:lnTo>
                    <a:lnTo>
                      <a:pt x="65742" y="4066"/>
                    </a:lnTo>
                    <a:lnTo>
                      <a:pt x="64980" y="2224"/>
                    </a:lnTo>
                    <a:lnTo>
                      <a:pt x="63583" y="827"/>
                    </a:lnTo>
                    <a:lnTo>
                      <a:pt x="61741" y="64"/>
                    </a:lnTo>
                    <a:lnTo>
                      <a:pt x="6072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71"/>
              <p:cNvSpPr/>
              <p:nvPr/>
            </p:nvSpPr>
            <p:spPr>
              <a:xfrm>
                <a:off x="1854400" y="2521625"/>
                <a:ext cx="1645150" cy="257275"/>
              </a:xfrm>
              <a:custGeom>
                <a:rect b="b" l="l" r="r" t="t"/>
                <a:pathLst>
                  <a:path extrusionOk="0" h="10291" w="65806">
                    <a:moveTo>
                      <a:pt x="5145" y="1"/>
                    </a:moveTo>
                    <a:lnTo>
                      <a:pt x="4065" y="64"/>
                    </a:lnTo>
                    <a:lnTo>
                      <a:pt x="2223" y="826"/>
                    </a:lnTo>
                    <a:lnTo>
                      <a:pt x="826" y="2224"/>
                    </a:lnTo>
                    <a:lnTo>
                      <a:pt x="64" y="4066"/>
                    </a:lnTo>
                    <a:lnTo>
                      <a:pt x="0" y="5146"/>
                    </a:lnTo>
                    <a:lnTo>
                      <a:pt x="64" y="6162"/>
                    </a:lnTo>
                    <a:lnTo>
                      <a:pt x="826" y="8004"/>
                    </a:lnTo>
                    <a:lnTo>
                      <a:pt x="2223" y="9465"/>
                    </a:lnTo>
                    <a:lnTo>
                      <a:pt x="4065" y="10227"/>
                    </a:lnTo>
                    <a:lnTo>
                      <a:pt x="5145" y="10291"/>
                    </a:lnTo>
                    <a:lnTo>
                      <a:pt x="60724" y="10291"/>
                    </a:lnTo>
                    <a:lnTo>
                      <a:pt x="61741" y="10227"/>
                    </a:lnTo>
                    <a:lnTo>
                      <a:pt x="63583" y="9465"/>
                    </a:lnTo>
                    <a:lnTo>
                      <a:pt x="64980" y="8004"/>
                    </a:lnTo>
                    <a:lnTo>
                      <a:pt x="65742" y="6162"/>
                    </a:lnTo>
                    <a:lnTo>
                      <a:pt x="65806" y="5146"/>
                    </a:lnTo>
                    <a:lnTo>
                      <a:pt x="65742" y="4066"/>
                    </a:lnTo>
                    <a:lnTo>
                      <a:pt x="64980" y="2224"/>
                    </a:lnTo>
                    <a:lnTo>
                      <a:pt x="63583" y="826"/>
                    </a:lnTo>
                    <a:lnTo>
                      <a:pt x="61741" y="64"/>
                    </a:lnTo>
                    <a:lnTo>
                      <a:pt x="6072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71"/>
              <p:cNvSpPr/>
              <p:nvPr/>
            </p:nvSpPr>
            <p:spPr>
              <a:xfrm>
                <a:off x="1854400" y="2958325"/>
                <a:ext cx="1645150" cy="257275"/>
              </a:xfrm>
              <a:custGeom>
                <a:rect b="b" l="l" r="r" t="t"/>
                <a:pathLst>
                  <a:path extrusionOk="0" h="10291" w="65806">
                    <a:moveTo>
                      <a:pt x="5145" y="0"/>
                    </a:moveTo>
                    <a:lnTo>
                      <a:pt x="4065" y="64"/>
                    </a:lnTo>
                    <a:lnTo>
                      <a:pt x="2223" y="826"/>
                    </a:lnTo>
                    <a:lnTo>
                      <a:pt x="826" y="2224"/>
                    </a:lnTo>
                    <a:lnTo>
                      <a:pt x="64" y="4066"/>
                    </a:lnTo>
                    <a:lnTo>
                      <a:pt x="0" y="5146"/>
                    </a:lnTo>
                    <a:lnTo>
                      <a:pt x="64" y="6162"/>
                    </a:lnTo>
                    <a:lnTo>
                      <a:pt x="826" y="8004"/>
                    </a:lnTo>
                    <a:lnTo>
                      <a:pt x="2223" y="9465"/>
                    </a:lnTo>
                    <a:lnTo>
                      <a:pt x="4065" y="10227"/>
                    </a:lnTo>
                    <a:lnTo>
                      <a:pt x="5145" y="10291"/>
                    </a:lnTo>
                    <a:lnTo>
                      <a:pt x="60724" y="10291"/>
                    </a:lnTo>
                    <a:lnTo>
                      <a:pt x="61741" y="10227"/>
                    </a:lnTo>
                    <a:lnTo>
                      <a:pt x="63583" y="9465"/>
                    </a:lnTo>
                    <a:lnTo>
                      <a:pt x="64980" y="8004"/>
                    </a:lnTo>
                    <a:lnTo>
                      <a:pt x="65742" y="6162"/>
                    </a:lnTo>
                    <a:lnTo>
                      <a:pt x="65806" y="5146"/>
                    </a:lnTo>
                    <a:lnTo>
                      <a:pt x="65742" y="4066"/>
                    </a:lnTo>
                    <a:lnTo>
                      <a:pt x="64980" y="2224"/>
                    </a:lnTo>
                    <a:lnTo>
                      <a:pt x="63583" y="826"/>
                    </a:lnTo>
                    <a:lnTo>
                      <a:pt x="61741" y="64"/>
                    </a:lnTo>
                    <a:lnTo>
                      <a:pt x="607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71"/>
              <p:cNvSpPr/>
              <p:nvPr/>
            </p:nvSpPr>
            <p:spPr>
              <a:xfrm>
                <a:off x="1854400" y="3395025"/>
                <a:ext cx="1645150" cy="257275"/>
              </a:xfrm>
              <a:custGeom>
                <a:rect b="b" l="l" r="r" t="t"/>
                <a:pathLst>
                  <a:path extrusionOk="0" h="10291" w="65806">
                    <a:moveTo>
                      <a:pt x="5145" y="0"/>
                    </a:moveTo>
                    <a:lnTo>
                      <a:pt x="4065" y="64"/>
                    </a:lnTo>
                    <a:lnTo>
                      <a:pt x="2223" y="826"/>
                    </a:lnTo>
                    <a:lnTo>
                      <a:pt x="826" y="2223"/>
                    </a:lnTo>
                    <a:lnTo>
                      <a:pt x="64" y="4066"/>
                    </a:lnTo>
                    <a:lnTo>
                      <a:pt x="0" y="5145"/>
                    </a:lnTo>
                    <a:lnTo>
                      <a:pt x="64" y="6162"/>
                    </a:lnTo>
                    <a:lnTo>
                      <a:pt x="826" y="8004"/>
                    </a:lnTo>
                    <a:lnTo>
                      <a:pt x="2223" y="9465"/>
                    </a:lnTo>
                    <a:lnTo>
                      <a:pt x="4065" y="10227"/>
                    </a:lnTo>
                    <a:lnTo>
                      <a:pt x="5145" y="10290"/>
                    </a:lnTo>
                    <a:lnTo>
                      <a:pt x="60724" y="10290"/>
                    </a:lnTo>
                    <a:lnTo>
                      <a:pt x="61741" y="10227"/>
                    </a:lnTo>
                    <a:lnTo>
                      <a:pt x="63583" y="9465"/>
                    </a:lnTo>
                    <a:lnTo>
                      <a:pt x="64980" y="8004"/>
                    </a:lnTo>
                    <a:lnTo>
                      <a:pt x="65742" y="6162"/>
                    </a:lnTo>
                    <a:lnTo>
                      <a:pt x="65806" y="5145"/>
                    </a:lnTo>
                    <a:lnTo>
                      <a:pt x="65742" y="4066"/>
                    </a:lnTo>
                    <a:lnTo>
                      <a:pt x="64980" y="2223"/>
                    </a:lnTo>
                    <a:lnTo>
                      <a:pt x="63583" y="826"/>
                    </a:lnTo>
                    <a:lnTo>
                      <a:pt x="61741" y="64"/>
                    </a:lnTo>
                    <a:lnTo>
                      <a:pt x="6072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71"/>
              <p:cNvSpPr/>
              <p:nvPr/>
            </p:nvSpPr>
            <p:spPr>
              <a:xfrm>
                <a:off x="3810775" y="2045225"/>
                <a:ext cx="1965950" cy="1964375"/>
              </a:xfrm>
              <a:custGeom>
                <a:rect b="b" l="l" r="r" t="t"/>
                <a:pathLst>
                  <a:path extrusionOk="0" h="78575" w="78638">
                    <a:moveTo>
                      <a:pt x="9148" y="1"/>
                    </a:moveTo>
                    <a:lnTo>
                      <a:pt x="7242" y="382"/>
                    </a:lnTo>
                    <a:lnTo>
                      <a:pt x="5400" y="1144"/>
                    </a:lnTo>
                    <a:lnTo>
                      <a:pt x="3748" y="2224"/>
                    </a:lnTo>
                    <a:lnTo>
                      <a:pt x="2351" y="3558"/>
                    </a:lnTo>
                    <a:lnTo>
                      <a:pt x="1271" y="5146"/>
                    </a:lnTo>
                    <a:lnTo>
                      <a:pt x="445" y="6925"/>
                    </a:lnTo>
                    <a:lnTo>
                      <a:pt x="64" y="8894"/>
                    </a:lnTo>
                    <a:lnTo>
                      <a:pt x="1" y="9910"/>
                    </a:lnTo>
                    <a:lnTo>
                      <a:pt x="1" y="10291"/>
                    </a:lnTo>
                    <a:lnTo>
                      <a:pt x="1" y="68665"/>
                    </a:lnTo>
                    <a:lnTo>
                      <a:pt x="1" y="69046"/>
                    </a:lnTo>
                    <a:lnTo>
                      <a:pt x="64" y="69999"/>
                    </a:lnTo>
                    <a:lnTo>
                      <a:pt x="445" y="71905"/>
                    </a:lnTo>
                    <a:lnTo>
                      <a:pt x="1208" y="73620"/>
                    </a:lnTo>
                    <a:lnTo>
                      <a:pt x="2287" y="75144"/>
                    </a:lnTo>
                    <a:lnTo>
                      <a:pt x="3621" y="76415"/>
                    </a:lnTo>
                    <a:lnTo>
                      <a:pt x="5209" y="77431"/>
                    </a:lnTo>
                    <a:lnTo>
                      <a:pt x="6924" y="78130"/>
                    </a:lnTo>
                    <a:lnTo>
                      <a:pt x="8830" y="78511"/>
                    </a:lnTo>
                    <a:lnTo>
                      <a:pt x="9783" y="78574"/>
                    </a:lnTo>
                    <a:lnTo>
                      <a:pt x="68919" y="78574"/>
                    </a:lnTo>
                    <a:lnTo>
                      <a:pt x="69935" y="78511"/>
                    </a:lnTo>
                    <a:lnTo>
                      <a:pt x="71905" y="78130"/>
                    </a:lnTo>
                    <a:lnTo>
                      <a:pt x="73620" y="77367"/>
                    </a:lnTo>
                    <a:lnTo>
                      <a:pt x="75144" y="76288"/>
                    </a:lnTo>
                    <a:lnTo>
                      <a:pt x="76478" y="74954"/>
                    </a:lnTo>
                    <a:lnTo>
                      <a:pt x="77494" y="73366"/>
                    </a:lnTo>
                    <a:lnTo>
                      <a:pt x="78193" y="71587"/>
                    </a:lnTo>
                    <a:lnTo>
                      <a:pt x="78574" y="69682"/>
                    </a:lnTo>
                    <a:lnTo>
                      <a:pt x="78638" y="68665"/>
                    </a:lnTo>
                    <a:lnTo>
                      <a:pt x="78638" y="9910"/>
                    </a:lnTo>
                    <a:lnTo>
                      <a:pt x="78574" y="8894"/>
                    </a:lnTo>
                    <a:lnTo>
                      <a:pt x="78193" y="6925"/>
                    </a:lnTo>
                    <a:lnTo>
                      <a:pt x="77494" y="5146"/>
                    </a:lnTo>
                    <a:lnTo>
                      <a:pt x="76478" y="3558"/>
                    </a:lnTo>
                    <a:lnTo>
                      <a:pt x="75144" y="2224"/>
                    </a:lnTo>
                    <a:lnTo>
                      <a:pt x="73620" y="1144"/>
                    </a:lnTo>
                    <a:lnTo>
                      <a:pt x="71905" y="382"/>
                    </a:lnTo>
                    <a:lnTo>
                      <a:pt x="6993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72"/>
          <p:cNvSpPr/>
          <p:nvPr/>
        </p:nvSpPr>
        <p:spPr>
          <a:xfrm>
            <a:off x="1082199" y="252725"/>
            <a:ext cx="5868000" cy="472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9469D"/>
                </a:solidFill>
                <a:latin typeface="Roboto"/>
                <a:ea typeface="Roboto"/>
                <a:cs typeface="Roboto"/>
                <a:sym typeface="Roboto"/>
              </a:rPr>
              <a:t>Transaction Management </a:t>
            </a:r>
            <a:endParaRPr b="1" i="0" sz="3000" u="none" cap="none" strike="noStrike">
              <a:solidFill>
                <a:srgbClr val="19469D"/>
              </a:solidFill>
              <a:latin typeface="Roboto"/>
              <a:ea typeface="Roboto"/>
              <a:cs typeface="Roboto"/>
              <a:sym typeface="Roboto"/>
            </a:endParaRPr>
          </a:p>
        </p:txBody>
      </p:sp>
      <p:sp>
        <p:nvSpPr>
          <p:cNvPr id="946" name="Google Shape;946;p72"/>
          <p:cNvSpPr txBox="1"/>
          <p:nvPr/>
        </p:nvSpPr>
        <p:spPr>
          <a:xfrm>
            <a:off x="454125" y="1071800"/>
            <a:ext cx="4341600" cy="3459900"/>
          </a:xfrm>
          <a:prstGeom prst="rect">
            <a:avLst/>
          </a:prstGeom>
          <a:noFill/>
          <a:ln>
            <a:noFill/>
          </a:ln>
        </p:spPr>
        <p:txBody>
          <a:bodyPr anchorCtr="0" anchor="t" bIns="91425" lIns="0" spcFirstLastPara="1" rIns="91425" wrap="square" tIns="0">
            <a:no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rgbClr val="353A42"/>
                </a:solidFill>
                <a:latin typeface="Roboto Light"/>
                <a:ea typeface="Roboto Light"/>
                <a:cs typeface="Roboto Light"/>
                <a:sym typeface="Roboto Light"/>
              </a:rPr>
              <a:t>eXp’s transaction management platform allows agents to manage their transactions from beginning to close — totally paperless. </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1000"/>
              </a:spcBef>
              <a:spcAft>
                <a:spcPts val="0"/>
              </a:spcAft>
              <a:buClr>
                <a:srgbClr val="000000"/>
              </a:buClr>
              <a:buSzPts val="1200"/>
              <a:buFont typeface="Arial"/>
              <a:buNone/>
            </a:pPr>
            <a:r>
              <a:t/>
            </a:r>
            <a:endParaRPr b="0" i="0" sz="1200" u="none" cap="none" strike="noStrike">
              <a:solidFill>
                <a:srgbClr val="353A42"/>
              </a:solidFill>
              <a:latin typeface="Roboto Light"/>
              <a:ea typeface="Roboto Light"/>
              <a:cs typeface="Roboto Light"/>
              <a:sym typeface="Roboto Light"/>
            </a:endParaRPr>
          </a:p>
          <a:p>
            <a:pPr indent="-330200" lvl="0" marL="457200" marR="0" rtl="0" algn="l">
              <a:lnSpc>
                <a:spcPct val="115000"/>
              </a:lnSpc>
              <a:spcBef>
                <a:spcPts val="100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Review transactions from any device</a:t>
            </a:r>
            <a:endParaRPr b="0" i="0" sz="1600" u="none" cap="none" strike="noStrike">
              <a:solidFill>
                <a:srgbClr val="353A42"/>
              </a:solidFill>
              <a:latin typeface="Roboto Light"/>
              <a:ea typeface="Roboto Light"/>
              <a:cs typeface="Roboto Light"/>
              <a:sym typeface="Roboto Light"/>
            </a:endParaRPr>
          </a:p>
          <a:p>
            <a:pPr indent="-330200" lvl="0" marL="457200" marR="0" rtl="0" algn="l">
              <a:lnSpc>
                <a:spcPct val="115000"/>
              </a:lnSpc>
              <a:spcBef>
                <a:spcPts val="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Sign documents digitally</a:t>
            </a:r>
            <a:endParaRPr b="0" i="0" sz="1600" u="none" cap="none" strike="noStrike">
              <a:solidFill>
                <a:srgbClr val="353A42"/>
              </a:solidFill>
              <a:latin typeface="Roboto Light"/>
              <a:ea typeface="Roboto Light"/>
              <a:cs typeface="Roboto Light"/>
              <a:sym typeface="Roboto Light"/>
            </a:endParaRPr>
          </a:p>
          <a:p>
            <a:pPr indent="-330200" lvl="0" marL="457200" marR="0" rtl="0" algn="l">
              <a:lnSpc>
                <a:spcPct val="115000"/>
              </a:lnSpc>
              <a:spcBef>
                <a:spcPts val="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Run your business with </a:t>
            </a:r>
            <a:br>
              <a:rPr b="0" i="0" lang="en" sz="1600" u="none" cap="none" strike="noStrike">
                <a:solidFill>
                  <a:srgbClr val="353A42"/>
                </a:solidFill>
                <a:latin typeface="Roboto Light"/>
                <a:ea typeface="Roboto Light"/>
                <a:cs typeface="Roboto Light"/>
                <a:sym typeface="Roboto Light"/>
              </a:rPr>
            </a:br>
            <a:r>
              <a:rPr b="0" i="0" lang="en" sz="1600" u="none" cap="none" strike="noStrike">
                <a:solidFill>
                  <a:srgbClr val="353A42"/>
                </a:solidFill>
                <a:latin typeface="Roboto Light"/>
                <a:ea typeface="Roboto Light"/>
                <a:cs typeface="Roboto Light"/>
                <a:sym typeface="Roboto Light"/>
              </a:rPr>
              <a:t>top-grade security features</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1000"/>
              </a:spcBef>
              <a:spcAft>
                <a:spcPts val="0"/>
              </a:spcAft>
              <a:buClr>
                <a:srgbClr val="000000"/>
              </a:buClr>
              <a:buSzPts val="1600"/>
              <a:buFont typeface="Arial"/>
              <a:buNone/>
            </a:pPr>
            <a:r>
              <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1000"/>
              </a:spcBef>
              <a:spcAft>
                <a:spcPts val="0"/>
              </a:spcAft>
              <a:buClr>
                <a:srgbClr val="000000"/>
              </a:buClr>
              <a:buSzPts val="1600"/>
              <a:buFont typeface="Arial"/>
              <a:buNone/>
            </a:pPr>
            <a:r>
              <a:t/>
            </a:r>
            <a:endParaRPr b="0" i="0" sz="1600" u="none" cap="none" strike="noStrike">
              <a:solidFill>
                <a:srgbClr val="353A42"/>
              </a:solidFill>
              <a:latin typeface="Roboto Light"/>
              <a:ea typeface="Roboto Light"/>
              <a:cs typeface="Roboto Light"/>
              <a:sym typeface="Roboto Light"/>
            </a:endParaRPr>
          </a:p>
          <a:p>
            <a:pPr indent="0" lvl="0" marL="45720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353A42"/>
              </a:solidFill>
              <a:latin typeface="Roboto Light"/>
              <a:ea typeface="Roboto Light"/>
              <a:cs typeface="Roboto Light"/>
              <a:sym typeface="Roboto Light"/>
            </a:endParaRPr>
          </a:p>
        </p:txBody>
      </p:sp>
      <p:sp>
        <p:nvSpPr>
          <p:cNvPr id="947" name="Google Shape;947;p72"/>
          <p:cNvSpPr/>
          <p:nvPr/>
        </p:nvSpPr>
        <p:spPr>
          <a:xfrm>
            <a:off x="454133" y="270412"/>
            <a:ext cx="528300" cy="528300"/>
          </a:xfrm>
          <a:prstGeom prst="ellipse">
            <a:avLst/>
          </a:pr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48" name="Google Shape;948;p72"/>
          <p:cNvPicPr preferRelativeResize="0"/>
          <p:nvPr/>
        </p:nvPicPr>
        <p:blipFill rotWithShape="1">
          <a:blip r:embed="rId3">
            <a:alphaModFix/>
          </a:blip>
          <a:srcRect b="18817" l="16473" r="3947" t="0"/>
          <a:stretch/>
        </p:blipFill>
        <p:spPr>
          <a:xfrm>
            <a:off x="5225900" y="1155320"/>
            <a:ext cx="3635951" cy="2244801"/>
          </a:xfrm>
          <a:prstGeom prst="rect">
            <a:avLst/>
          </a:prstGeom>
          <a:noFill/>
          <a:ln>
            <a:noFill/>
          </a:ln>
        </p:spPr>
      </p:pic>
      <p:pic>
        <p:nvPicPr>
          <p:cNvPr id="949" name="Google Shape;949;p72"/>
          <p:cNvPicPr preferRelativeResize="0"/>
          <p:nvPr/>
        </p:nvPicPr>
        <p:blipFill rotWithShape="1">
          <a:blip r:embed="rId4">
            <a:alphaModFix/>
          </a:blip>
          <a:srcRect b="6864" l="13813" r="23166" t="0"/>
          <a:stretch/>
        </p:blipFill>
        <p:spPr>
          <a:xfrm>
            <a:off x="5015825" y="761850"/>
            <a:ext cx="4056101" cy="3371476"/>
          </a:xfrm>
          <a:prstGeom prst="rect">
            <a:avLst/>
          </a:prstGeom>
          <a:noFill/>
          <a:ln>
            <a:noFill/>
          </a:ln>
        </p:spPr>
      </p:pic>
      <p:grpSp>
        <p:nvGrpSpPr>
          <p:cNvPr id="950" name="Google Shape;950;p72"/>
          <p:cNvGrpSpPr/>
          <p:nvPr/>
        </p:nvGrpSpPr>
        <p:grpSpPr>
          <a:xfrm>
            <a:off x="578582" y="405765"/>
            <a:ext cx="279402" cy="257567"/>
            <a:chOff x="1572925" y="949550"/>
            <a:chExt cx="4420925" cy="4075425"/>
          </a:xfrm>
        </p:grpSpPr>
        <p:sp>
          <p:nvSpPr>
            <p:cNvPr id="951" name="Google Shape;951;p72"/>
            <p:cNvSpPr/>
            <p:nvPr/>
          </p:nvSpPr>
          <p:spPr>
            <a:xfrm>
              <a:off x="2177125" y="1466950"/>
              <a:ext cx="345500" cy="345525"/>
            </a:xfrm>
            <a:custGeom>
              <a:rect b="b" l="l" r="r" t="t"/>
              <a:pathLst>
                <a:path extrusionOk="0" h="13821" w="13820">
                  <a:moveTo>
                    <a:pt x="6910" y="1"/>
                  </a:moveTo>
                  <a:lnTo>
                    <a:pt x="6190" y="33"/>
                  </a:lnTo>
                  <a:lnTo>
                    <a:pt x="4847" y="295"/>
                  </a:lnTo>
                  <a:lnTo>
                    <a:pt x="3603" y="819"/>
                  </a:lnTo>
                  <a:lnTo>
                    <a:pt x="2522" y="1573"/>
                  </a:lnTo>
                  <a:lnTo>
                    <a:pt x="1572" y="2522"/>
                  </a:lnTo>
                  <a:lnTo>
                    <a:pt x="819" y="3636"/>
                  </a:lnTo>
                  <a:lnTo>
                    <a:pt x="295" y="4847"/>
                  </a:lnTo>
                  <a:lnTo>
                    <a:pt x="33" y="6223"/>
                  </a:lnTo>
                  <a:lnTo>
                    <a:pt x="1" y="6910"/>
                  </a:lnTo>
                  <a:lnTo>
                    <a:pt x="33" y="7631"/>
                  </a:lnTo>
                  <a:lnTo>
                    <a:pt x="295" y="8973"/>
                  </a:lnTo>
                  <a:lnTo>
                    <a:pt x="819" y="10218"/>
                  </a:lnTo>
                  <a:lnTo>
                    <a:pt x="1572" y="11331"/>
                  </a:lnTo>
                  <a:lnTo>
                    <a:pt x="2522" y="12248"/>
                  </a:lnTo>
                  <a:lnTo>
                    <a:pt x="3603" y="13001"/>
                  </a:lnTo>
                  <a:lnTo>
                    <a:pt x="4847" y="13525"/>
                  </a:lnTo>
                  <a:lnTo>
                    <a:pt x="6190" y="13820"/>
                  </a:lnTo>
                  <a:lnTo>
                    <a:pt x="7631" y="13820"/>
                  </a:lnTo>
                  <a:lnTo>
                    <a:pt x="8973" y="13525"/>
                  </a:lnTo>
                  <a:lnTo>
                    <a:pt x="10218" y="13001"/>
                  </a:lnTo>
                  <a:lnTo>
                    <a:pt x="11331" y="12248"/>
                  </a:lnTo>
                  <a:lnTo>
                    <a:pt x="12248" y="11331"/>
                  </a:lnTo>
                  <a:lnTo>
                    <a:pt x="13001" y="10218"/>
                  </a:lnTo>
                  <a:lnTo>
                    <a:pt x="13525" y="8973"/>
                  </a:lnTo>
                  <a:lnTo>
                    <a:pt x="13787" y="7631"/>
                  </a:lnTo>
                  <a:lnTo>
                    <a:pt x="13820" y="6910"/>
                  </a:lnTo>
                  <a:lnTo>
                    <a:pt x="13787" y="6223"/>
                  </a:lnTo>
                  <a:lnTo>
                    <a:pt x="13525" y="4847"/>
                  </a:lnTo>
                  <a:lnTo>
                    <a:pt x="13001" y="3636"/>
                  </a:lnTo>
                  <a:lnTo>
                    <a:pt x="12248" y="2522"/>
                  </a:lnTo>
                  <a:lnTo>
                    <a:pt x="11331" y="1573"/>
                  </a:lnTo>
                  <a:lnTo>
                    <a:pt x="10218" y="819"/>
                  </a:lnTo>
                  <a:lnTo>
                    <a:pt x="8973" y="295"/>
                  </a:lnTo>
                  <a:lnTo>
                    <a:pt x="7631" y="33"/>
                  </a:lnTo>
                  <a:lnTo>
                    <a:pt x="691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72"/>
            <p:cNvSpPr/>
            <p:nvPr/>
          </p:nvSpPr>
          <p:spPr>
            <a:xfrm>
              <a:off x="2781325" y="1466950"/>
              <a:ext cx="345500" cy="345525"/>
            </a:xfrm>
            <a:custGeom>
              <a:rect b="b" l="l" r="r" t="t"/>
              <a:pathLst>
                <a:path extrusionOk="0" h="13821" w="13820">
                  <a:moveTo>
                    <a:pt x="6910" y="1"/>
                  </a:moveTo>
                  <a:lnTo>
                    <a:pt x="6222" y="33"/>
                  </a:lnTo>
                  <a:lnTo>
                    <a:pt x="4847" y="295"/>
                  </a:lnTo>
                  <a:lnTo>
                    <a:pt x="3635" y="819"/>
                  </a:lnTo>
                  <a:lnTo>
                    <a:pt x="2522" y="1573"/>
                  </a:lnTo>
                  <a:lnTo>
                    <a:pt x="1572" y="2522"/>
                  </a:lnTo>
                  <a:lnTo>
                    <a:pt x="851" y="3636"/>
                  </a:lnTo>
                  <a:lnTo>
                    <a:pt x="327" y="4847"/>
                  </a:lnTo>
                  <a:lnTo>
                    <a:pt x="33" y="6223"/>
                  </a:lnTo>
                  <a:lnTo>
                    <a:pt x="0" y="6910"/>
                  </a:lnTo>
                  <a:lnTo>
                    <a:pt x="33" y="7631"/>
                  </a:lnTo>
                  <a:lnTo>
                    <a:pt x="327" y="8973"/>
                  </a:lnTo>
                  <a:lnTo>
                    <a:pt x="851" y="10218"/>
                  </a:lnTo>
                  <a:lnTo>
                    <a:pt x="1572" y="11331"/>
                  </a:lnTo>
                  <a:lnTo>
                    <a:pt x="2522" y="12248"/>
                  </a:lnTo>
                  <a:lnTo>
                    <a:pt x="3635" y="13001"/>
                  </a:lnTo>
                  <a:lnTo>
                    <a:pt x="4847" y="13525"/>
                  </a:lnTo>
                  <a:lnTo>
                    <a:pt x="6222" y="13820"/>
                  </a:lnTo>
                  <a:lnTo>
                    <a:pt x="7630" y="13820"/>
                  </a:lnTo>
                  <a:lnTo>
                    <a:pt x="8973" y="13525"/>
                  </a:lnTo>
                  <a:lnTo>
                    <a:pt x="10217" y="13001"/>
                  </a:lnTo>
                  <a:lnTo>
                    <a:pt x="11331" y="12248"/>
                  </a:lnTo>
                  <a:lnTo>
                    <a:pt x="12248" y="11331"/>
                  </a:lnTo>
                  <a:lnTo>
                    <a:pt x="13001" y="10218"/>
                  </a:lnTo>
                  <a:lnTo>
                    <a:pt x="13525" y="8973"/>
                  </a:lnTo>
                  <a:lnTo>
                    <a:pt x="13819" y="7631"/>
                  </a:lnTo>
                  <a:lnTo>
                    <a:pt x="13819" y="6910"/>
                  </a:lnTo>
                  <a:lnTo>
                    <a:pt x="13819" y="6223"/>
                  </a:lnTo>
                  <a:lnTo>
                    <a:pt x="13525" y="4847"/>
                  </a:lnTo>
                  <a:lnTo>
                    <a:pt x="13001" y="3636"/>
                  </a:lnTo>
                  <a:lnTo>
                    <a:pt x="12248" y="2522"/>
                  </a:lnTo>
                  <a:lnTo>
                    <a:pt x="11331" y="1573"/>
                  </a:lnTo>
                  <a:lnTo>
                    <a:pt x="10217" y="819"/>
                  </a:lnTo>
                  <a:lnTo>
                    <a:pt x="8973" y="295"/>
                  </a:lnTo>
                  <a:lnTo>
                    <a:pt x="7630" y="33"/>
                  </a:lnTo>
                  <a:lnTo>
                    <a:pt x="691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72"/>
            <p:cNvSpPr/>
            <p:nvPr/>
          </p:nvSpPr>
          <p:spPr>
            <a:xfrm>
              <a:off x="1572925" y="949550"/>
              <a:ext cx="4420925" cy="4075425"/>
            </a:xfrm>
            <a:custGeom>
              <a:rect b="b" l="l" r="r" t="t"/>
              <a:pathLst>
                <a:path extrusionOk="0" h="163017" w="176837">
                  <a:moveTo>
                    <a:pt x="156107" y="13787"/>
                  </a:moveTo>
                  <a:lnTo>
                    <a:pt x="156828" y="13820"/>
                  </a:lnTo>
                  <a:lnTo>
                    <a:pt x="158170" y="14114"/>
                  </a:lnTo>
                  <a:lnTo>
                    <a:pt x="159415" y="14638"/>
                  </a:lnTo>
                  <a:lnTo>
                    <a:pt x="160496" y="15359"/>
                  </a:lnTo>
                  <a:lnTo>
                    <a:pt x="161445" y="16309"/>
                  </a:lnTo>
                  <a:lnTo>
                    <a:pt x="162198" y="17422"/>
                  </a:lnTo>
                  <a:lnTo>
                    <a:pt x="162722" y="18666"/>
                  </a:lnTo>
                  <a:lnTo>
                    <a:pt x="162984" y="20009"/>
                  </a:lnTo>
                  <a:lnTo>
                    <a:pt x="163017" y="20697"/>
                  </a:lnTo>
                  <a:lnTo>
                    <a:pt x="163017" y="41426"/>
                  </a:lnTo>
                  <a:lnTo>
                    <a:pt x="13820" y="41426"/>
                  </a:lnTo>
                  <a:lnTo>
                    <a:pt x="13820" y="20697"/>
                  </a:lnTo>
                  <a:lnTo>
                    <a:pt x="13820" y="20009"/>
                  </a:lnTo>
                  <a:lnTo>
                    <a:pt x="14115" y="18666"/>
                  </a:lnTo>
                  <a:lnTo>
                    <a:pt x="14639" y="17422"/>
                  </a:lnTo>
                  <a:lnTo>
                    <a:pt x="15392" y="16309"/>
                  </a:lnTo>
                  <a:lnTo>
                    <a:pt x="16309" y="15359"/>
                  </a:lnTo>
                  <a:lnTo>
                    <a:pt x="17423" y="14638"/>
                  </a:lnTo>
                  <a:lnTo>
                    <a:pt x="18667" y="14114"/>
                  </a:lnTo>
                  <a:lnTo>
                    <a:pt x="20010" y="13820"/>
                  </a:lnTo>
                  <a:lnTo>
                    <a:pt x="20730" y="13787"/>
                  </a:lnTo>
                  <a:close/>
                  <a:moveTo>
                    <a:pt x="163017" y="55245"/>
                  </a:moveTo>
                  <a:lnTo>
                    <a:pt x="163017" y="142287"/>
                  </a:lnTo>
                  <a:lnTo>
                    <a:pt x="162984" y="143008"/>
                  </a:lnTo>
                  <a:lnTo>
                    <a:pt x="162722" y="144351"/>
                  </a:lnTo>
                  <a:lnTo>
                    <a:pt x="162198" y="145562"/>
                  </a:lnTo>
                  <a:lnTo>
                    <a:pt x="161445" y="146676"/>
                  </a:lnTo>
                  <a:lnTo>
                    <a:pt x="160496" y="147625"/>
                  </a:lnTo>
                  <a:lnTo>
                    <a:pt x="159415" y="148378"/>
                  </a:lnTo>
                  <a:lnTo>
                    <a:pt x="158170" y="148902"/>
                  </a:lnTo>
                  <a:lnTo>
                    <a:pt x="156828" y="149164"/>
                  </a:lnTo>
                  <a:lnTo>
                    <a:pt x="156107" y="149197"/>
                  </a:lnTo>
                  <a:lnTo>
                    <a:pt x="20730" y="149197"/>
                  </a:lnTo>
                  <a:lnTo>
                    <a:pt x="20010" y="149164"/>
                  </a:lnTo>
                  <a:lnTo>
                    <a:pt x="18667" y="148902"/>
                  </a:lnTo>
                  <a:lnTo>
                    <a:pt x="17423" y="148378"/>
                  </a:lnTo>
                  <a:lnTo>
                    <a:pt x="16309" y="147625"/>
                  </a:lnTo>
                  <a:lnTo>
                    <a:pt x="15392" y="146676"/>
                  </a:lnTo>
                  <a:lnTo>
                    <a:pt x="14639" y="145595"/>
                  </a:lnTo>
                  <a:lnTo>
                    <a:pt x="14115" y="144351"/>
                  </a:lnTo>
                  <a:lnTo>
                    <a:pt x="13820" y="143008"/>
                  </a:lnTo>
                  <a:lnTo>
                    <a:pt x="13820" y="142287"/>
                  </a:lnTo>
                  <a:lnTo>
                    <a:pt x="13820" y="55245"/>
                  </a:lnTo>
                  <a:close/>
                  <a:moveTo>
                    <a:pt x="19649" y="0"/>
                  </a:moveTo>
                  <a:lnTo>
                    <a:pt x="17554" y="230"/>
                  </a:lnTo>
                  <a:lnTo>
                    <a:pt x="15556" y="623"/>
                  </a:lnTo>
                  <a:lnTo>
                    <a:pt x="13591" y="1245"/>
                  </a:lnTo>
                  <a:lnTo>
                    <a:pt x="11725" y="2031"/>
                  </a:lnTo>
                  <a:lnTo>
                    <a:pt x="9989" y="2980"/>
                  </a:lnTo>
                  <a:lnTo>
                    <a:pt x="8319" y="4094"/>
                  </a:lnTo>
                  <a:lnTo>
                    <a:pt x="6780" y="5371"/>
                  </a:lnTo>
                  <a:lnTo>
                    <a:pt x="5372" y="6779"/>
                  </a:lnTo>
                  <a:lnTo>
                    <a:pt x="4127" y="8318"/>
                  </a:lnTo>
                  <a:lnTo>
                    <a:pt x="2981" y="9956"/>
                  </a:lnTo>
                  <a:lnTo>
                    <a:pt x="2031" y="11724"/>
                  </a:lnTo>
                  <a:lnTo>
                    <a:pt x="1245" y="13591"/>
                  </a:lnTo>
                  <a:lnTo>
                    <a:pt x="656" y="15523"/>
                  </a:lnTo>
                  <a:lnTo>
                    <a:pt x="230" y="17553"/>
                  </a:lnTo>
                  <a:lnTo>
                    <a:pt x="1" y="19649"/>
                  </a:lnTo>
                  <a:lnTo>
                    <a:pt x="1" y="20697"/>
                  </a:lnTo>
                  <a:lnTo>
                    <a:pt x="1" y="142287"/>
                  </a:lnTo>
                  <a:lnTo>
                    <a:pt x="1" y="143335"/>
                  </a:lnTo>
                  <a:lnTo>
                    <a:pt x="230" y="145431"/>
                  </a:lnTo>
                  <a:lnTo>
                    <a:pt x="656" y="147462"/>
                  </a:lnTo>
                  <a:lnTo>
                    <a:pt x="1245" y="149394"/>
                  </a:lnTo>
                  <a:lnTo>
                    <a:pt x="2031" y="151260"/>
                  </a:lnTo>
                  <a:lnTo>
                    <a:pt x="2981" y="153029"/>
                  </a:lnTo>
                  <a:lnTo>
                    <a:pt x="4127" y="154666"/>
                  </a:lnTo>
                  <a:lnTo>
                    <a:pt x="5372" y="156205"/>
                  </a:lnTo>
                  <a:lnTo>
                    <a:pt x="6780" y="157613"/>
                  </a:lnTo>
                  <a:lnTo>
                    <a:pt x="8319" y="158890"/>
                  </a:lnTo>
                  <a:lnTo>
                    <a:pt x="9989" y="160004"/>
                  </a:lnTo>
                  <a:lnTo>
                    <a:pt x="11725" y="160953"/>
                  </a:lnTo>
                  <a:lnTo>
                    <a:pt x="13591" y="161739"/>
                  </a:lnTo>
                  <a:lnTo>
                    <a:pt x="15556" y="162362"/>
                  </a:lnTo>
                  <a:lnTo>
                    <a:pt x="17554" y="162755"/>
                  </a:lnTo>
                  <a:lnTo>
                    <a:pt x="19649" y="162984"/>
                  </a:lnTo>
                  <a:lnTo>
                    <a:pt x="20730" y="163016"/>
                  </a:lnTo>
                  <a:lnTo>
                    <a:pt x="156107" y="163016"/>
                  </a:lnTo>
                  <a:lnTo>
                    <a:pt x="157188" y="162984"/>
                  </a:lnTo>
                  <a:lnTo>
                    <a:pt x="159251" y="162755"/>
                  </a:lnTo>
                  <a:lnTo>
                    <a:pt x="161281" y="162362"/>
                  </a:lnTo>
                  <a:lnTo>
                    <a:pt x="163246" y="161739"/>
                  </a:lnTo>
                  <a:lnTo>
                    <a:pt x="165080" y="160953"/>
                  </a:lnTo>
                  <a:lnTo>
                    <a:pt x="166849" y="160004"/>
                  </a:lnTo>
                  <a:lnTo>
                    <a:pt x="168519" y="158890"/>
                  </a:lnTo>
                  <a:lnTo>
                    <a:pt x="170058" y="157613"/>
                  </a:lnTo>
                  <a:lnTo>
                    <a:pt x="171466" y="156205"/>
                  </a:lnTo>
                  <a:lnTo>
                    <a:pt x="172710" y="154666"/>
                  </a:lnTo>
                  <a:lnTo>
                    <a:pt x="173824" y="153029"/>
                  </a:lnTo>
                  <a:lnTo>
                    <a:pt x="174806" y="151260"/>
                  </a:lnTo>
                  <a:lnTo>
                    <a:pt x="175592" y="149394"/>
                  </a:lnTo>
                  <a:lnTo>
                    <a:pt x="176181" y="147462"/>
                  </a:lnTo>
                  <a:lnTo>
                    <a:pt x="176607" y="145431"/>
                  </a:lnTo>
                  <a:lnTo>
                    <a:pt x="176804" y="143335"/>
                  </a:lnTo>
                  <a:lnTo>
                    <a:pt x="176836" y="142287"/>
                  </a:lnTo>
                  <a:lnTo>
                    <a:pt x="176836" y="20697"/>
                  </a:lnTo>
                  <a:lnTo>
                    <a:pt x="176804" y="19649"/>
                  </a:lnTo>
                  <a:lnTo>
                    <a:pt x="176607" y="17553"/>
                  </a:lnTo>
                  <a:lnTo>
                    <a:pt x="176181" y="15523"/>
                  </a:lnTo>
                  <a:lnTo>
                    <a:pt x="175592" y="13591"/>
                  </a:lnTo>
                  <a:lnTo>
                    <a:pt x="174806" y="11724"/>
                  </a:lnTo>
                  <a:lnTo>
                    <a:pt x="173824" y="9956"/>
                  </a:lnTo>
                  <a:lnTo>
                    <a:pt x="172710" y="8318"/>
                  </a:lnTo>
                  <a:lnTo>
                    <a:pt x="171433" y="6779"/>
                  </a:lnTo>
                  <a:lnTo>
                    <a:pt x="170058" y="5371"/>
                  </a:lnTo>
                  <a:lnTo>
                    <a:pt x="168519" y="4094"/>
                  </a:lnTo>
                  <a:lnTo>
                    <a:pt x="166849" y="2980"/>
                  </a:lnTo>
                  <a:lnTo>
                    <a:pt x="165080" y="2031"/>
                  </a:lnTo>
                  <a:lnTo>
                    <a:pt x="163246" y="1245"/>
                  </a:lnTo>
                  <a:lnTo>
                    <a:pt x="161281" y="623"/>
                  </a:lnTo>
                  <a:lnTo>
                    <a:pt x="159251" y="230"/>
                  </a:lnTo>
                  <a:lnTo>
                    <a:pt x="15718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p72"/>
            <p:cNvSpPr/>
            <p:nvPr/>
          </p:nvSpPr>
          <p:spPr>
            <a:xfrm>
              <a:off x="3518125" y="2911100"/>
              <a:ext cx="475675" cy="1098700"/>
            </a:xfrm>
            <a:custGeom>
              <a:rect b="b" l="l" r="r" t="t"/>
              <a:pathLst>
                <a:path extrusionOk="0" h="43948" w="19027">
                  <a:moveTo>
                    <a:pt x="9628" y="1"/>
                  </a:moveTo>
                  <a:lnTo>
                    <a:pt x="8973" y="66"/>
                  </a:lnTo>
                  <a:lnTo>
                    <a:pt x="7860" y="525"/>
                  </a:lnTo>
                  <a:lnTo>
                    <a:pt x="7009" y="1376"/>
                  </a:lnTo>
                  <a:lnTo>
                    <a:pt x="6517" y="2522"/>
                  </a:lnTo>
                  <a:lnTo>
                    <a:pt x="6485" y="3145"/>
                  </a:lnTo>
                  <a:lnTo>
                    <a:pt x="6485" y="6812"/>
                  </a:lnTo>
                  <a:lnTo>
                    <a:pt x="5797" y="7074"/>
                  </a:lnTo>
                  <a:lnTo>
                    <a:pt x="4552" y="7762"/>
                  </a:lnTo>
                  <a:lnTo>
                    <a:pt x="3406" y="8646"/>
                  </a:lnTo>
                  <a:lnTo>
                    <a:pt x="2391" y="9661"/>
                  </a:lnTo>
                  <a:lnTo>
                    <a:pt x="1572" y="10808"/>
                  </a:lnTo>
                  <a:lnTo>
                    <a:pt x="918" y="12085"/>
                  </a:lnTo>
                  <a:lnTo>
                    <a:pt x="459" y="13460"/>
                  </a:lnTo>
                  <a:lnTo>
                    <a:pt x="230" y="14934"/>
                  </a:lnTo>
                  <a:lnTo>
                    <a:pt x="197" y="15720"/>
                  </a:lnTo>
                  <a:lnTo>
                    <a:pt x="230" y="16669"/>
                  </a:lnTo>
                  <a:lnTo>
                    <a:pt x="623" y="18503"/>
                  </a:lnTo>
                  <a:lnTo>
                    <a:pt x="1343" y="20206"/>
                  </a:lnTo>
                  <a:lnTo>
                    <a:pt x="2358" y="21712"/>
                  </a:lnTo>
                  <a:lnTo>
                    <a:pt x="3636" y="22990"/>
                  </a:lnTo>
                  <a:lnTo>
                    <a:pt x="5142" y="24005"/>
                  </a:lnTo>
                  <a:lnTo>
                    <a:pt x="6812" y="24725"/>
                  </a:lnTo>
                  <a:lnTo>
                    <a:pt x="8646" y="25085"/>
                  </a:lnTo>
                  <a:lnTo>
                    <a:pt x="9628" y="25118"/>
                  </a:lnTo>
                  <a:lnTo>
                    <a:pt x="10251" y="25184"/>
                  </a:lnTo>
                  <a:lnTo>
                    <a:pt x="11397" y="25642"/>
                  </a:lnTo>
                  <a:lnTo>
                    <a:pt x="12248" y="26494"/>
                  </a:lnTo>
                  <a:lnTo>
                    <a:pt x="12707" y="27640"/>
                  </a:lnTo>
                  <a:lnTo>
                    <a:pt x="12772" y="28262"/>
                  </a:lnTo>
                  <a:lnTo>
                    <a:pt x="12707" y="28917"/>
                  </a:lnTo>
                  <a:lnTo>
                    <a:pt x="12248" y="30030"/>
                  </a:lnTo>
                  <a:lnTo>
                    <a:pt x="11397" y="30882"/>
                  </a:lnTo>
                  <a:lnTo>
                    <a:pt x="10251" y="31340"/>
                  </a:lnTo>
                  <a:lnTo>
                    <a:pt x="9628" y="31406"/>
                  </a:lnTo>
                  <a:lnTo>
                    <a:pt x="9104" y="31373"/>
                  </a:lnTo>
                  <a:lnTo>
                    <a:pt x="8089" y="31078"/>
                  </a:lnTo>
                  <a:lnTo>
                    <a:pt x="7041" y="30456"/>
                  </a:lnTo>
                  <a:lnTo>
                    <a:pt x="6026" y="29572"/>
                  </a:lnTo>
                  <a:lnTo>
                    <a:pt x="5535" y="29015"/>
                  </a:lnTo>
                  <a:lnTo>
                    <a:pt x="5109" y="28557"/>
                  </a:lnTo>
                  <a:lnTo>
                    <a:pt x="3996" y="28000"/>
                  </a:lnTo>
                  <a:lnTo>
                    <a:pt x="2817" y="27902"/>
                  </a:lnTo>
                  <a:lnTo>
                    <a:pt x="1638" y="28262"/>
                  </a:lnTo>
                  <a:lnTo>
                    <a:pt x="1114" y="28655"/>
                  </a:lnTo>
                  <a:lnTo>
                    <a:pt x="656" y="29081"/>
                  </a:lnTo>
                  <a:lnTo>
                    <a:pt x="99" y="30194"/>
                  </a:lnTo>
                  <a:lnTo>
                    <a:pt x="1" y="31373"/>
                  </a:lnTo>
                  <a:lnTo>
                    <a:pt x="361" y="32552"/>
                  </a:lnTo>
                  <a:lnTo>
                    <a:pt x="754" y="33076"/>
                  </a:lnTo>
                  <a:lnTo>
                    <a:pt x="1376" y="33796"/>
                  </a:lnTo>
                  <a:lnTo>
                    <a:pt x="2751" y="35073"/>
                  </a:lnTo>
                  <a:lnTo>
                    <a:pt x="4192" y="36088"/>
                  </a:lnTo>
                  <a:lnTo>
                    <a:pt x="5699" y="36874"/>
                  </a:lnTo>
                  <a:lnTo>
                    <a:pt x="6485" y="37169"/>
                  </a:lnTo>
                  <a:lnTo>
                    <a:pt x="6485" y="40804"/>
                  </a:lnTo>
                  <a:lnTo>
                    <a:pt x="6517" y="41459"/>
                  </a:lnTo>
                  <a:lnTo>
                    <a:pt x="7009" y="42572"/>
                  </a:lnTo>
                  <a:lnTo>
                    <a:pt x="7860" y="43424"/>
                  </a:lnTo>
                  <a:lnTo>
                    <a:pt x="8973" y="43915"/>
                  </a:lnTo>
                  <a:lnTo>
                    <a:pt x="9628" y="43948"/>
                  </a:lnTo>
                  <a:lnTo>
                    <a:pt x="10251" y="43915"/>
                  </a:lnTo>
                  <a:lnTo>
                    <a:pt x="11397" y="43424"/>
                  </a:lnTo>
                  <a:lnTo>
                    <a:pt x="12248" y="42572"/>
                  </a:lnTo>
                  <a:lnTo>
                    <a:pt x="12707" y="41459"/>
                  </a:lnTo>
                  <a:lnTo>
                    <a:pt x="12772" y="40804"/>
                  </a:lnTo>
                  <a:lnTo>
                    <a:pt x="12772" y="37136"/>
                  </a:lnTo>
                  <a:lnTo>
                    <a:pt x="13427" y="36874"/>
                  </a:lnTo>
                  <a:lnTo>
                    <a:pt x="14704" y="36187"/>
                  </a:lnTo>
                  <a:lnTo>
                    <a:pt x="15850" y="35335"/>
                  </a:lnTo>
                  <a:lnTo>
                    <a:pt x="16833" y="34320"/>
                  </a:lnTo>
                  <a:lnTo>
                    <a:pt x="17684" y="33174"/>
                  </a:lnTo>
                  <a:lnTo>
                    <a:pt x="18339" y="31864"/>
                  </a:lnTo>
                  <a:lnTo>
                    <a:pt x="18798" y="30489"/>
                  </a:lnTo>
                  <a:lnTo>
                    <a:pt x="19027" y="29015"/>
                  </a:lnTo>
                  <a:lnTo>
                    <a:pt x="19027" y="28262"/>
                  </a:lnTo>
                  <a:lnTo>
                    <a:pt x="18994" y="27279"/>
                  </a:lnTo>
                  <a:lnTo>
                    <a:pt x="18634" y="25446"/>
                  </a:lnTo>
                  <a:lnTo>
                    <a:pt x="17913" y="23775"/>
                  </a:lnTo>
                  <a:lnTo>
                    <a:pt x="16898" y="22269"/>
                  </a:lnTo>
                  <a:lnTo>
                    <a:pt x="15621" y="20992"/>
                  </a:lnTo>
                  <a:lnTo>
                    <a:pt x="14115" y="19977"/>
                  </a:lnTo>
                  <a:lnTo>
                    <a:pt x="12445" y="19256"/>
                  </a:lnTo>
                  <a:lnTo>
                    <a:pt x="10578" y="18863"/>
                  </a:lnTo>
                  <a:lnTo>
                    <a:pt x="9628" y="18831"/>
                  </a:lnTo>
                  <a:lnTo>
                    <a:pt x="8973" y="18798"/>
                  </a:lnTo>
                  <a:lnTo>
                    <a:pt x="7860" y="18307"/>
                  </a:lnTo>
                  <a:lnTo>
                    <a:pt x="7009" y="17455"/>
                  </a:lnTo>
                  <a:lnTo>
                    <a:pt x="6517" y="16342"/>
                  </a:lnTo>
                  <a:lnTo>
                    <a:pt x="6485" y="15687"/>
                  </a:lnTo>
                  <a:lnTo>
                    <a:pt x="6517" y="15065"/>
                  </a:lnTo>
                  <a:lnTo>
                    <a:pt x="7009" y="13951"/>
                  </a:lnTo>
                  <a:lnTo>
                    <a:pt x="7860" y="13100"/>
                  </a:lnTo>
                  <a:lnTo>
                    <a:pt x="8973" y="12609"/>
                  </a:lnTo>
                  <a:lnTo>
                    <a:pt x="9628" y="12576"/>
                  </a:lnTo>
                  <a:lnTo>
                    <a:pt x="10054" y="12576"/>
                  </a:lnTo>
                  <a:lnTo>
                    <a:pt x="10905" y="12805"/>
                  </a:lnTo>
                  <a:lnTo>
                    <a:pt x="11757" y="13198"/>
                  </a:lnTo>
                  <a:lnTo>
                    <a:pt x="12608" y="13820"/>
                  </a:lnTo>
                  <a:lnTo>
                    <a:pt x="13001" y="14213"/>
                  </a:lnTo>
                  <a:lnTo>
                    <a:pt x="13492" y="14606"/>
                  </a:lnTo>
                  <a:lnTo>
                    <a:pt x="14639" y="15065"/>
                  </a:lnTo>
                  <a:lnTo>
                    <a:pt x="15850" y="15032"/>
                  </a:lnTo>
                  <a:lnTo>
                    <a:pt x="16964" y="14574"/>
                  </a:lnTo>
                  <a:lnTo>
                    <a:pt x="17455" y="14115"/>
                  </a:lnTo>
                  <a:lnTo>
                    <a:pt x="17881" y="13657"/>
                  </a:lnTo>
                  <a:lnTo>
                    <a:pt x="18306" y="12510"/>
                  </a:lnTo>
                  <a:lnTo>
                    <a:pt x="18274" y="11299"/>
                  </a:lnTo>
                  <a:lnTo>
                    <a:pt x="17815" y="10185"/>
                  </a:lnTo>
                  <a:lnTo>
                    <a:pt x="17389" y="9694"/>
                  </a:lnTo>
                  <a:lnTo>
                    <a:pt x="16800" y="9137"/>
                  </a:lnTo>
                  <a:lnTo>
                    <a:pt x="15588" y="8221"/>
                  </a:lnTo>
                  <a:lnTo>
                    <a:pt x="13853" y="7205"/>
                  </a:lnTo>
                  <a:lnTo>
                    <a:pt x="12772" y="6812"/>
                  </a:lnTo>
                  <a:lnTo>
                    <a:pt x="12772" y="3145"/>
                  </a:lnTo>
                  <a:lnTo>
                    <a:pt x="12707" y="2522"/>
                  </a:lnTo>
                  <a:lnTo>
                    <a:pt x="12248" y="1376"/>
                  </a:lnTo>
                  <a:lnTo>
                    <a:pt x="11397" y="525"/>
                  </a:lnTo>
                  <a:lnTo>
                    <a:pt x="10251" y="66"/>
                  </a:lnTo>
                  <a:lnTo>
                    <a:pt x="962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72"/>
            <p:cNvSpPr/>
            <p:nvPr/>
          </p:nvSpPr>
          <p:spPr>
            <a:xfrm>
              <a:off x="1970825" y="2554175"/>
              <a:ext cx="3641525" cy="1901825"/>
            </a:xfrm>
            <a:custGeom>
              <a:rect b="b" l="l" r="r" t="t"/>
              <a:pathLst>
                <a:path extrusionOk="0" h="76073" w="145661">
                  <a:moveTo>
                    <a:pt x="72143" y="7990"/>
                  </a:moveTo>
                  <a:lnTo>
                    <a:pt x="73583" y="8023"/>
                  </a:lnTo>
                  <a:lnTo>
                    <a:pt x="76432" y="8318"/>
                  </a:lnTo>
                  <a:lnTo>
                    <a:pt x="79216" y="8875"/>
                  </a:lnTo>
                  <a:lnTo>
                    <a:pt x="81836" y="9693"/>
                  </a:lnTo>
                  <a:lnTo>
                    <a:pt x="84390" y="10774"/>
                  </a:lnTo>
                  <a:lnTo>
                    <a:pt x="86781" y="12084"/>
                  </a:lnTo>
                  <a:lnTo>
                    <a:pt x="89040" y="13623"/>
                  </a:lnTo>
                  <a:lnTo>
                    <a:pt x="91136" y="15359"/>
                  </a:lnTo>
                  <a:lnTo>
                    <a:pt x="93068" y="17258"/>
                  </a:lnTo>
                  <a:lnTo>
                    <a:pt x="94771" y="19354"/>
                  </a:lnTo>
                  <a:lnTo>
                    <a:pt x="96310" y="21613"/>
                  </a:lnTo>
                  <a:lnTo>
                    <a:pt x="97620" y="24004"/>
                  </a:lnTo>
                  <a:lnTo>
                    <a:pt x="98701" y="26558"/>
                  </a:lnTo>
                  <a:lnTo>
                    <a:pt x="99519" y="29211"/>
                  </a:lnTo>
                  <a:lnTo>
                    <a:pt x="100076" y="31962"/>
                  </a:lnTo>
                  <a:lnTo>
                    <a:pt x="100371" y="34811"/>
                  </a:lnTo>
                  <a:lnTo>
                    <a:pt x="100403" y="36251"/>
                  </a:lnTo>
                  <a:lnTo>
                    <a:pt x="100371" y="37725"/>
                  </a:lnTo>
                  <a:lnTo>
                    <a:pt x="100076" y="40541"/>
                  </a:lnTo>
                  <a:lnTo>
                    <a:pt x="99519" y="43325"/>
                  </a:lnTo>
                  <a:lnTo>
                    <a:pt x="98701" y="45977"/>
                  </a:lnTo>
                  <a:lnTo>
                    <a:pt x="97620" y="48499"/>
                  </a:lnTo>
                  <a:lnTo>
                    <a:pt x="96310" y="50889"/>
                  </a:lnTo>
                  <a:lnTo>
                    <a:pt x="94771" y="53149"/>
                  </a:lnTo>
                  <a:lnTo>
                    <a:pt x="93068" y="55245"/>
                  </a:lnTo>
                  <a:lnTo>
                    <a:pt x="91136" y="57177"/>
                  </a:lnTo>
                  <a:lnTo>
                    <a:pt x="89040" y="58913"/>
                  </a:lnTo>
                  <a:lnTo>
                    <a:pt x="86781" y="60419"/>
                  </a:lnTo>
                  <a:lnTo>
                    <a:pt x="84390" y="61729"/>
                  </a:lnTo>
                  <a:lnTo>
                    <a:pt x="81836" y="62809"/>
                  </a:lnTo>
                  <a:lnTo>
                    <a:pt x="79216" y="63628"/>
                  </a:lnTo>
                  <a:lnTo>
                    <a:pt x="76432" y="64185"/>
                  </a:lnTo>
                  <a:lnTo>
                    <a:pt x="73583" y="64480"/>
                  </a:lnTo>
                  <a:lnTo>
                    <a:pt x="72143" y="64512"/>
                  </a:lnTo>
                  <a:lnTo>
                    <a:pt x="70702" y="64480"/>
                  </a:lnTo>
                  <a:lnTo>
                    <a:pt x="67853" y="64185"/>
                  </a:lnTo>
                  <a:lnTo>
                    <a:pt x="65069" y="63628"/>
                  </a:lnTo>
                  <a:lnTo>
                    <a:pt x="62449" y="62809"/>
                  </a:lnTo>
                  <a:lnTo>
                    <a:pt x="59895" y="61729"/>
                  </a:lnTo>
                  <a:lnTo>
                    <a:pt x="57504" y="60419"/>
                  </a:lnTo>
                  <a:lnTo>
                    <a:pt x="55245" y="58913"/>
                  </a:lnTo>
                  <a:lnTo>
                    <a:pt x="53149" y="57177"/>
                  </a:lnTo>
                  <a:lnTo>
                    <a:pt x="51217" y="55245"/>
                  </a:lnTo>
                  <a:lnTo>
                    <a:pt x="49514" y="53149"/>
                  </a:lnTo>
                  <a:lnTo>
                    <a:pt x="47975" y="50889"/>
                  </a:lnTo>
                  <a:lnTo>
                    <a:pt x="46665" y="48499"/>
                  </a:lnTo>
                  <a:lnTo>
                    <a:pt x="45584" y="45977"/>
                  </a:lnTo>
                  <a:lnTo>
                    <a:pt x="44766" y="43325"/>
                  </a:lnTo>
                  <a:lnTo>
                    <a:pt x="44209" y="40541"/>
                  </a:lnTo>
                  <a:lnTo>
                    <a:pt x="43914" y="37725"/>
                  </a:lnTo>
                  <a:lnTo>
                    <a:pt x="43882" y="36251"/>
                  </a:lnTo>
                  <a:lnTo>
                    <a:pt x="43914" y="34811"/>
                  </a:lnTo>
                  <a:lnTo>
                    <a:pt x="44209" y="31962"/>
                  </a:lnTo>
                  <a:lnTo>
                    <a:pt x="44766" y="29211"/>
                  </a:lnTo>
                  <a:lnTo>
                    <a:pt x="45584" y="26558"/>
                  </a:lnTo>
                  <a:lnTo>
                    <a:pt x="46665" y="24004"/>
                  </a:lnTo>
                  <a:lnTo>
                    <a:pt x="47975" y="21613"/>
                  </a:lnTo>
                  <a:lnTo>
                    <a:pt x="49514" y="19354"/>
                  </a:lnTo>
                  <a:lnTo>
                    <a:pt x="51217" y="17258"/>
                  </a:lnTo>
                  <a:lnTo>
                    <a:pt x="53149" y="15359"/>
                  </a:lnTo>
                  <a:lnTo>
                    <a:pt x="55245" y="13623"/>
                  </a:lnTo>
                  <a:lnTo>
                    <a:pt x="57504" y="12084"/>
                  </a:lnTo>
                  <a:lnTo>
                    <a:pt x="59895" y="10774"/>
                  </a:lnTo>
                  <a:lnTo>
                    <a:pt x="62449" y="9726"/>
                  </a:lnTo>
                  <a:lnTo>
                    <a:pt x="65069" y="8875"/>
                  </a:lnTo>
                  <a:lnTo>
                    <a:pt x="67853" y="8318"/>
                  </a:lnTo>
                  <a:lnTo>
                    <a:pt x="70702" y="8023"/>
                  </a:lnTo>
                  <a:lnTo>
                    <a:pt x="72143" y="7990"/>
                  </a:lnTo>
                  <a:close/>
                  <a:moveTo>
                    <a:pt x="121427" y="0"/>
                  </a:moveTo>
                  <a:lnTo>
                    <a:pt x="111668" y="9759"/>
                  </a:lnTo>
                  <a:lnTo>
                    <a:pt x="119200" y="17323"/>
                  </a:lnTo>
                  <a:lnTo>
                    <a:pt x="100993" y="17323"/>
                  </a:lnTo>
                  <a:lnTo>
                    <a:pt x="99814" y="15588"/>
                  </a:lnTo>
                  <a:lnTo>
                    <a:pt x="97096" y="12379"/>
                  </a:lnTo>
                  <a:lnTo>
                    <a:pt x="94018" y="9530"/>
                  </a:lnTo>
                  <a:lnTo>
                    <a:pt x="90612" y="7041"/>
                  </a:lnTo>
                  <a:lnTo>
                    <a:pt x="86912" y="5010"/>
                  </a:lnTo>
                  <a:lnTo>
                    <a:pt x="82949" y="3439"/>
                  </a:lnTo>
                  <a:lnTo>
                    <a:pt x="78757" y="2325"/>
                  </a:lnTo>
                  <a:lnTo>
                    <a:pt x="74402" y="1768"/>
                  </a:lnTo>
                  <a:lnTo>
                    <a:pt x="72143" y="1736"/>
                  </a:lnTo>
                  <a:lnTo>
                    <a:pt x="70374" y="1768"/>
                  </a:lnTo>
                  <a:lnTo>
                    <a:pt x="66903" y="2096"/>
                  </a:lnTo>
                  <a:lnTo>
                    <a:pt x="63530" y="2784"/>
                  </a:lnTo>
                  <a:lnTo>
                    <a:pt x="60288" y="3799"/>
                  </a:lnTo>
                  <a:lnTo>
                    <a:pt x="57177" y="5109"/>
                  </a:lnTo>
                  <a:lnTo>
                    <a:pt x="54230" y="6713"/>
                  </a:lnTo>
                  <a:lnTo>
                    <a:pt x="51479" y="8580"/>
                  </a:lnTo>
                  <a:lnTo>
                    <a:pt x="48925" y="10708"/>
                  </a:lnTo>
                  <a:lnTo>
                    <a:pt x="46567" y="13034"/>
                  </a:lnTo>
                  <a:lnTo>
                    <a:pt x="44471" y="15588"/>
                  </a:lnTo>
                  <a:lnTo>
                    <a:pt x="42604" y="18339"/>
                  </a:lnTo>
                  <a:lnTo>
                    <a:pt x="41000" y="21286"/>
                  </a:lnTo>
                  <a:lnTo>
                    <a:pt x="39690" y="24397"/>
                  </a:lnTo>
                  <a:lnTo>
                    <a:pt x="38675" y="27639"/>
                  </a:lnTo>
                  <a:lnTo>
                    <a:pt x="37987" y="31012"/>
                  </a:lnTo>
                  <a:lnTo>
                    <a:pt x="37627" y="34483"/>
                  </a:lnTo>
                  <a:lnTo>
                    <a:pt x="37627" y="36251"/>
                  </a:lnTo>
                  <a:lnTo>
                    <a:pt x="37660" y="38478"/>
                  </a:lnTo>
                  <a:lnTo>
                    <a:pt x="38216" y="42834"/>
                  </a:lnTo>
                  <a:lnTo>
                    <a:pt x="38707" y="44929"/>
                  </a:lnTo>
                  <a:lnTo>
                    <a:pt x="26460" y="44929"/>
                  </a:lnTo>
                  <a:lnTo>
                    <a:pt x="33992" y="37398"/>
                  </a:lnTo>
                  <a:lnTo>
                    <a:pt x="24233" y="27639"/>
                  </a:lnTo>
                  <a:lnTo>
                    <a:pt x="0" y="51839"/>
                  </a:lnTo>
                  <a:lnTo>
                    <a:pt x="24233" y="76072"/>
                  </a:lnTo>
                  <a:lnTo>
                    <a:pt x="33992" y="66313"/>
                  </a:lnTo>
                  <a:lnTo>
                    <a:pt x="26460" y="58749"/>
                  </a:lnTo>
                  <a:lnTo>
                    <a:pt x="45977" y="58749"/>
                  </a:lnTo>
                  <a:lnTo>
                    <a:pt x="47189" y="60124"/>
                  </a:lnTo>
                  <a:lnTo>
                    <a:pt x="49842" y="62613"/>
                  </a:lnTo>
                  <a:lnTo>
                    <a:pt x="52723" y="64807"/>
                  </a:lnTo>
                  <a:lnTo>
                    <a:pt x="55867" y="66706"/>
                  </a:lnTo>
                  <a:lnTo>
                    <a:pt x="59207" y="68278"/>
                  </a:lnTo>
                  <a:lnTo>
                    <a:pt x="62711" y="69490"/>
                  </a:lnTo>
                  <a:lnTo>
                    <a:pt x="66379" y="70341"/>
                  </a:lnTo>
                  <a:lnTo>
                    <a:pt x="70178" y="70767"/>
                  </a:lnTo>
                  <a:lnTo>
                    <a:pt x="72143" y="70800"/>
                  </a:lnTo>
                  <a:lnTo>
                    <a:pt x="73911" y="70767"/>
                  </a:lnTo>
                  <a:lnTo>
                    <a:pt x="77382" y="70407"/>
                  </a:lnTo>
                  <a:lnTo>
                    <a:pt x="80755" y="69719"/>
                  </a:lnTo>
                  <a:lnTo>
                    <a:pt x="83997" y="68704"/>
                  </a:lnTo>
                  <a:lnTo>
                    <a:pt x="87108" y="67394"/>
                  </a:lnTo>
                  <a:lnTo>
                    <a:pt x="90055" y="65789"/>
                  </a:lnTo>
                  <a:lnTo>
                    <a:pt x="92806" y="63923"/>
                  </a:lnTo>
                  <a:lnTo>
                    <a:pt x="95360" y="61827"/>
                  </a:lnTo>
                  <a:lnTo>
                    <a:pt x="97718" y="59469"/>
                  </a:lnTo>
                  <a:lnTo>
                    <a:pt x="99814" y="56915"/>
                  </a:lnTo>
                  <a:lnTo>
                    <a:pt x="101681" y="54164"/>
                  </a:lnTo>
                  <a:lnTo>
                    <a:pt x="103285" y="51217"/>
                  </a:lnTo>
                  <a:lnTo>
                    <a:pt x="104595" y="48139"/>
                  </a:lnTo>
                  <a:lnTo>
                    <a:pt x="105610" y="44897"/>
                  </a:lnTo>
                  <a:lnTo>
                    <a:pt x="106298" y="41524"/>
                  </a:lnTo>
                  <a:lnTo>
                    <a:pt x="106658" y="38020"/>
                  </a:lnTo>
                  <a:lnTo>
                    <a:pt x="106691" y="36251"/>
                  </a:lnTo>
                  <a:lnTo>
                    <a:pt x="106658" y="34942"/>
                  </a:lnTo>
                  <a:lnTo>
                    <a:pt x="106462" y="32387"/>
                  </a:lnTo>
                  <a:lnTo>
                    <a:pt x="106298" y="31110"/>
                  </a:lnTo>
                  <a:lnTo>
                    <a:pt x="119200" y="31110"/>
                  </a:lnTo>
                  <a:lnTo>
                    <a:pt x="111668" y="38675"/>
                  </a:lnTo>
                  <a:lnTo>
                    <a:pt x="121427" y="48433"/>
                  </a:lnTo>
                  <a:lnTo>
                    <a:pt x="145660" y="24233"/>
                  </a:lnTo>
                  <a:lnTo>
                    <a:pt x="12142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73"/>
          <p:cNvSpPr/>
          <p:nvPr/>
        </p:nvSpPr>
        <p:spPr>
          <a:xfrm>
            <a:off x="1083124" y="252725"/>
            <a:ext cx="5868000" cy="472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9469D"/>
                </a:solidFill>
                <a:latin typeface="Roboto"/>
                <a:ea typeface="Roboto"/>
                <a:cs typeface="Roboto"/>
                <a:sym typeface="Roboto"/>
              </a:rPr>
              <a:t>Community Platform</a:t>
            </a:r>
            <a:endParaRPr b="1" i="0" sz="3000" u="none" cap="none" strike="noStrike">
              <a:solidFill>
                <a:srgbClr val="19469D"/>
              </a:solidFill>
              <a:latin typeface="Roboto"/>
              <a:ea typeface="Roboto"/>
              <a:cs typeface="Roboto"/>
              <a:sym typeface="Roboto"/>
            </a:endParaRPr>
          </a:p>
        </p:txBody>
      </p:sp>
      <p:sp>
        <p:nvSpPr>
          <p:cNvPr id="961" name="Google Shape;961;p73"/>
          <p:cNvSpPr txBox="1"/>
          <p:nvPr/>
        </p:nvSpPr>
        <p:spPr>
          <a:xfrm>
            <a:off x="442375" y="1071804"/>
            <a:ext cx="3761700" cy="3904800"/>
          </a:xfrm>
          <a:prstGeom prst="rect">
            <a:avLst/>
          </a:prstGeom>
          <a:noFill/>
          <a:ln>
            <a:noFill/>
          </a:ln>
        </p:spPr>
        <p:txBody>
          <a:bodyPr anchorCtr="0" anchor="t" bIns="91425" lIns="0" spcFirstLastPara="1" rIns="91425" wrap="square" tIns="0">
            <a:no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rgbClr val="353A42"/>
                </a:solidFill>
                <a:latin typeface="Roboto Light"/>
                <a:ea typeface="Roboto Light"/>
                <a:cs typeface="Roboto Light"/>
                <a:sym typeface="Roboto Light"/>
              </a:rPr>
              <a:t>Workplace is an easy-to-use collaboration platform, a lot like Facebook, but built for the world of work.</a:t>
            </a:r>
            <a:endParaRPr b="0" i="0" sz="1600" u="none" cap="none" strike="noStrike">
              <a:solidFill>
                <a:srgbClr val="353A42"/>
              </a:solidFill>
              <a:latin typeface="Roboto Light"/>
              <a:ea typeface="Roboto Light"/>
              <a:cs typeface="Roboto Light"/>
              <a:sym typeface="Roboto Light"/>
            </a:endParaRPr>
          </a:p>
          <a:p>
            <a:pPr indent="-330200" lvl="0" marL="457200" marR="0" rtl="0" algn="l">
              <a:lnSpc>
                <a:spcPct val="115000"/>
              </a:lnSpc>
              <a:spcBef>
                <a:spcPts val="100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Discuss topics and projects</a:t>
            </a:r>
            <a:endParaRPr b="0" i="0" sz="1600" u="none" cap="none" strike="noStrike">
              <a:solidFill>
                <a:srgbClr val="353A42"/>
              </a:solidFill>
              <a:latin typeface="Roboto Light"/>
              <a:ea typeface="Roboto Light"/>
              <a:cs typeface="Roboto Light"/>
              <a:sym typeface="Roboto Light"/>
            </a:endParaRPr>
          </a:p>
          <a:p>
            <a:pPr indent="-330200" lvl="0" marL="457200" marR="0" rtl="0" algn="l">
              <a:lnSpc>
                <a:spcPct val="115000"/>
              </a:lnSpc>
              <a:spcBef>
                <a:spcPts val="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Share announcements</a:t>
            </a:r>
            <a:endParaRPr b="0" i="0" sz="1600" u="none" cap="none" strike="noStrike">
              <a:solidFill>
                <a:srgbClr val="353A42"/>
              </a:solidFill>
              <a:latin typeface="Roboto Light"/>
              <a:ea typeface="Roboto Light"/>
              <a:cs typeface="Roboto Light"/>
              <a:sym typeface="Roboto Light"/>
            </a:endParaRPr>
          </a:p>
          <a:p>
            <a:pPr indent="-330200" lvl="0" marL="457200" marR="0" rtl="0" algn="l">
              <a:lnSpc>
                <a:spcPct val="115000"/>
              </a:lnSpc>
              <a:spcBef>
                <a:spcPts val="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Communicate instantly with</a:t>
            </a:r>
            <a:br>
              <a:rPr b="0" i="0" lang="en" sz="1600" u="none" cap="none" strike="noStrike">
                <a:solidFill>
                  <a:srgbClr val="353A42"/>
                </a:solidFill>
                <a:latin typeface="Roboto Light"/>
                <a:ea typeface="Roboto Light"/>
                <a:cs typeface="Roboto Light"/>
                <a:sym typeface="Roboto Light"/>
              </a:rPr>
            </a:br>
            <a:r>
              <a:rPr b="0" i="0" lang="en" sz="1600" u="none" cap="none" strike="noStrike">
                <a:solidFill>
                  <a:srgbClr val="353A42"/>
                </a:solidFill>
                <a:latin typeface="Roboto Light"/>
                <a:ea typeface="Roboto Light"/>
                <a:cs typeface="Roboto Light"/>
                <a:sym typeface="Roboto Light"/>
              </a:rPr>
              <a:t>your team and others across</a:t>
            </a:r>
            <a:br>
              <a:rPr b="0" i="0" lang="en" sz="1600" u="none" cap="none" strike="noStrike">
                <a:solidFill>
                  <a:srgbClr val="353A42"/>
                </a:solidFill>
                <a:latin typeface="Roboto Light"/>
                <a:ea typeface="Roboto Light"/>
                <a:cs typeface="Roboto Light"/>
                <a:sym typeface="Roboto Light"/>
              </a:rPr>
            </a:br>
            <a:r>
              <a:rPr b="0" i="0" lang="en" sz="1600" u="none" cap="none" strike="noStrike">
                <a:solidFill>
                  <a:srgbClr val="353A42"/>
                </a:solidFill>
                <a:latin typeface="Roboto Light"/>
                <a:ea typeface="Roboto Light"/>
                <a:cs typeface="Roboto Light"/>
                <a:sym typeface="Roboto Light"/>
              </a:rPr>
              <a:t>the company</a:t>
            </a:r>
            <a:endParaRPr b="0" i="0" sz="1600" u="none" cap="none" strike="noStrike">
              <a:solidFill>
                <a:srgbClr val="353A42"/>
              </a:solidFill>
              <a:latin typeface="Roboto Light"/>
              <a:ea typeface="Roboto Light"/>
              <a:cs typeface="Roboto Light"/>
              <a:sym typeface="Roboto Light"/>
            </a:endParaRPr>
          </a:p>
          <a:p>
            <a:pPr indent="-330200" lvl="0" marL="457200" marR="0" rtl="0" algn="l">
              <a:lnSpc>
                <a:spcPct val="115000"/>
              </a:lnSpc>
              <a:spcBef>
                <a:spcPts val="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Broadcast live video and </a:t>
            </a:r>
            <a:br>
              <a:rPr b="0" i="0" lang="en" sz="1600" u="none" cap="none" strike="noStrike">
                <a:solidFill>
                  <a:srgbClr val="353A42"/>
                </a:solidFill>
                <a:latin typeface="Roboto Light"/>
                <a:ea typeface="Roboto Light"/>
                <a:cs typeface="Roboto Light"/>
                <a:sym typeface="Roboto Light"/>
              </a:rPr>
            </a:br>
            <a:r>
              <a:rPr b="0" i="0" lang="en" sz="1600" u="none" cap="none" strike="noStrike">
                <a:solidFill>
                  <a:srgbClr val="353A42"/>
                </a:solidFill>
                <a:latin typeface="Roboto Light"/>
                <a:ea typeface="Roboto Light"/>
                <a:cs typeface="Roboto Light"/>
                <a:sym typeface="Roboto Light"/>
              </a:rPr>
              <a:t>view past recorded videos</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1000"/>
              </a:spcBef>
              <a:spcAft>
                <a:spcPts val="0"/>
              </a:spcAft>
              <a:buClr>
                <a:srgbClr val="000000"/>
              </a:buClr>
              <a:buSzPts val="1600"/>
              <a:buFont typeface="Arial"/>
              <a:buNone/>
            </a:pPr>
            <a:r>
              <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1000"/>
              </a:spcBef>
              <a:spcAft>
                <a:spcPts val="0"/>
              </a:spcAft>
              <a:buClr>
                <a:srgbClr val="000000"/>
              </a:buClr>
              <a:buSzPts val="1600"/>
              <a:buFont typeface="Arial"/>
              <a:buNone/>
            </a:pPr>
            <a:r>
              <a:t/>
            </a:r>
            <a:endParaRPr b="0" i="0" sz="1600" u="none" cap="none" strike="noStrike">
              <a:solidFill>
                <a:srgbClr val="353A42"/>
              </a:solidFill>
              <a:latin typeface="Roboto Light"/>
              <a:ea typeface="Roboto Light"/>
              <a:cs typeface="Roboto Light"/>
              <a:sym typeface="Roboto Light"/>
            </a:endParaRPr>
          </a:p>
          <a:p>
            <a:pPr indent="0" lvl="0" marL="45720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353A42"/>
              </a:solidFill>
              <a:latin typeface="Roboto Light"/>
              <a:ea typeface="Roboto Light"/>
              <a:cs typeface="Roboto Light"/>
              <a:sym typeface="Roboto Light"/>
            </a:endParaRPr>
          </a:p>
        </p:txBody>
      </p:sp>
      <p:pic>
        <p:nvPicPr>
          <p:cNvPr id="962" name="Google Shape;962;p73"/>
          <p:cNvPicPr preferRelativeResize="0"/>
          <p:nvPr/>
        </p:nvPicPr>
        <p:blipFill rotWithShape="1">
          <a:blip r:embed="rId3">
            <a:alphaModFix/>
          </a:blip>
          <a:srcRect b="0" l="0" r="21383" t="0"/>
          <a:stretch/>
        </p:blipFill>
        <p:spPr>
          <a:xfrm>
            <a:off x="5093322" y="1489410"/>
            <a:ext cx="3849596" cy="2360952"/>
          </a:xfrm>
          <a:prstGeom prst="rect">
            <a:avLst/>
          </a:prstGeom>
          <a:noFill/>
          <a:ln>
            <a:noFill/>
          </a:ln>
        </p:spPr>
      </p:pic>
      <p:sp>
        <p:nvSpPr>
          <p:cNvPr id="963" name="Google Shape;963;p73"/>
          <p:cNvSpPr/>
          <p:nvPr/>
        </p:nvSpPr>
        <p:spPr>
          <a:xfrm>
            <a:off x="455058" y="270412"/>
            <a:ext cx="528300" cy="528300"/>
          </a:xfrm>
          <a:prstGeom prst="ellipse">
            <a:avLst/>
          </a:pr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64" name="Google Shape;964;p73"/>
          <p:cNvPicPr preferRelativeResize="0"/>
          <p:nvPr/>
        </p:nvPicPr>
        <p:blipFill rotWithShape="1">
          <a:blip r:embed="rId4">
            <a:alphaModFix/>
          </a:blip>
          <a:srcRect b="0" l="0" r="0" t="0"/>
          <a:stretch/>
        </p:blipFill>
        <p:spPr>
          <a:xfrm>
            <a:off x="575114" y="381110"/>
            <a:ext cx="288162" cy="306900"/>
          </a:xfrm>
          <a:prstGeom prst="rect">
            <a:avLst/>
          </a:prstGeom>
          <a:noFill/>
          <a:ln>
            <a:noFill/>
          </a:ln>
        </p:spPr>
      </p:pic>
      <p:pic>
        <p:nvPicPr>
          <p:cNvPr id="965" name="Google Shape;965;p73"/>
          <p:cNvPicPr preferRelativeResize="0"/>
          <p:nvPr/>
        </p:nvPicPr>
        <p:blipFill rotWithShape="1">
          <a:blip r:embed="rId5">
            <a:alphaModFix/>
          </a:blip>
          <a:srcRect b="0" l="0" r="7166" t="0"/>
          <a:stretch/>
        </p:blipFill>
        <p:spPr>
          <a:xfrm>
            <a:off x="4492700" y="1319575"/>
            <a:ext cx="4651299" cy="3032700"/>
          </a:xfrm>
          <a:prstGeom prst="rect">
            <a:avLst/>
          </a:prstGeom>
          <a:noFill/>
          <a:ln>
            <a:noFill/>
          </a:ln>
        </p:spPr>
      </p:pic>
      <p:pic>
        <p:nvPicPr>
          <p:cNvPr id="966" name="Google Shape;966;p73"/>
          <p:cNvPicPr preferRelativeResize="0"/>
          <p:nvPr/>
        </p:nvPicPr>
        <p:blipFill rotWithShape="1">
          <a:blip r:embed="rId6">
            <a:alphaModFix/>
          </a:blip>
          <a:srcRect b="30323" l="0" r="0" t="0"/>
          <a:stretch/>
        </p:blipFill>
        <p:spPr>
          <a:xfrm>
            <a:off x="6546205" y="2391050"/>
            <a:ext cx="2298601" cy="1459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pic>
        <p:nvPicPr>
          <p:cNvPr id="971" name="Google Shape;971;p74"/>
          <p:cNvPicPr preferRelativeResize="0"/>
          <p:nvPr/>
        </p:nvPicPr>
        <p:blipFill rotWithShape="1">
          <a:blip r:embed="rId3">
            <a:alphaModFix/>
          </a:blip>
          <a:srcRect b="0" l="-250" r="0" t="0"/>
          <a:stretch/>
        </p:blipFill>
        <p:spPr>
          <a:xfrm>
            <a:off x="5210425" y="1176500"/>
            <a:ext cx="3680826" cy="2323975"/>
          </a:xfrm>
          <a:prstGeom prst="rect">
            <a:avLst/>
          </a:prstGeom>
          <a:noFill/>
          <a:ln>
            <a:noFill/>
          </a:ln>
        </p:spPr>
      </p:pic>
      <p:sp>
        <p:nvSpPr>
          <p:cNvPr id="972" name="Google Shape;972;p74"/>
          <p:cNvSpPr/>
          <p:nvPr/>
        </p:nvSpPr>
        <p:spPr>
          <a:xfrm>
            <a:off x="1082192" y="252725"/>
            <a:ext cx="5868000" cy="472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9469D"/>
                </a:solidFill>
                <a:latin typeface="Roboto"/>
                <a:ea typeface="Roboto"/>
                <a:cs typeface="Roboto"/>
                <a:sym typeface="Roboto"/>
              </a:rPr>
              <a:t>CRM &amp; Lead Generation</a:t>
            </a:r>
            <a:endParaRPr b="1" i="0" sz="3000" u="none" cap="none" strike="noStrike">
              <a:solidFill>
                <a:srgbClr val="19469D"/>
              </a:solidFill>
              <a:latin typeface="Roboto"/>
              <a:ea typeface="Roboto"/>
              <a:cs typeface="Roboto"/>
              <a:sym typeface="Roboto"/>
            </a:endParaRPr>
          </a:p>
        </p:txBody>
      </p:sp>
      <p:pic>
        <p:nvPicPr>
          <p:cNvPr id="973" name="Google Shape;973;p74"/>
          <p:cNvPicPr preferRelativeResize="0"/>
          <p:nvPr/>
        </p:nvPicPr>
        <p:blipFill rotWithShape="1">
          <a:blip r:embed="rId4">
            <a:alphaModFix/>
          </a:blip>
          <a:srcRect b="7373" l="13813" r="23166" t="0"/>
          <a:stretch/>
        </p:blipFill>
        <p:spPr>
          <a:xfrm>
            <a:off x="5015825" y="761850"/>
            <a:ext cx="4056101" cy="3352951"/>
          </a:xfrm>
          <a:prstGeom prst="rect">
            <a:avLst/>
          </a:prstGeom>
          <a:noFill/>
          <a:ln>
            <a:noFill/>
          </a:ln>
        </p:spPr>
      </p:pic>
      <p:sp>
        <p:nvSpPr>
          <p:cNvPr id="974" name="Google Shape;974;p74"/>
          <p:cNvSpPr txBox="1"/>
          <p:nvPr/>
        </p:nvSpPr>
        <p:spPr>
          <a:xfrm>
            <a:off x="454119" y="1053400"/>
            <a:ext cx="4557300" cy="3237600"/>
          </a:xfrm>
          <a:prstGeom prst="rect">
            <a:avLst/>
          </a:prstGeom>
          <a:noFill/>
          <a:ln>
            <a:noFill/>
          </a:ln>
        </p:spPr>
        <p:txBody>
          <a:bodyPr anchorCtr="0" anchor="t" bIns="91425" lIns="0" spcFirstLastPara="1" rIns="91425" wrap="square" tIns="0">
            <a:noAutofit/>
          </a:bodyPr>
          <a:lstStyle/>
          <a:p>
            <a:pPr indent="0" lvl="0" marL="0" marR="0" rtl="0" algn="l">
              <a:lnSpc>
                <a:spcPct val="115000"/>
              </a:lnSpc>
              <a:spcBef>
                <a:spcPts val="0"/>
              </a:spcBef>
              <a:spcAft>
                <a:spcPts val="0"/>
              </a:spcAft>
              <a:buClr>
                <a:srgbClr val="000000"/>
              </a:buClr>
              <a:buSzPts val="1100"/>
              <a:buFont typeface="Arial"/>
              <a:buNone/>
            </a:pPr>
            <a:r>
              <a:rPr b="0" i="0" lang="en" sz="1600" u="none" cap="none" strike="noStrike">
                <a:solidFill>
                  <a:srgbClr val="353A42"/>
                </a:solidFill>
                <a:latin typeface="Roboto Light"/>
                <a:ea typeface="Roboto Light"/>
                <a:cs typeface="Roboto Light"/>
                <a:sym typeface="Roboto Light"/>
              </a:rPr>
              <a:t>Agents and teams use tools provided by eXp Realty daily to drive more leads and deals. Manage customer interactions and share property information.</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1000"/>
              </a:spcBef>
              <a:spcAft>
                <a:spcPts val="0"/>
              </a:spcAft>
              <a:buClr>
                <a:srgbClr val="000000"/>
              </a:buClr>
              <a:buSzPts val="1100"/>
              <a:buFont typeface="Arial"/>
              <a:buNone/>
            </a:pPr>
            <a:r>
              <a:t/>
            </a:r>
            <a:endParaRPr b="0" i="0" sz="1000" u="none" cap="none" strike="noStrike">
              <a:solidFill>
                <a:srgbClr val="353A42"/>
              </a:solidFill>
              <a:latin typeface="Roboto Light"/>
              <a:ea typeface="Roboto Light"/>
              <a:cs typeface="Roboto Light"/>
              <a:sym typeface="Roboto Light"/>
            </a:endParaRPr>
          </a:p>
          <a:p>
            <a:pPr indent="-330200" lvl="0" marL="457200" marR="0" rtl="0" algn="l">
              <a:lnSpc>
                <a:spcPct val="115000"/>
              </a:lnSpc>
              <a:spcBef>
                <a:spcPts val="100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Powerful lead generation platforms provided at no additional cost</a:t>
            </a:r>
            <a:endParaRPr b="0" i="0" sz="1600" u="none" cap="none" strike="noStrike">
              <a:solidFill>
                <a:srgbClr val="353A42"/>
              </a:solidFill>
              <a:latin typeface="Roboto Light"/>
              <a:ea typeface="Roboto Light"/>
              <a:cs typeface="Roboto Light"/>
              <a:sym typeface="Roboto Light"/>
            </a:endParaRPr>
          </a:p>
          <a:p>
            <a:pPr indent="-330200" lvl="0" marL="457200" marR="0" rtl="0" algn="l">
              <a:lnSpc>
                <a:spcPct val="115000"/>
              </a:lnSpc>
              <a:spcBef>
                <a:spcPts val="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Integrate listings with your own WordPress website</a:t>
            </a:r>
            <a:endParaRPr b="0" i="0" sz="1600" u="none" cap="none" strike="noStrike">
              <a:solidFill>
                <a:srgbClr val="353A42"/>
              </a:solidFill>
              <a:latin typeface="Roboto Light"/>
              <a:ea typeface="Roboto Light"/>
              <a:cs typeface="Roboto Light"/>
              <a:sym typeface="Roboto Light"/>
            </a:endParaRPr>
          </a:p>
          <a:p>
            <a:pPr indent="-330200" lvl="0" marL="457200" marR="0" rtl="0" algn="l">
              <a:lnSpc>
                <a:spcPct val="115000"/>
              </a:lnSpc>
              <a:spcBef>
                <a:spcPts val="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Optional in-house lead generation program</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1000"/>
              </a:spcBef>
              <a:spcAft>
                <a:spcPts val="1000"/>
              </a:spcAft>
              <a:buClr>
                <a:srgbClr val="000000"/>
              </a:buClr>
              <a:buSzPts val="1100"/>
              <a:buFont typeface="Arial"/>
              <a:buNone/>
            </a:pPr>
            <a:r>
              <a:t/>
            </a:r>
            <a:endParaRPr b="0" i="0" sz="1600" u="none" cap="none" strike="noStrike">
              <a:solidFill>
                <a:srgbClr val="353A42"/>
              </a:solidFill>
              <a:latin typeface="Roboto Light"/>
              <a:ea typeface="Roboto Light"/>
              <a:cs typeface="Roboto Light"/>
              <a:sym typeface="Roboto Light"/>
            </a:endParaRPr>
          </a:p>
        </p:txBody>
      </p:sp>
      <p:sp>
        <p:nvSpPr>
          <p:cNvPr id="975" name="Google Shape;975;p74"/>
          <p:cNvSpPr/>
          <p:nvPr/>
        </p:nvSpPr>
        <p:spPr>
          <a:xfrm>
            <a:off x="454127" y="270412"/>
            <a:ext cx="528300" cy="528300"/>
          </a:xfrm>
          <a:prstGeom prst="ellipse">
            <a:avLst/>
          </a:pr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74"/>
          <p:cNvSpPr/>
          <p:nvPr/>
        </p:nvSpPr>
        <p:spPr>
          <a:xfrm>
            <a:off x="585671" y="400743"/>
            <a:ext cx="265200" cy="267600"/>
          </a:xfrm>
          <a:custGeom>
            <a:rect b="b" l="l" r="r" t="t"/>
            <a:pathLst>
              <a:path extrusionOk="0" h="120000" w="120000">
                <a:moveTo>
                  <a:pt x="120000" y="110886"/>
                </a:moveTo>
                <a:cubicBezTo>
                  <a:pt x="120000" y="113164"/>
                  <a:pt x="119235" y="115443"/>
                  <a:pt x="117707" y="116962"/>
                </a:cubicBezTo>
                <a:cubicBezTo>
                  <a:pt x="115414" y="118481"/>
                  <a:pt x="113121" y="120000"/>
                  <a:pt x="110828" y="120000"/>
                </a:cubicBezTo>
                <a:cubicBezTo>
                  <a:pt x="108535" y="120000"/>
                  <a:pt x="106242" y="118481"/>
                  <a:pt x="104713" y="116962"/>
                </a:cubicBezTo>
                <a:cubicBezTo>
                  <a:pt x="79490" y="92658"/>
                  <a:pt x="79490" y="92658"/>
                  <a:pt x="79490" y="92658"/>
                </a:cubicBezTo>
                <a:cubicBezTo>
                  <a:pt x="71082" y="98734"/>
                  <a:pt x="61146" y="101012"/>
                  <a:pt x="50445" y="101012"/>
                </a:cubicBezTo>
                <a:cubicBezTo>
                  <a:pt x="43566" y="101012"/>
                  <a:pt x="37452" y="100253"/>
                  <a:pt x="31337" y="97215"/>
                </a:cubicBezTo>
                <a:cubicBezTo>
                  <a:pt x="24458" y="94936"/>
                  <a:pt x="19108" y="91139"/>
                  <a:pt x="14522" y="86582"/>
                </a:cubicBezTo>
                <a:cubicBezTo>
                  <a:pt x="9936" y="82025"/>
                  <a:pt x="6878" y="76708"/>
                  <a:pt x="3821" y="70632"/>
                </a:cubicBezTo>
                <a:cubicBezTo>
                  <a:pt x="1528" y="64556"/>
                  <a:pt x="0" y="57721"/>
                  <a:pt x="0" y="50886"/>
                </a:cubicBezTo>
                <a:cubicBezTo>
                  <a:pt x="0" y="44050"/>
                  <a:pt x="1528" y="37215"/>
                  <a:pt x="3821" y="31139"/>
                </a:cubicBezTo>
                <a:cubicBezTo>
                  <a:pt x="6878" y="25063"/>
                  <a:pt x="9936" y="19746"/>
                  <a:pt x="14522" y="15189"/>
                </a:cubicBezTo>
                <a:cubicBezTo>
                  <a:pt x="19108" y="10632"/>
                  <a:pt x="24458" y="6835"/>
                  <a:pt x="31337" y="4556"/>
                </a:cubicBezTo>
                <a:cubicBezTo>
                  <a:pt x="37452" y="1518"/>
                  <a:pt x="43566" y="0"/>
                  <a:pt x="50445" y="0"/>
                </a:cubicBezTo>
                <a:cubicBezTo>
                  <a:pt x="57324" y="0"/>
                  <a:pt x="64203" y="1518"/>
                  <a:pt x="70318" y="4556"/>
                </a:cubicBezTo>
                <a:cubicBezTo>
                  <a:pt x="77197" y="6835"/>
                  <a:pt x="82547" y="10632"/>
                  <a:pt x="87133" y="15189"/>
                </a:cubicBezTo>
                <a:cubicBezTo>
                  <a:pt x="91719" y="19746"/>
                  <a:pt x="94777" y="25063"/>
                  <a:pt x="97834" y="31139"/>
                </a:cubicBezTo>
                <a:cubicBezTo>
                  <a:pt x="100127" y="37215"/>
                  <a:pt x="101656" y="44050"/>
                  <a:pt x="101656" y="50886"/>
                </a:cubicBezTo>
                <a:cubicBezTo>
                  <a:pt x="101656" y="61518"/>
                  <a:pt x="98598" y="70632"/>
                  <a:pt x="92484" y="79746"/>
                </a:cubicBezTo>
                <a:cubicBezTo>
                  <a:pt x="117707" y="104050"/>
                  <a:pt x="117707" y="104050"/>
                  <a:pt x="117707" y="104050"/>
                </a:cubicBezTo>
                <a:cubicBezTo>
                  <a:pt x="119235" y="105569"/>
                  <a:pt x="120000" y="107848"/>
                  <a:pt x="120000" y="110886"/>
                </a:cubicBezTo>
                <a:close/>
                <a:moveTo>
                  <a:pt x="73375" y="73670"/>
                </a:moveTo>
                <a:cubicBezTo>
                  <a:pt x="80254" y="67594"/>
                  <a:pt x="83312" y="60000"/>
                  <a:pt x="83312" y="50886"/>
                </a:cubicBezTo>
                <a:cubicBezTo>
                  <a:pt x="83312" y="41772"/>
                  <a:pt x="80254" y="34177"/>
                  <a:pt x="73375" y="28101"/>
                </a:cubicBezTo>
                <a:cubicBezTo>
                  <a:pt x="67261" y="22025"/>
                  <a:pt x="59617" y="18987"/>
                  <a:pt x="50445" y="18987"/>
                </a:cubicBezTo>
                <a:cubicBezTo>
                  <a:pt x="42038" y="18987"/>
                  <a:pt x="34394" y="22025"/>
                  <a:pt x="28280" y="28101"/>
                </a:cubicBezTo>
                <a:cubicBezTo>
                  <a:pt x="21401" y="34177"/>
                  <a:pt x="18343" y="41772"/>
                  <a:pt x="18343" y="50886"/>
                </a:cubicBezTo>
                <a:cubicBezTo>
                  <a:pt x="18343" y="60000"/>
                  <a:pt x="21401" y="67594"/>
                  <a:pt x="28280" y="73670"/>
                </a:cubicBezTo>
                <a:cubicBezTo>
                  <a:pt x="34394" y="79746"/>
                  <a:pt x="42038" y="82784"/>
                  <a:pt x="50445" y="82784"/>
                </a:cubicBezTo>
                <a:cubicBezTo>
                  <a:pt x="59617" y="82784"/>
                  <a:pt x="67261" y="79746"/>
                  <a:pt x="73375" y="73670"/>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75"/>
          <p:cNvSpPr txBox="1"/>
          <p:nvPr/>
        </p:nvSpPr>
        <p:spPr>
          <a:xfrm>
            <a:off x="332017" y="1118507"/>
            <a:ext cx="5670900" cy="3546300"/>
          </a:xfrm>
          <a:prstGeom prst="rect">
            <a:avLst/>
          </a:prstGeom>
          <a:noFill/>
          <a:ln>
            <a:noFill/>
          </a:ln>
        </p:spPr>
        <p:txBody>
          <a:bodyPr anchorCtr="0" anchor="t" bIns="34275" lIns="0" spcFirstLastPara="1" rIns="68575" wrap="square" tIns="0">
            <a:noAutofit/>
          </a:bodyPr>
          <a:lstStyle/>
          <a:p>
            <a:pPr indent="-330200" lvl="0" marL="457200" marR="0" rtl="0" algn="l">
              <a:lnSpc>
                <a:spcPct val="115000"/>
              </a:lnSpc>
              <a:spcBef>
                <a:spcPts val="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More than 50 hours of live training</a:t>
            </a:r>
            <a:br>
              <a:rPr b="0" i="0" lang="en" sz="1600" u="none" cap="none" strike="noStrike">
                <a:solidFill>
                  <a:srgbClr val="353A42"/>
                </a:solidFill>
                <a:latin typeface="Roboto Light"/>
                <a:ea typeface="Roboto Light"/>
                <a:cs typeface="Roboto Light"/>
                <a:sym typeface="Roboto Light"/>
              </a:rPr>
            </a:br>
            <a:r>
              <a:rPr b="0" i="0" lang="en" sz="1600" u="none" cap="none" strike="noStrike">
                <a:solidFill>
                  <a:srgbClr val="353A42"/>
                </a:solidFill>
                <a:latin typeface="Roboto Light"/>
                <a:ea typeface="Roboto Light"/>
                <a:cs typeface="Roboto Light"/>
                <a:sym typeface="Roboto Light"/>
              </a:rPr>
              <a:t>each week</a:t>
            </a:r>
            <a:endParaRPr b="0" i="0" sz="1600" u="none" cap="none" strike="noStrike">
              <a:solidFill>
                <a:srgbClr val="353A42"/>
              </a:solidFill>
              <a:latin typeface="Roboto Light"/>
              <a:ea typeface="Roboto Light"/>
              <a:cs typeface="Roboto Light"/>
              <a:sym typeface="Roboto Light"/>
            </a:endParaRPr>
          </a:p>
          <a:p>
            <a:pPr indent="-330200" lvl="0" marL="457200" marR="0" rtl="0" algn="l">
              <a:lnSpc>
                <a:spcPct val="100000"/>
              </a:lnSpc>
              <a:spcBef>
                <a:spcPts val="100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Learn from industry experts and top</a:t>
            </a:r>
            <a:br>
              <a:rPr b="0" i="0" lang="en" sz="1600" u="none" cap="none" strike="noStrike">
                <a:solidFill>
                  <a:srgbClr val="353A42"/>
                </a:solidFill>
                <a:latin typeface="Roboto Light"/>
                <a:ea typeface="Roboto Light"/>
                <a:cs typeface="Roboto Light"/>
                <a:sym typeface="Roboto Light"/>
              </a:rPr>
            </a:br>
            <a:r>
              <a:rPr b="0" i="0" lang="en" sz="1600" u="none" cap="none" strike="noStrike">
                <a:solidFill>
                  <a:srgbClr val="353A42"/>
                </a:solidFill>
                <a:latin typeface="Roboto Light"/>
                <a:ea typeface="Roboto Light"/>
                <a:cs typeface="Roboto Light"/>
                <a:sym typeface="Roboto Light"/>
              </a:rPr>
              <a:t>producers about:</a:t>
            </a:r>
            <a:br>
              <a:rPr b="0" i="0" lang="en" sz="1600" u="none" cap="none" strike="noStrike">
                <a:solidFill>
                  <a:srgbClr val="353A42"/>
                </a:solidFill>
                <a:latin typeface="Roboto Light"/>
                <a:ea typeface="Roboto Light"/>
                <a:cs typeface="Roboto Light"/>
                <a:sym typeface="Roboto Light"/>
              </a:rPr>
            </a:br>
            <a:endParaRPr b="0" i="0" sz="1600" u="none" cap="none" strike="noStrike">
              <a:solidFill>
                <a:srgbClr val="353A42"/>
              </a:solidFill>
              <a:latin typeface="Roboto Light"/>
              <a:ea typeface="Roboto Light"/>
              <a:cs typeface="Roboto Light"/>
              <a:sym typeface="Roboto Light"/>
            </a:endParaRPr>
          </a:p>
          <a:p>
            <a:pPr indent="-330200" lvl="1" marL="914400" marR="0" rtl="0" algn="l">
              <a:lnSpc>
                <a:spcPct val="100000"/>
              </a:lnSpc>
              <a:spcBef>
                <a:spcPts val="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Sales and listings</a:t>
            </a:r>
            <a:endParaRPr b="0" i="0" sz="1600" u="none" cap="none" strike="noStrike">
              <a:solidFill>
                <a:srgbClr val="353A42"/>
              </a:solidFill>
              <a:latin typeface="Roboto Light"/>
              <a:ea typeface="Roboto Light"/>
              <a:cs typeface="Roboto Light"/>
              <a:sym typeface="Roboto Light"/>
            </a:endParaRPr>
          </a:p>
          <a:p>
            <a:pPr indent="-330200" lvl="1" marL="914400" marR="0" rtl="0" algn="l">
              <a:lnSpc>
                <a:spcPct val="100000"/>
              </a:lnSpc>
              <a:spcBef>
                <a:spcPts val="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Lead generation</a:t>
            </a:r>
            <a:endParaRPr b="0" i="0" sz="1600" u="none" cap="none" strike="noStrike">
              <a:solidFill>
                <a:srgbClr val="353A42"/>
              </a:solidFill>
              <a:latin typeface="Roboto Light"/>
              <a:ea typeface="Roboto Light"/>
              <a:cs typeface="Roboto Light"/>
              <a:sym typeface="Roboto Light"/>
            </a:endParaRPr>
          </a:p>
          <a:p>
            <a:pPr indent="-330200" lvl="1" marL="914400" marR="0" rtl="0" algn="l">
              <a:lnSpc>
                <a:spcPct val="100000"/>
              </a:lnSpc>
              <a:spcBef>
                <a:spcPts val="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Social media</a:t>
            </a:r>
            <a:endParaRPr b="0" i="0" sz="1600" u="none" cap="none" strike="noStrike">
              <a:solidFill>
                <a:srgbClr val="353A42"/>
              </a:solidFill>
              <a:latin typeface="Roboto Light"/>
              <a:ea typeface="Roboto Light"/>
              <a:cs typeface="Roboto Light"/>
              <a:sym typeface="Roboto Light"/>
            </a:endParaRPr>
          </a:p>
          <a:p>
            <a:pPr indent="-330200" lvl="1" marL="914400" marR="0" rtl="0" algn="l">
              <a:lnSpc>
                <a:spcPct val="100000"/>
              </a:lnSpc>
              <a:spcBef>
                <a:spcPts val="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CRM and technology tools</a:t>
            </a:r>
            <a:br>
              <a:rPr b="0" i="0" lang="en" sz="1600" u="none" cap="none" strike="noStrike">
                <a:solidFill>
                  <a:srgbClr val="353A42"/>
                </a:solidFill>
                <a:latin typeface="Roboto Light"/>
                <a:ea typeface="Roboto Light"/>
                <a:cs typeface="Roboto Light"/>
                <a:sym typeface="Roboto Light"/>
              </a:rPr>
            </a:br>
            <a:endParaRPr b="0" i="0" sz="1600" u="none" cap="none" strike="noStrike">
              <a:solidFill>
                <a:srgbClr val="353A42"/>
              </a:solidFill>
              <a:latin typeface="Roboto Light"/>
              <a:ea typeface="Roboto Light"/>
              <a:cs typeface="Roboto Light"/>
              <a:sym typeface="Roboto Light"/>
            </a:endParaRPr>
          </a:p>
          <a:p>
            <a:pPr indent="-330200" lvl="0" marL="457200" marR="0" rtl="0" algn="l">
              <a:lnSpc>
                <a:spcPct val="115000"/>
              </a:lnSpc>
              <a:spcBef>
                <a:spcPts val="0"/>
              </a:spcBef>
              <a:spcAft>
                <a:spcPts val="0"/>
              </a:spcAft>
              <a:buClr>
                <a:srgbClr val="353A42"/>
              </a:buClr>
              <a:buSzPts val="1600"/>
              <a:buFont typeface="Roboto Light"/>
              <a:buChar char="●"/>
            </a:pPr>
            <a:r>
              <a:rPr b="0" i="0" lang="en" sz="1600" u="none" cap="none" strike="noStrike">
                <a:solidFill>
                  <a:srgbClr val="353A42"/>
                </a:solidFill>
                <a:latin typeface="Roboto Light"/>
                <a:ea typeface="Roboto Light"/>
                <a:cs typeface="Roboto Light"/>
                <a:sym typeface="Roboto Light"/>
              </a:rPr>
              <a:t>Tap into an archive of recorded sessions</a:t>
            </a:r>
            <a:endParaRPr b="0" i="0" sz="1600" u="none" cap="none" strike="noStrike">
              <a:solidFill>
                <a:srgbClr val="353A42"/>
              </a:solidFill>
              <a:latin typeface="Roboto Light"/>
              <a:ea typeface="Roboto Light"/>
              <a:cs typeface="Roboto Light"/>
              <a:sym typeface="Roboto Light"/>
            </a:endParaRPr>
          </a:p>
        </p:txBody>
      </p:sp>
      <p:sp>
        <p:nvSpPr>
          <p:cNvPr id="982" name="Google Shape;982;p75"/>
          <p:cNvSpPr/>
          <p:nvPr/>
        </p:nvSpPr>
        <p:spPr>
          <a:xfrm>
            <a:off x="1109550" y="252725"/>
            <a:ext cx="3054600" cy="472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9469D"/>
                </a:solidFill>
                <a:latin typeface="Roboto"/>
                <a:ea typeface="Roboto"/>
                <a:cs typeface="Roboto"/>
                <a:sym typeface="Roboto"/>
              </a:rPr>
              <a:t>Live Training</a:t>
            </a:r>
            <a:endParaRPr b="1" i="0" sz="3000" u="none" cap="none" strike="noStrike">
              <a:solidFill>
                <a:srgbClr val="19469D"/>
              </a:solidFill>
              <a:latin typeface="Roboto"/>
              <a:ea typeface="Roboto"/>
              <a:cs typeface="Roboto"/>
              <a:sym typeface="Roboto"/>
            </a:endParaRPr>
          </a:p>
        </p:txBody>
      </p:sp>
      <p:pic>
        <p:nvPicPr>
          <p:cNvPr id="983" name="Google Shape;983;p75"/>
          <p:cNvPicPr preferRelativeResize="0"/>
          <p:nvPr/>
        </p:nvPicPr>
        <p:blipFill rotWithShape="1">
          <a:blip r:embed="rId3">
            <a:alphaModFix/>
          </a:blip>
          <a:srcRect b="0" l="17097" r="8630" t="0"/>
          <a:stretch/>
        </p:blipFill>
        <p:spPr>
          <a:xfrm>
            <a:off x="4555975" y="347425"/>
            <a:ext cx="4596000" cy="4675753"/>
          </a:xfrm>
          <a:prstGeom prst="rect">
            <a:avLst/>
          </a:prstGeom>
          <a:noFill/>
          <a:ln>
            <a:noFill/>
          </a:ln>
        </p:spPr>
      </p:pic>
      <p:grpSp>
        <p:nvGrpSpPr>
          <p:cNvPr id="984" name="Google Shape;984;p75"/>
          <p:cNvGrpSpPr/>
          <p:nvPr/>
        </p:nvGrpSpPr>
        <p:grpSpPr>
          <a:xfrm>
            <a:off x="454127" y="270412"/>
            <a:ext cx="528300" cy="528300"/>
            <a:chOff x="454127" y="270412"/>
            <a:chExt cx="528300" cy="528300"/>
          </a:xfrm>
        </p:grpSpPr>
        <p:sp>
          <p:nvSpPr>
            <p:cNvPr id="985" name="Google Shape;985;p75"/>
            <p:cNvSpPr/>
            <p:nvPr/>
          </p:nvSpPr>
          <p:spPr>
            <a:xfrm>
              <a:off x="454127" y="270412"/>
              <a:ext cx="528300" cy="528300"/>
            </a:xfrm>
            <a:prstGeom prst="ellipse">
              <a:avLst/>
            </a:pr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p75"/>
            <p:cNvSpPr/>
            <p:nvPr/>
          </p:nvSpPr>
          <p:spPr>
            <a:xfrm>
              <a:off x="519675" y="402999"/>
              <a:ext cx="397200" cy="263100"/>
            </a:xfrm>
            <a:custGeom>
              <a:rect b="b" l="l" r="r" t="t"/>
              <a:pathLst>
                <a:path extrusionOk="0" h="120000" w="120000">
                  <a:moveTo>
                    <a:pt x="110109" y="102148"/>
                  </a:moveTo>
                  <a:cubicBezTo>
                    <a:pt x="120000" y="102148"/>
                    <a:pt x="120000" y="102148"/>
                    <a:pt x="120000" y="102148"/>
                  </a:cubicBezTo>
                  <a:cubicBezTo>
                    <a:pt x="120000" y="111074"/>
                    <a:pt x="120000" y="111074"/>
                    <a:pt x="120000" y="111074"/>
                  </a:cubicBezTo>
                  <a:cubicBezTo>
                    <a:pt x="120000" y="114049"/>
                    <a:pt x="118681" y="116033"/>
                    <a:pt x="117362" y="118016"/>
                  </a:cubicBezTo>
                  <a:cubicBezTo>
                    <a:pt x="115384" y="120000"/>
                    <a:pt x="112747" y="120000"/>
                    <a:pt x="110109" y="120000"/>
                  </a:cubicBezTo>
                  <a:cubicBezTo>
                    <a:pt x="10549" y="120000"/>
                    <a:pt x="10549" y="120000"/>
                    <a:pt x="10549" y="120000"/>
                  </a:cubicBezTo>
                  <a:cubicBezTo>
                    <a:pt x="7252" y="120000"/>
                    <a:pt x="5274" y="120000"/>
                    <a:pt x="3296" y="118016"/>
                  </a:cubicBezTo>
                  <a:cubicBezTo>
                    <a:pt x="1318" y="116033"/>
                    <a:pt x="0" y="114049"/>
                    <a:pt x="0" y="111074"/>
                  </a:cubicBezTo>
                  <a:cubicBezTo>
                    <a:pt x="0" y="102148"/>
                    <a:pt x="0" y="102148"/>
                    <a:pt x="0" y="102148"/>
                  </a:cubicBezTo>
                  <a:cubicBezTo>
                    <a:pt x="10549" y="102148"/>
                    <a:pt x="10549" y="102148"/>
                    <a:pt x="10549" y="102148"/>
                  </a:cubicBezTo>
                  <a:lnTo>
                    <a:pt x="110109" y="102148"/>
                  </a:lnTo>
                  <a:close/>
                  <a:moveTo>
                    <a:pt x="26373" y="96198"/>
                  </a:moveTo>
                  <a:cubicBezTo>
                    <a:pt x="23736" y="96198"/>
                    <a:pt x="21098" y="95206"/>
                    <a:pt x="19120" y="92231"/>
                  </a:cubicBezTo>
                  <a:cubicBezTo>
                    <a:pt x="17142" y="89256"/>
                    <a:pt x="16483" y="85289"/>
                    <a:pt x="16483" y="81322"/>
                  </a:cubicBezTo>
                  <a:cubicBezTo>
                    <a:pt x="16483" y="15867"/>
                    <a:pt x="16483" y="15867"/>
                    <a:pt x="16483" y="15867"/>
                  </a:cubicBezTo>
                  <a:cubicBezTo>
                    <a:pt x="16483" y="10909"/>
                    <a:pt x="17142" y="7933"/>
                    <a:pt x="19120" y="4958"/>
                  </a:cubicBezTo>
                  <a:cubicBezTo>
                    <a:pt x="21098" y="1983"/>
                    <a:pt x="23736" y="0"/>
                    <a:pt x="26373" y="0"/>
                  </a:cubicBezTo>
                  <a:cubicBezTo>
                    <a:pt x="94285" y="0"/>
                    <a:pt x="94285" y="0"/>
                    <a:pt x="94285" y="0"/>
                  </a:cubicBezTo>
                  <a:cubicBezTo>
                    <a:pt x="96923" y="0"/>
                    <a:pt x="98901" y="1983"/>
                    <a:pt x="100879" y="4958"/>
                  </a:cubicBezTo>
                  <a:cubicBezTo>
                    <a:pt x="102857" y="7933"/>
                    <a:pt x="104175" y="10909"/>
                    <a:pt x="104175" y="15867"/>
                  </a:cubicBezTo>
                  <a:cubicBezTo>
                    <a:pt x="104175" y="81322"/>
                    <a:pt x="104175" y="81322"/>
                    <a:pt x="104175" y="81322"/>
                  </a:cubicBezTo>
                  <a:cubicBezTo>
                    <a:pt x="104175" y="85289"/>
                    <a:pt x="102857" y="89256"/>
                    <a:pt x="100879" y="92231"/>
                  </a:cubicBezTo>
                  <a:cubicBezTo>
                    <a:pt x="98901" y="95206"/>
                    <a:pt x="96923" y="96198"/>
                    <a:pt x="94285" y="96198"/>
                  </a:cubicBezTo>
                  <a:lnTo>
                    <a:pt x="26373" y="96198"/>
                  </a:lnTo>
                  <a:close/>
                  <a:moveTo>
                    <a:pt x="24395" y="15867"/>
                  </a:moveTo>
                  <a:cubicBezTo>
                    <a:pt x="24395" y="81322"/>
                    <a:pt x="24395" y="81322"/>
                    <a:pt x="24395" y="81322"/>
                  </a:cubicBezTo>
                  <a:cubicBezTo>
                    <a:pt x="24395" y="82314"/>
                    <a:pt x="24395" y="83305"/>
                    <a:pt x="25054" y="83305"/>
                  </a:cubicBezTo>
                  <a:cubicBezTo>
                    <a:pt x="25054" y="84297"/>
                    <a:pt x="25714" y="84297"/>
                    <a:pt x="26373" y="84297"/>
                  </a:cubicBezTo>
                  <a:cubicBezTo>
                    <a:pt x="94285" y="84297"/>
                    <a:pt x="94285" y="84297"/>
                    <a:pt x="94285" y="84297"/>
                  </a:cubicBezTo>
                  <a:cubicBezTo>
                    <a:pt x="94285" y="84297"/>
                    <a:pt x="94945" y="84297"/>
                    <a:pt x="95604" y="83305"/>
                  </a:cubicBezTo>
                  <a:cubicBezTo>
                    <a:pt x="95604" y="83305"/>
                    <a:pt x="96263" y="82314"/>
                    <a:pt x="96263" y="81322"/>
                  </a:cubicBezTo>
                  <a:cubicBezTo>
                    <a:pt x="96263" y="15867"/>
                    <a:pt x="96263" y="15867"/>
                    <a:pt x="96263" y="15867"/>
                  </a:cubicBezTo>
                  <a:cubicBezTo>
                    <a:pt x="96263" y="14876"/>
                    <a:pt x="95604" y="13884"/>
                    <a:pt x="95604" y="12892"/>
                  </a:cubicBezTo>
                  <a:cubicBezTo>
                    <a:pt x="94945" y="12892"/>
                    <a:pt x="94285" y="12892"/>
                    <a:pt x="94285" y="12892"/>
                  </a:cubicBezTo>
                  <a:cubicBezTo>
                    <a:pt x="26373" y="12892"/>
                    <a:pt x="26373" y="12892"/>
                    <a:pt x="26373" y="12892"/>
                  </a:cubicBezTo>
                  <a:cubicBezTo>
                    <a:pt x="25714" y="12892"/>
                    <a:pt x="25054" y="12892"/>
                    <a:pt x="25054" y="12892"/>
                  </a:cubicBezTo>
                  <a:cubicBezTo>
                    <a:pt x="24395" y="13884"/>
                    <a:pt x="24395" y="14876"/>
                    <a:pt x="24395" y="15867"/>
                  </a:cubicBezTo>
                  <a:close/>
                  <a:moveTo>
                    <a:pt x="65274" y="111074"/>
                  </a:moveTo>
                  <a:cubicBezTo>
                    <a:pt x="65934" y="111074"/>
                    <a:pt x="65934" y="111074"/>
                    <a:pt x="65934" y="110082"/>
                  </a:cubicBezTo>
                  <a:cubicBezTo>
                    <a:pt x="65934" y="109090"/>
                    <a:pt x="65934" y="108099"/>
                    <a:pt x="65274" y="108099"/>
                  </a:cubicBezTo>
                  <a:cubicBezTo>
                    <a:pt x="55384" y="108099"/>
                    <a:pt x="55384" y="108099"/>
                    <a:pt x="55384" y="108099"/>
                  </a:cubicBezTo>
                  <a:cubicBezTo>
                    <a:pt x="54725" y="108099"/>
                    <a:pt x="54065" y="109090"/>
                    <a:pt x="54065" y="110082"/>
                  </a:cubicBezTo>
                  <a:cubicBezTo>
                    <a:pt x="54065" y="111074"/>
                    <a:pt x="54725" y="111074"/>
                    <a:pt x="55384" y="111074"/>
                  </a:cubicBezTo>
                  <a:lnTo>
                    <a:pt x="65274" y="111074"/>
                  </a:ln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graphicFrame>
        <p:nvGraphicFramePr>
          <p:cNvPr id="991" name="Google Shape;991;p76"/>
          <p:cNvGraphicFramePr/>
          <p:nvPr/>
        </p:nvGraphicFramePr>
        <p:xfrm>
          <a:off x="952500" y="2190750"/>
          <a:ext cx="3000000" cy="3000000"/>
        </p:xfrm>
        <a:graphic>
          <a:graphicData uri="http://schemas.openxmlformats.org/drawingml/2006/table">
            <a:tbl>
              <a:tblPr>
                <a:noFill/>
                <a:tableStyleId>{9A691E5E-0352-4D90-9C9D-96C01257DCA0}</a:tableStyleId>
              </a:tblPr>
              <a:tblGrid>
                <a:gridCol w="7239000"/>
              </a:tblGrid>
              <a:tr h="750800">
                <a:tc>
                  <a:txBody>
                    <a:bodyPr/>
                    <a:lstStyle/>
                    <a:p>
                      <a:pPr indent="0" lvl="0" marL="0" marR="0" rtl="0" algn="ctr">
                        <a:lnSpc>
                          <a:spcPct val="100000"/>
                        </a:lnSpc>
                        <a:spcBef>
                          <a:spcPts val="0"/>
                        </a:spcBef>
                        <a:spcAft>
                          <a:spcPts val="0"/>
                        </a:spcAft>
                        <a:buClr>
                          <a:srgbClr val="000000"/>
                        </a:buClr>
                        <a:buSzPts val="5000"/>
                        <a:buFont typeface="Arial"/>
                        <a:buNone/>
                      </a:pPr>
                      <a:r>
                        <a:rPr b="1" lang="en" sz="5000" u="none" cap="none" strike="noStrike">
                          <a:solidFill>
                            <a:schemeClr val="lt1"/>
                          </a:solidFill>
                          <a:latin typeface="Roboto"/>
                          <a:ea typeface="Roboto"/>
                          <a:cs typeface="Roboto"/>
                          <a:sym typeface="Roboto"/>
                        </a:rPr>
                        <a:t>Community</a:t>
                      </a:r>
                      <a:endParaRPr sz="1400" u="none" cap="none" strike="noStrike"/>
                    </a:p>
                  </a:txBody>
                  <a:tcPr marT="91425" marB="4570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56500">
                <a:tc>
                  <a:txBody>
                    <a:bodyPr/>
                    <a:lstStyle/>
                    <a:p>
                      <a:pPr indent="0" lvl="0" marL="0" marR="0" rtl="0" algn="ctr">
                        <a:lnSpc>
                          <a:spcPct val="100000"/>
                        </a:lnSpc>
                        <a:spcBef>
                          <a:spcPts val="0"/>
                        </a:spcBef>
                        <a:spcAft>
                          <a:spcPts val="0"/>
                        </a:spcAft>
                        <a:buClr>
                          <a:srgbClr val="000000"/>
                        </a:buClr>
                        <a:buSzPts val="2200"/>
                        <a:buFont typeface="Arial"/>
                        <a:buNone/>
                      </a:pPr>
                      <a:r>
                        <a:rPr lang="en" sz="2200" u="none" cap="none" strike="noStrike">
                          <a:solidFill>
                            <a:schemeClr val="lt1"/>
                          </a:solidFill>
                          <a:latin typeface="Roboto Light"/>
                          <a:ea typeface="Roboto Light"/>
                          <a:cs typeface="Roboto Light"/>
                          <a:sym typeface="Roboto Light"/>
                        </a:rPr>
                        <a:t>eXp utilizes the collection of knowledge and experience </a:t>
                      </a:r>
                      <a:endParaRPr sz="2200" u="none" cap="none" strike="noStrike">
                        <a:solidFill>
                          <a:schemeClr val="lt1"/>
                        </a:solidFill>
                        <a:latin typeface="Roboto Light"/>
                        <a:ea typeface="Roboto Light"/>
                        <a:cs typeface="Roboto Light"/>
                        <a:sym typeface="Roboto Light"/>
                      </a:endParaRPr>
                    </a:p>
                    <a:p>
                      <a:pPr indent="0" lvl="0" marL="0" marR="0" rtl="0" algn="ctr">
                        <a:lnSpc>
                          <a:spcPct val="100000"/>
                        </a:lnSpc>
                        <a:spcBef>
                          <a:spcPts val="0"/>
                        </a:spcBef>
                        <a:spcAft>
                          <a:spcPts val="0"/>
                        </a:spcAft>
                        <a:buClr>
                          <a:srgbClr val="000000"/>
                        </a:buClr>
                        <a:buSzPts val="2200"/>
                        <a:buFont typeface="Arial"/>
                        <a:buNone/>
                      </a:pPr>
                      <a:r>
                        <a:rPr lang="en" sz="2200" u="none" cap="none" strike="noStrike">
                          <a:solidFill>
                            <a:schemeClr val="lt1"/>
                          </a:solidFill>
                          <a:latin typeface="Roboto Light"/>
                          <a:ea typeface="Roboto Light"/>
                          <a:cs typeface="Roboto Light"/>
                          <a:sym typeface="Roboto Light"/>
                        </a:rPr>
                        <a:t>of its members to create a real community based on helping each other earn, learn, grow.</a:t>
                      </a:r>
                      <a:endParaRPr sz="2200" u="none" cap="none" strike="noStrike">
                        <a:solidFill>
                          <a:schemeClr val="lt1"/>
                        </a:solidFill>
                        <a:latin typeface="Roboto Light"/>
                        <a:ea typeface="Roboto Light"/>
                        <a:cs typeface="Roboto Light"/>
                        <a:sym typeface="Roboto Light"/>
                      </a:endParaRPr>
                    </a:p>
                  </a:txBody>
                  <a:tcPr marT="4570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992" name="Google Shape;992;p76"/>
          <p:cNvSpPr/>
          <p:nvPr/>
        </p:nvSpPr>
        <p:spPr>
          <a:xfrm>
            <a:off x="4303173" y="1654350"/>
            <a:ext cx="537600" cy="543600"/>
          </a:xfrm>
          <a:custGeom>
            <a:rect b="b" l="l" r="r" t="t"/>
            <a:pathLst>
              <a:path extrusionOk="0" h="120000" w="120000">
                <a:moveTo>
                  <a:pt x="30410" y="8219"/>
                </a:moveTo>
                <a:cubicBezTo>
                  <a:pt x="39452" y="3287"/>
                  <a:pt x="49315" y="0"/>
                  <a:pt x="59999" y="0"/>
                </a:cubicBezTo>
                <a:cubicBezTo>
                  <a:pt x="70684" y="0"/>
                  <a:pt x="80547" y="3287"/>
                  <a:pt x="90410" y="8219"/>
                </a:cubicBezTo>
                <a:cubicBezTo>
                  <a:pt x="99452" y="13972"/>
                  <a:pt x="106027" y="20547"/>
                  <a:pt x="111780" y="29589"/>
                </a:cubicBezTo>
                <a:cubicBezTo>
                  <a:pt x="116712" y="39452"/>
                  <a:pt x="119999" y="49315"/>
                  <a:pt x="119999" y="59999"/>
                </a:cubicBezTo>
                <a:cubicBezTo>
                  <a:pt x="119999" y="70684"/>
                  <a:pt x="116712" y="80547"/>
                  <a:pt x="111780" y="89589"/>
                </a:cubicBezTo>
                <a:cubicBezTo>
                  <a:pt x="106027" y="99452"/>
                  <a:pt x="99452" y="106027"/>
                  <a:pt x="90410" y="111780"/>
                </a:cubicBezTo>
                <a:cubicBezTo>
                  <a:pt x="80547" y="116712"/>
                  <a:pt x="70684" y="119999"/>
                  <a:pt x="59999" y="119999"/>
                </a:cubicBezTo>
                <a:cubicBezTo>
                  <a:pt x="49315" y="119999"/>
                  <a:pt x="39452" y="116712"/>
                  <a:pt x="30410" y="111780"/>
                </a:cubicBezTo>
                <a:cubicBezTo>
                  <a:pt x="21369" y="106027"/>
                  <a:pt x="13972" y="99452"/>
                  <a:pt x="8219" y="89589"/>
                </a:cubicBezTo>
                <a:cubicBezTo>
                  <a:pt x="3287" y="80547"/>
                  <a:pt x="0" y="70684"/>
                  <a:pt x="0" y="59999"/>
                </a:cubicBezTo>
                <a:cubicBezTo>
                  <a:pt x="0" y="49315"/>
                  <a:pt x="3287" y="39452"/>
                  <a:pt x="8219" y="29589"/>
                </a:cubicBezTo>
                <a:cubicBezTo>
                  <a:pt x="13972" y="20547"/>
                  <a:pt x="21369" y="13972"/>
                  <a:pt x="30410" y="8219"/>
                </a:cubicBezTo>
                <a:close/>
                <a:moveTo>
                  <a:pt x="81369" y="41095"/>
                </a:moveTo>
                <a:cubicBezTo>
                  <a:pt x="81369" y="41095"/>
                  <a:pt x="81369" y="41095"/>
                  <a:pt x="80547" y="41095"/>
                </a:cubicBezTo>
                <a:cubicBezTo>
                  <a:pt x="80547" y="41917"/>
                  <a:pt x="79726" y="41917"/>
                  <a:pt x="79726" y="41917"/>
                </a:cubicBezTo>
                <a:cubicBezTo>
                  <a:pt x="79726" y="41917"/>
                  <a:pt x="79726" y="41917"/>
                  <a:pt x="79726" y="41917"/>
                </a:cubicBezTo>
                <a:cubicBezTo>
                  <a:pt x="79726" y="41917"/>
                  <a:pt x="80547" y="41095"/>
                  <a:pt x="80547" y="41095"/>
                </a:cubicBezTo>
                <a:cubicBezTo>
                  <a:pt x="80547" y="40273"/>
                  <a:pt x="80547" y="40273"/>
                  <a:pt x="80547" y="40273"/>
                </a:cubicBezTo>
                <a:cubicBezTo>
                  <a:pt x="80547" y="40273"/>
                  <a:pt x="81369" y="39452"/>
                  <a:pt x="82191" y="39452"/>
                </a:cubicBezTo>
                <a:cubicBezTo>
                  <a:pt x="83013" y="38630"/>
                  <a:pt x="84657" y="38630"/>
                  <a:pt x="86301" y="38630"/>
                </a:cubicBezTo>
                <a:cubicBezTo>
                  <a:pt x="87945" y="37808"/>
                  <a:pt x="89589" y="37808"/>
                  <a:pt x="90410" y="39452"/>
                </a:cubicBezTo>
                <a:cubicBezTo>
                  <a:pt x="90410" y="39452"/>
                  <a:pt x="90410" y="38630"/>
                  <a:pt x="91232" y="37808"/>
                </a:cubicBezTo>
                <a:cubicBezTo>
                  <a:pt x="92054" y="37808"/>
                  <a:pt x="92054" y="36986"/>
                  <a:pt x="92054" y="36986"/>
                </a:cubicBezTo>
                <a:cubicBezTo>
                  <a:pt x="92054" y="36986"/>
                  <a:pt x="92876" y="36986"/>
                  <a:pt x="93698" y="36986"/>
                </a:cubicBezTo>
                <a:cubicBezTo>
                  <a:pt x="93698" y="36986"/>
                  <a:pt x="94520" y="36986"/>
                  <a:pt x="94520" y="36164"/>
                </a:cubicBezTo>
                <a:cubicBezTo>
                  <a:pt x="94520" y="34520"/>
                  <a:pt x="94520" y="34520"/>
                  <a:pt x="94520" y="34520"/>
                </a:cubicBezTo>
                <a:cubicBezTo>
                  <a:pt x="93698" y="34520"/>
                  <a:pt x="93698" y="34520"/>
                  <a:pt x="93698" y="33698"/>
                </a:cubicBezTo>
                <a:cubicBezTo>
                  <a:pt x="92876" y="33698"/>
                  <a:pt x="92876" y="32876"/>
                  <a:pt x="92876" y="32054"/>
                </a:cubicBezTo>
                <a:cubicBezTo>
                  <a:pt x="92876" y="32876"/>
                  <a:pt x="92876" y="32876"/>
                  <a:pt x="92054" y="32876"/>
                </a:cubicBezTo>
                <a:cubicBezTo>
                  <a:pt x="92054" y="32876"/>
                  <a:pt x="92054" y="32876"/>
                  <a:pt x="92054" y="32054"/>
                </a:cubicBezTo>
                <a:cubicBezTo>
                  <a:pt x="92054" y="32054"/>
                  <a:pt x="91232" y="32054"/>
                  <a:pt x="91232" y="32876"/>
                </a:cubicBezTo>
                <a:cubicBezTo>
                  <a:pt x="90410" y="32876"/>
                  <a:pt x="90410" y="32876"/>
                  <a:pt x="90410" y="32876"/>
                </a:cubicBezTo>
                <a:cubicBezTo>
                  <a:pt x="89589" y="32054"/>
                  <a:pt x="89589" y="32054"/>
                  <a:pt x="89589" y="32054"/>
                </a:cubicBezTo>
                <a:cubicBezTo>
                  <a:pt x="88767" y="32054"/>
                  <a:pt x="88767" y="31232"/>
                  <a:pt x="88767" y="30410"/>
                </a:cubicBezTo>
                <a:cubicBezTo>
                  <a:pt x="88767" y="30410"/>
                  <a:pt x="87945" y="29589"/>
                  <a:pt x="87945" y="29589"/>
                </a:cubicBezTo>
                <a:cubicBezTo>
                  <a:pt x="87945" y="29589"/>
                  <a:pt x="87945" y="28767"/>
                  <a:pt x="87945" y="28767"/>
                </a:cubicBezTo>
                <a:cubicBezTo>
                  <a:pt x="87123" y="28767"/>
                  <a:pt x="87123" y="27945"/>
                  <a:pt x="87123" y="27945"/>
                </a:cubicBezTo>
                <a:cubicBezTo>
                  <a:pt x="87123" y="27945"/>
                  <a:pt x="86301" y="27945"/>
                  <a:pt x="86301" y="27123"/>
                </a:cubicBezTo>
                <a:cubicBezTo>
                  <a:pt x="86301" y="27123"/>
                  <a:pt x="86301" y="27123"/>
                  <a:pt x="86301" y="27123"/>
                </a:cubicBezTo>
                <a:cubicBezTo>
                  <a:pt x="86301" y="27123"/>
                  <a:pt x="86301" y="26301"/>
                  <a:pt x="86301" y="26301"/>
                </a:cubicBezTo>
                <a:cubicBezTo>
                  <a:pt x="86301" y="26301"/>
                  <a:pt x="85479" y="26301"/>
                  <a:pt x="85479" y="26301"/>
                </a:cubicBezTo>
                <a:cubicBezTo>
                  <a:pt x="85479" y="26301"/>
                  <a:pt x="85479" y="26301"/>
                  <a:pt x="85479" y="27123"/>
                </a:cubicBezTo>
                <a:cubicBezTo>
                  <a:pt x="84657" y="27123"/>
                  <a:pt x="84657" y="27123"/>
                  <a:pt x="84657" y="27945"/>
                </a:cubicBezTo>
                <a:cubicBezTo>
                  <a:pt x="84657" y="27945"/>
                  <a:pt x="83835" y="27945"/>
                  <a:pt x="83835" y="27945"/>
                </a:cubicBezTo>
                <a:cubicBezTo>
                  <a:pt x="83835" y="27945"/>
                  <a:pt x="83835" y="27945"/>
                  <a:pt x="83835" y="27945"/>
                </a:cubicBezTo>
                <a:cubicBezTo>
                  <a:pt x="83835" y="27945"/>
                  <a:pt x="83835" y="27945"/>
                  <a:pt x="83013" y="27945"/>
                </a:cubicBezTo>
                <a:cubicBezTo>
                  <a:pt x="83013" y="27945"/>
                  <a:pt x="83013" y="27945"/>
                  <a:pt x="83013" y="27945"/>
                </a:cubicBezTo>
                <a:cubicBezTo>
                  <a:pt x="83013" y="27945"/>
                  <a:pt x="83013" y="27945"/>
                  <a:pt x="83013" y="28767"/>
                </a:cubicBezTo>
                <a:cubicBezTo>
                  <a:pt x="82191" y="28767"/>
                  <a:pt x="82191" y="28767"/>
                  <a:pt x="82191" y="28767"/>
                </a:cubicBezTo>
                <a:cubicBezTo>
                  <a:pt x="81369" y="28767"/>
                  <a:pt x="81369" y="28767"/>
                  <a:pt x="81369" y="28767"/>
                </a:cubicBezTo>
                <a:cubicBezTo>
                  <a:pt x="82191" y="28767"/>
                  <a:pt x="82191" y="27945"/>
                  <a:pt x="81369" y="27945"/>
                </a:cubicBezTo>
                <a:cubicBezTo>
                  <a:pt x="80547" y="27945"/>
                  <a:pt x="80547" y="27945"/>
                  <a:pt x="79726" y="27945"/>
                </a:cubicBezTo>
                <a:cubicBezTo>
                  <a:pt x="80547" y="27123"/>
                  <a:pt x="80547" y="27123"/>
                  <a:pt x="80547" y="27123"/>
                </a:cubicBezTo>
                <a:cubicBezTo>
                  <a:pt x="80547" y="26301"/>
                  <a:pt x="80547" y="26301"/>
                  <a:pt x="79726" y="25479"/>
                </a:cubicBezTo>
                <a:cubicBezTo>
                  <a:pt x="80547" y="25479"/>
                  <a:pt x="80547" y="25479"/>
                  <a:pt x="80547" y="25479"/>
                </a:cubicBezTo>
                <a:cubicBezTo>
                  <a:pt x="80547" y="25479"/>
                  <a:pt x="79726" y="25479"/>
                  <a:pt x="79726" y="24657"/>
                </a:cubicBezTo>
                <a:cubicBezTo>
                  <a:pt x="78904" y="24657"/>
                  <a:pt x="78904" y="24657"/>
                  <a:pt x="78082" y="24657"/>
                </a:cubicBezTo>
                <a:cubicBezTo>
                  <a:pt x="78082" y="23835"/>
                  <a:pt x="77260" y="23835"/>
                  <a:pt x="77260" y="23835"/>
                </a:cubicBezTo>
                <a:cubicBezTo>
                  <a:pt x="76438" y="23835"/>
                  <a:pt x="75616" y="23013"/>
                  <a:pt x="74794" y="23013"/>
                </a:cubicBezTo>
                <a:cubicBezTo>
                  <a:pt x="73150" y="23013"/>
                  <a:pt x="72328" y="23013"/>
                  <a:pt x="72328" y="23013"/>
                </a:cubicBezTo>
                <a:cubicBezTo>
                  <a:pt x="71506" y="23835"/>
                  <a:pt x="71506" y="23835"/>
                  <a:pt x="71506" y="23835"/>
                </a:cubicBezTo>
                <a:cubicBezTo>
                  <a:pt x="71506" y="23835"/>
                  <a:pt x="71506" y="24657"/>
                  <a:pt x="72328" y="24657"/>
                </a:cubicBezTo>
                <a:cubicBezTo>
                  <a:pt x="72328" y="25479"/>
                  <a:pt x="72328" y="25479"/>
                  <a:pt x="72328" y="26301"/>
                </a:cubicBezTo>
                <a:cubicBezTo>
                  <a:pt x="72328" y="26301"/>
                  <a:pt x="72328" y="26301"/>
                  <a:pt x="71506" y="27123"/>
                </a:cubicBezTo>
                <a:cubicBezTo>
                  <a:pt x="71506" y="27123"/>
                  <a:pt x="71506" y="27945"/>
                  <a:pt x="71506" y="27945"/>
                </a:cubicBezTo>
                <a:cubicBezTo>
                  <a:pt x="71506" y="27945"/>
                  <a:pt x="71506" y="28767"/>
                  <a:pt x="72328" y="28767"/>
                </a:cubicBezTo>
                <a:cubicBezTo>
                  <a:pt x="73150" y="29589"/>
                  <a:pt x="73150" y="30410"/>
                  <a:pt x="73150" y="30410"/>
                </a:cubicBezTo>
                <a:cubicBezTo>
                  <a:pt x="73150" y="31232"/>
                  <a:pt x="72328" y="31232"/>
                  <a:pt x="72328" y="32054"/>
                </a:cubicBezTo>
                <a:cubicBezTo>
                  <a:pt x="71506" y="32876"/>
                  <a:pt x="70684" y="32876"/>
                  <a:pt x="70684" y="32876"/>
                </a:cubicBezTo>
                <a:cubicBezTo>
                  <a:pt x="70684" y="33698"/>
                  <a:pt x="70684" y="33698"/>
                  <a:pt x="70684" y="34520"/>
                </a:cubicBezTo>
                <a:cubicBezTo>
                  <a:pt x="70684" y="35342"/>
                  <a:pt x="70684" y="35342"/>
                  <a:pt x="71506" y="35342"/>
                </a:cubicBezTo>
                <a:cubicBezTo>
                  <a:pt x="71506" y="36164"/>
                  <a:pt x="71506" y="36164"/>
                  <a:pt x="71506" y="36164"/>
                </a:cubicBezTo>
                <a:cubicBezTo>
                  <a:pt x="71506" y="36164"/>
                  <a:pt x="71506" y="36164"/>
                  <a:pt x="71506" y="36164"/>
                </a:cubicBezTo>
                <a:cubicBezTo>
                  <a:pt x="71506" y="36164"/>
                  <a:pt x="70684" y="36986"/>
                  <a:pt x="70684" y="36986"/>
                </a:cubicBezTo>
                <a:cubicBezTo>
                  <a:pt x="70684" y="36986"/>
                  <a:pt x="70684" y="36986"/>
                  <a:pt x="70684" y="36986"/>
                </a:cubicBezTo>
                <a:cubicBezTo>
                  <a:pt x="69863" y="36986"/>
                  <a:pt x="69863" y="36986"/>
                  <a:pt x="69863" y="36986"/>
                </a:cubicBezTo>
                <a:cubicBezTo>
                  <a:pt x="69863" y="36986"/>
                  <a:pt x="69041" y="36986"/>
                  <a:pt x="68219" y="36986"/>
                </a:cubicBezTo>
                <a:cubicBezTo>
                  <a:pt x="68219" y="36164"/>
                  <a:pt x="67397" y="35342"/>
                  <a:pt x="67397" y="34520"/>
                </a:cubicBezTo>
                <a:cubicBezTo>
                  <a:pt x="67397" y="33698"/>
                  <a:pt x="66575" y="32876"/>
                  <a:pt x="66575" y="32054"/>
                </a:cubicBezTo>
                <a:cubicBezTo>
                  <a:pt x="64931" y="32054"/>
                  <a:pt x="64109" y="32054"/>
                  <a:pt x="64109" y="32054"/>
                </a:cubicBezTo>
                <a:cubicBezTo>
                  <a:pt x="64109" y="32054"/>
                  <a:pt x="62465" y="31232"/>
                  <a:pt x="60821" y="30410"/>
                </a:cubicBezTo>
                <a:cubicBezTo>
                  <a:pt x="59178" y="29589"/>
                  <a:pt x="58356" y="29589"/>
                  <a:pt x="55890" y="30410"/>
                </a:cubicBezTo>
                <a:cubicBezTo>
                  <a:pt x="56712" y="29589"/>
                  <a:pt x="56712" y="29589"/>
                  <a:pt x="55890" y="28767"/>
                </a:cubicBezTo>
                <a:cubicBezTo>
                  <a:pt x="55890" y="27945"/>
                  <a:pt x="55068" y="27945"/>
                  <a:pt x="55068" y="27945"/>
                </a:cubicBezTo>
                <a:cubicBezTo>
                  <a:pt x="55068" y="27945"/>
                  <a:pt x="55068" y="27123"/>
                  <a:pt x="55068" y="26301"/>
                </a:cubicBezTo>
                <a:cubicBezTo>
                  <a:pt x="55068" y="26301"/>
                  <a:pt x="55068" y="25479"/>
                  <a:pt x="55068" y="25479"/>
                </a:cubicBezTo>
                <a:cubicBezTo>
                  <a:pt x="55068" y="24657"/>
                  <a:pt x="55890" y="24657"/>
                  <a:pt x="55890" y="23835"/>
                </a:cubicBezTo>
                <a:cubicBezTo>
                  <a:pt x="55890" y="23835"/>
                  <a:pt x="56712" y="23835"/>
                  <a:pt x="56712" y="23013"/>
                </a:cubicBezTo>
                <a:cubicBezTo>
                  <a:pt x="56712" y="23013"/>
                  <a:pt x="57534" y="22191"/>
                  <a:pt x="57534" y="22191"/>
                </a:cubicBezTo>
                <a:cubicBezTo>
                  <a:pt x="57534" y="21369"/>
                  <a:pt x="57534" y="21369"/>
                  <a:pt x="57534" y="21369"/>
                </a:cubicBezTo>
                <a:cubicBezTo>
                  <a:pt x="59178" y="21369"/>
                  <a:pt x="60821" y="21369"/>
                  <a:pt x="61643" y="20547"/>
                </a:cubicBezTo>
                <a:cubicBezTo>
                  <a:pt x="61643" y="20547"/>
                  <a:pt x="61643" y="19726"/>
                  <a:pt x="62465" y="19726"/>
                </a:cubicBezTo>
                <a:cubicBezTo>
                  <a:pt x="62465" y="18904"/>
                  <a:pt x="62465" y="18082"/>
                  <a:pt x="63287" y="18082"/>
                </a:cubicBezTo>
                <a:cubicBezTo>
                  <a:pt x="63287" y="18082"/>
                  <a:pt x="64109" y="17260"/>
                  <a:pt x="64109" y="17260"/>
                </a:cubicBezTo>
                <a:cubicBezTo>
                  <a:pt x="64109" y="17260"/>
                  <a:pt x="64931" y="18082"/>
                  <a:pt x="64931" y="18082"/>
                </a:cubicBezTo>
                <a:cubicBezTo>
                  <a:pt x="65753" y="18082"/>
                  <a:pt x="65753" y="18082"/>
                  <a:pt x="66575" y="18082"/>
                </a:cubicBezTo>
                <a:cubicBezTo>
                  <a:pt x="67397" y="18904"/>
                  <a:pt x="67397" y="18082"/>
                  <a:pt x="67397" y="17260"/>
                </a:cubicBezTo>
                <a:cubicBezTo>
                  <a:pt x="67397" y="17260"/>
                  <a:pt x="67397" y="16438"/>
                  <a:pt x="67397" y="16438"/>
                </a:cubicBezTo>
                <a:cubicBezTo>
                  <a:pt x="67397" y="16438"/>
                  <a:pt x="67397" y="15616"/>
                  <a:pt x="67397" y="14794"/>
                </a:cubicBezTo>
                <a:cubicBezTo>
                  <a:pt x="66575" y="13972"/>
                  <a:pt x="66575" y="13972"/>
                  <a:pt x="66575" y="13972"/>
                </a:cubicBezTo>
                <a:cubicBezTo>
                  <a:pt x="65753" y="13972"/>
                  <a:pt x="64931" y="13972"/>
                  <a:pt x="64109" y="14794"/>
                </a:cubicBezTo>
                <a:cubicBezTo>
                  <a:pt x="64109" y="14794"/>
                  <a:pt x="64109" y="14794"/>
                  <a:pt x="64931" y="14794"/>
                </a:cubicBezTo>
                <a:cubicBezTo>
                  <a:pt x="64931" y="14794"/>
                  <a:pt x="64109" y="15616"/>
                  <a:pt x="64109" y="15616"/>
                </a:cubicBezTo>
                <a:cubicBezTo>
                  <a:pt x="63287" y="16438"/>
                  <a:pt x="63287" y="17260"/>
                  <a:pt x="62465" y="17260"/>
                </a:cubicBezTo>
                <a:cubicBezTo>
                  <a:pt x="62465" y="17260"/>
                  <a:pt x="61643" y="17260"/>
                  <a:pt x="61643" y="16438"/>
                </a:cubicBezTo>
                <a:cubicBezTo>
                  <a:pt x="61643" y="16438"/>
                  <a:pt x="60821" y="16438"/>
                  <a:pt x="60821" y="15616"/>
                </a:cubicBezTo>
                <a:cubicBezTo>
                  <a:pt x="60821" y="14794"/>
                  <a:pt x="60821" y="14794"/>
                  <a:pt x="59999" y="14794"/>
                </a:cubicBezTo>
                <a:cubicBezTo>
                  <a:pt x="59999" y="14794"/>
                  <a:pt x="59178" y="14794"/>
                  <a:pt x="59178" y="15616"/>
                </a:cubicBezTo>
                <a:cubicBezTo>
                  <a:pt x="59178" y="15616"/>
                  <a:pt x="59178" y="14794"/>
                  <a:pt x="58356" y="14794"/>
                </a:cubicBezTo>
                <a:cubicBezTo>
                  <a:pt x="57534" y="13972"/>
                  <a:pt x="56712" y="13972"/>
                  <a:pt x="55890" y="13972"/>
                </a:cubicBezTo>
                <a:cubicBezTo>
                  <a:pt x="57534" y="13150"/>
                  <a:pt x="56712" y="13150"/>
                  <a:pt x="55890" y="12328"/>
                </a:cubicBezTo>
                <a:cubicBezTo>
                  <a:pt x="55068" y="11506"/>
                  <a:pt x="55068" y="11506"/>
                  <a:pt x="54246" y="11506"/>
                </a:cubicBezTo>
                <a:cubicBezTo>
                  <a:pt x="53424" y="11506"/>
                  <a:pt x="52602" y="11506"/>
                  <a:pt x="52602" y="12328"/>
                </a:cubicBezTo>
                <a:cubicBezTo>
                  <a:pt x="52602" y="12328"/>
                  <a:pt x="51780" y="12328"/>
                  <a:pt x="51780" y="13150"/>
                </a:cubicBezTo>
                <a:cubicBezTo>
                  <a:pt x="51780" y="13150"/>
                  <a:pt x="52602" y="13150"/>
                  <a:pt x="52602" y="13150"/>
                </a:cubicBezTo>
                <a:cubicBezTo>
                  <a:pt x="52602" y="13972"/>
                  <a:pt x="53424" y="13972"/>
                  <a:pt x="53424" y="13972"/>
                </a:cubicBezTo>
                <a:cubicBezTo>
                  <a:pt x="53424" y="13972"/>
                  <a:pt x="54246" y="13972"/>
                  <a:pt x="54246" y="13972"/>
                </a:cubicBezTo>
                <a:cubicBezTo>
                  <a:pt x="54246" y="13972"/>
                  <a:pt x="55068" y="13972"/>
                  <a:pt x="55068" y="14794"/>
                </a:cubicBezTo>
                <a:cubicBezTo>
                  <a:pt x="55890" y="14794"/>
                  <a:pt x="55890" y="15616"/>
                  <a:pt x="55890" y="15616"/>
                </a:cubicBezTo>
                <a:cubicBezTo>
                  <a:pt x="55068" y="15616"/>
                  <a:pt x="55068" y="15616"/>
                  <a:pt x="55068" y="15616"/>
                </a:cubicBezTo>
                <a:cubicBezTo>
                  <a:pt x="54246" y="15616"/>
                  <a:pt x="54246" y="15616"/>
                  <a:pt x="54246" y="16438"/>
                </a:cubicBezTo>
                <a:cubicBezTo>
                  <a:pt x="53424" y="16438"/>
                  <a:pt x="53424" y="16438"/>
                  <a:pt x="53424" y="16438"/>
                </a:cubicBezTo>
                <a:cubicBezTo>
                  <a:pt x="53424" y="16438"/>
                  <a:pt x="53424" y="17260"/>
                  <a:pt x="53424" y="17260"/>
                </a:cubicBezTo>
                <a:cubicBezTo>
                  <a:pt x="53424" y="18082"/>
                  <a:pt x="53424" y="18082"/>
                  <a:pt x="53424" y="18904"/>
                </a:cubicBezTo>
                <a:cubicBezTo>
                  <a:pt x="53424" y="18082"/>
                  <a:pt x="52602" y="18082"/>
                  <a:pt x="52602" y="17260"/>
                </a:cubicBezTo>
                <a:cubicBezTo>
                  <a:pt x="52602" y="16438"/>
                  <a:pt x="52602" y="16438"/>
                  <a:pt x="51780" y="15616"/>
                </a:cubicBezTo>
                <a:cubicBezTo>
                  <a:pt x="52602" y="16438"/>
                  <a:pt x="51780" y="16438"/>
                  <a:pt x="50136" y="16438"/>
                </a:cubicBezTo>
                <a:cubicBezTo>
                  <a:pt x="49315" y="16438"/>
                  <a:pt x="49315" y="16438"/>
                  <a:pt x="49315" y="16438"/>
                </a:cubicBezTo>
                <a:cubicBezTo>
                  <a:pt x="49315" y="16438"/>
                  <a:pt x="48493" y="16438"/>
                  <a:pt x="48493" y="16438"/>
                </a:cubicBezTo>
                <a:cubicBezTo>
                  <a:pt x="47671" y="16438"/>
                  <a:pt x="46849" y="16438"/>
                  <a:pt x="46849" y="16438"/>
                </a:cubicBezTo>
                <a:cubicBezTo>
                  <a:pt x="46027" y="16438"/>
                  <a:pt x="46027" y="16438"/>
                  <a:pt x="45205" y="15616"/>
                </a:cubicBezTo>
                <a:cubicBezTo>
                  <a:pt x="45205" y="15616"/>
                  <a:pt x="45205" y="14794"/>
                  <a:pt x="45205" y="14794"/>
                </a:cubicBezTo>
                <a:cubicBezTo>
                  <a:pt x="45205" y="13972"/>
                  <a:pt x="46027" y="13972"/>
                  <a:pt x="46027" y="13972"/>
                </a:cubicBezTo>
                <a:cubicBezTo>
                  <a:pt x="45205" y="13972"/>
                  <a:pt x="45205" y="13972"/>
                  <a:pt x="45205" y="13150"/>
                </a:cubicBezTo>
                <a:cubicBezTo>
                  <a:pt x="44383" y="13150"/>
                  <a:pt x="44383" y="13150"/>
                  <a:pt x="44383" y="13150"/>
                </a:cubicBezTo>
                <a:cubicBezTo>
                  <a:pt x="41917" y="13972"/>
                  <a:pt x="39452" y="14794"/>
                  <a:pt x="36986" y="16438"/>
                </a:cubicBezTo>
                <a:cubicBezTo>
                  <a:pt x="36986" y="16438"/>
                  <a:pt x="37808" y="16438"/>
                  <a:pt x="37808" y="15616"/>
                </a:cubicBezTo>
                <a:cubicBezTo>
                  <a:pt x="37808" y="15616"/>
                  <a:pt x="38630" y="15616"/>
                  <a:pt x="38630" y="15616"/>
                </a:cubicBezTo>
                <a:cubicBezTo>
                  <a:pt x="39452" y="15616"/>
                  <a:pt x="39452" y="14794"/>
                  <a:pt x="39452" y="14794"/>
                </a:cubicBezTo>
                <a:cubicBezTo>
                  <a:pt x="41095" y="13972"/>
                  <a:pt x="42739" y="13972"/>
                  <a:pt x="42739" y="14794"/>
                </a:cubicBezTo>
                <a:cubicBezTo>
                  <a:pt x="43561" y="13972"/>
                  <a:pt x="43561" y="13972"/>
                  <a:pt x="43561" y="13972"/>
                </a:cubicBezTo>
                <a:cubicBezTo>
                  <a:pt x="43561" y="14794"/>
                  <a:pt x="44383" y="15616"/>
                  <a:pt x="44383" y="16438"/>
                </a:cubicBezTo>
                <a:cubicBezTo>
                  <a:pt x="44383" y="15616"/>
                  <a:pt x="43561" y="15616"/>
                  <a:pt x="42739" y="15616"/>
                </a:cubicBezTo>
                <a:cubicBezTo>
                  <a:pt x="41095" y="16438"/>
                  <a:pt x="41095" y="16438"/>
                  <a:pt x="41095" y="17260"/>
                </a:cubicBezTo>
                <a:cubicBezTo>
                  <a:pt x="41095" y="17260"/>
                  <a:pt x="41095" y="18082"/>
                  <a:pt x="41095" y="18082"/>
                </a:cubicBezTo>
                <a:cubicBezTo>
                  <a:pt x="41095" y="18082"/>
                  <a:pt x="40273" y="18082"/>
                  <a:pt x="40273" y="17260"/>
                </a:cubicBezTo>
                <a:cubicBezTo>
                  <a:pt x="39452" y="17260"/>
                  <a:pt x="39452" y="17260"/>
                  <a:pt x="39452" y="16438"/>
                </a:cubicBezTo>
                <a:cubicBezTo>
                  <a:pt x="38630" y="16438"/>
                  <a:pt x="38630" y="16438"/>
                  <a:pt x="37808" y="16438"/>
                </a:cubicBezTo>
                <a:cubicBezTo>
                  <a:pt x="36986" y="16438"/>
                  <a:pt x="36164" y="16438"/>
                  <a:pt x="36164" y="16438"/>
                </a:cubicBezTo>
                <a:cubicBezTo>
                  <a:pt x="28767" y="20547"/>
                  <a:pt x="22191" y="26301"/>
                  <a:pt x="18082" y="33698"/>
                </a:cubicBezTo>
                <a:cubicBezTo>
                  <a:pt x="18082" y="33698"/>
                  <a:pt x="18904" y="34520"/>
                  <a:pt x="18904" y="34520"/>
                </a:cubicBezTo>
                <a:cubicBezTo>
                  <a:pt x="18904" y="34520"/>
                  <a:pt x="18904" y="34520"/>
                  <a:pt x="18904" y="34520"/>
                </a:cubicBezTo>
                <a:cubicBezTo>
                  <a:pt x="19726" y="35342"/>
                  <a:pt x="19726" y="35342"/>
                  <a:pt x="19726" y="36164"/>
                </a:cubicBezTo>
                <a:cubicBezTo>
                  <a:pt x="19726" y="36164"/>
                  <a:pt x="19726" y="36164"/>
                  <a:pt x="20547" y="35342"/>
                </a:cubicBezTo>
                <a:cubicBezTo>
                  <a:pt x="20547" y="36164"/>
                  <a:pt x="20547" y="36164"/>
                  <a:pt x="20547" y="36986"/>
                </a:cubicBezTo>
                <a:cubicBezTo>
                  <a:pt x="20547" y="36986"/>
                  <a:pt x="22191" y="37808"/>
                  <a:pt x="23835" y="39452"/>
                </a:cubicBezTo>
                <a:cubicBezTo>
                  <a:pt x="24657" y="40273"/>
                  <a:pt x="25479" y="40273"/>
                  <a:pt x="25479" y="41095"/>
                </a:cubicBezTo>
                <a:cubicBezTo>
                  <a:pt x="25479" y="41095"/>
                  <a:pt x="25479" y="41917"/>
                  <a:pt x="24657" y="41917"/>
                </a:cubicBezTo>
                <a:cubicBezTo>
                  <a:pt x="24657" y="41917"/>
                  <a:pt x="24657" y="41917"/>
                  <a:pt x="23835" y="41095"/>
                </a:cubicBezTo>
                <a:cubicBezTo>
                  <a:pt x="23835" y="41095"/>
                  <a:pt x="23835" y="41095"/>
                  <a:pt x="23835" y="41095"/>
                </a:cubicBezTo>
                <a:cubicBezTo>
                  <a:pt x="23013" y="41095"/>
                  <a:pt x="23013" y="41917"/>
                  <a:pt x="23835" y="42739"/>
                </a:cubicBezTo>
                <a:cubicBezTo>
                  <a:pt x="23835" y="43561"/>
                  <a:pt x="23835" y="43561"/>
                  <a:pt x="24657" y="43561"/>
                </a:cubicBezTo>
                <a:cubicBezTo>
                  <a:pt x="23835" y="43561"/>
                  <a:pt x="23835" y="43561"/>
                  <a:pt x="23835" y="45205"/>
                </a:cubicBezTo>
                <a:cubicBezTo>
                  <a:pt x="23835" y="46027"/>
                  <a:pt x="23013" y="46849"/>
                  <a:pt x="23013" y="47671"/>
                </a:cubicBezTo>
                <a:cubicBezTo>
                  <a:pt x="23013" y="48493"/>
                  <a:pt x="23013" y="49315"/>
                  <a:pt x="23013" y="49315"/>
                </a:cubicBezTo>
                <a:cubicBezTo>
                  <a:pt x="23835" y="49315"/>
                  <a:pt x="23835" y="49315"/>
                  <a:pt x="23835" y="49315"/>
                </a:cubicBezTo>
                <a:cubicBezTo>
                  <a:pt x="23013" y="50136"/>
                  <a:pt x="23835" y="50958"/>
                  <a:pt x="23835" y="51780"/>
                </a:cubicBezTo>
                <a:cubicBezTo>
                  <a:pt x="24657" y="53424"/>
                  <a:pt x="24657" y="53424"/>
                  <a:pt x="25479" y="53424"/>
                </a:cubicBezTo>
                <a:cubicBezTo>
                  <a:pt x="24657" y="53424"/>
                  <a:pt x="25479" y="55068"/>
                  <a:pt x="27123" y="56712"/>
                </a:cubicBezTo>
                <a:cubicBezTo>
                  <a:pt x="27123" y="57534"/>
                  <a:pt x="27945" y="57534"/>
                  <a:pt x="27945" y="57534"/>
                </a:cubicBezTo>
                <a:cubicBezTo>
                  <a:pt x="27945" y="57534"/>
                  <a:pt x="27945" y="58356"/>
                  <a:pt x="28767" y="58356"/>
                </a:cubicBezTo>
                <a:cubicBezTo>
                  <a:pt x="28767" y="58356"/>
                  <a:pt x="29589" y="59178"/>
                  <a:pt x="29589" y="59178"/>
                </a:cubicBezTo>
                <a:cubicBezTo>
                  <a:pt x="30410" y="59178"/>
                  <a:pt x="30410" y="59178"/>
                  <a:pt x="30410" y="59999"/>
                </a:cubicBezTo>
                <a:cubicBezTo>
                  <a:pt x="31232" y="59999"/>
                  <a:pt x="31232" y="60821"/>
                  <a:pt x="31232" y="61643"/>
                </a:cubicBezTo>
                <a:cubicBezTo>
                  <a:pt x="32054" y="62465"/>
                  <a:pt x="32054" y="63287"/>
                  <a:pt x="32876" y="63287"/>
                </a:cubicBezTo>
                <a:cubicBezTo>
                  <a:pt x="32054" y="64109"/>
                  <a:pt x="32876" y="64109"/>
                  <a:pt x="32876" y="64931"/>
                </a:cubicBezTo>
                <a:cubicBezTo>
                  <a:pt x="33698" y="65753"/>
                  <a:pt x="33698" y="66575"/>
                  <a:pt x="33698" y="66575"/>
                </a:cubicBezTo>
                <a:cubicBezTo>
                  <a:pt x="33698" y="66575"/>
                  <a:pt x="33698" y="66575"/>
                  <a:pt x="33698" y="66575"/>
                </a:cubicBezTo>
                <a:cubicBezTo>
                  <a:pt x="33698" y="66575"/>
                  <a:pt x="33698" y="66575"/>
                  <a:pt x="33698" y="66575"/>
                </a:cubicBezTo>
                <a:cubicBezTo>
                  <a:pt x="33698" y="67397"/>
                  <a:pt x="34520" y="67397"/>
                  <a:pt x="34520" y="68219"/>
                </a:cubicBezTo>
                <a:cubicBezTo>
                  <a:pt x="35342" y="68219"/>
                  <a:pt x="36164" y="69041"/>
                  <a:pt x="36164" y="69041"/>
                </a:cubicBezTo>
                <a:cubicBezTo>
                  <a:pt x="36164" y="69041"/>
                  <a:pt x="36164" y="69863"/>
                  <a:pt x="36164" y="69863"/>
                </a:cubicBezTo>
                <a:cubicBezTo>
                  <a:pt x="36164" y="69863"/>
                  <a:pt x="36164" y="70684"/>
                  <a:pt x="36164" y="70684"/>
                </a:cubicBezTo>
                <a:cubicBezTo>
                  <a:pt x="36164" y="70684"/>
                  <a:pt x="36986" y="70684"/>
                  <a:pt x="36986" y="70684"/>
                </a:cubicBezTo>
                <a:cubicBezTo>
                  <a:pt x="36986" y="69863"/>
                  <a:pt x="36164" y="68219"/>
                  <a:pt x="35342" y="65753"/>
                </a:cubicBezTo>
                <a:cubicBezTo>
                  <a:pt x="34520" y="64931"/>
                  <a:pt x="33698" y="64109"/>
                  <a:pt x="33698" y="64109"/>
                </a:cubicBezTo>
                <a:cubicBezTo>
                  <a:pt x="33698" y="63287"/>
                  <a:pt x="33698" y="63287"/>
                  <a:pt x="33698" y="62465"/>
                </a:cubicBezTo>
                <a:cubicBezTo>
                  <a:pt x="33698" y="61643"/>
                  <a:pt x="32876" y="61643"/>
                  <a:pt x="32876" y="61643"/>
                </a:cubicBezTo>
                <a:cubicBezTo>
                  <a:pt x="32876" y="61643"/>
                  <a:pt x="33698" y="61643"/>
                  <a:pt x="33698" y="61643"/>
                </a:cubicBezTo>
                <a:cubicBezTo>
                  <a:pt x="33698" y="61643"/>
                  <a:pt x="33698" y="61643"/>
                  <a:pt x="34520" y="61643"/>
                </a:cubicBezTo>
                <a:cubicBezTo>
                  <a:pt x="34520" y="61643"/>
                  <a:pt x="34520" y="61643"/>
                  <a:pt x="34520" y="62465"/>
                </a:cubicBezTo>
                <a:cubicBezTo>
                  <a:pt x="35342" y="62465"/>
                  <a:pt x="35342" y="62465"/>
                  <a:pt x="35342" y="62465"/>
                </a:cubicBezTo>
                <a:cubicBezTo>
                  <a:pt x="34520" y="62465"/>
                  <a:pt x="34520" y="63287"/>
                  <a:pt x="35342" y="64109"/>
                </a:cubicBezTo>
                <a:cubicBezTo>
                  <a:pt x="35342" y="64109"/>
                  <a:pt x="35342" y="64931"/>
                  <a:pt x="36164" y="64931"/>
                </a:cubicBezTo>
                <a:cubicBezTo>
                  <a:pt x="36164" y="65753"/>
                  <a:pt x="36986" y="65753"/>
                  <a:pt x="36986" y="66575"/>
                </a:cubicBezTo>
                <a:cubicBezTo>
                  <a:pt x="37808" y="67397"/>
                  <a:pt x="38630" y="67397"/>
                  <a:pt x="38630" y="67397"/>
                </a:cubicBezTo>
                <a:cubicBezTo>
                  <a:pt x="38630" y="68219"/>
                  <a:pt x="38630" y="68219"/>
                  <a:pt x="39452" y="69041"/>
                </a:cubicBezTo>
                <a:cubicBezTo>
                  <a:pt x="39452" y="69863"/>
                  <a:pt x="39452" y="69863"/>
                  <a:pt x="39452" y="69863"/>
                </a:cubicBezTo>
                <a:cubicBezTo>
                  <a:pt x="40273" y="69863"/>
                  <a:pt x="40273" y="70684"/>
                  <a:pt x="41095" y="70684"/>
                </a:cubicBezTo>
                <a:cubicBezTo>
                  <a:pt x="41917" y="71506"/>
                  <a:pt x="41917" y="72328"/>
                  <a:pt x="41917" y="72328"/>
                </a:cubicBezTo>
                <a:cubicBezTo>
                  <a:pt x="42739" y="73150"/>
                  <a:pt x="42739" y="73972"/>
                  <a:pt x="42739" y="74794"/>
                </a:cubicBezTo>
                <a:cubicBezTo>
                  <a:pt x="42739" y="75616"/>
                  <a:pt x="43561" y="76438"/>
                  <a:pt x="43561" y="76438"/>
                </a:cubicBezTo>
                <a:cubicBezTo>
                  <a:pt x="43561" y="76438"/>
                  <a:pt x="43561" y="77260"/>
                  <a:pt x="43561" y="77260"/>
                </a:cubicBezTo>
                <a:cubicBezTo>
                  <a:pt x="44383" y="78082"/>
                  <a:pt x="44383" y="78082"/>
                  <a:pt x="45205" y="78082"/>
                </a:cubicBezTo>
                <a:cubicBezTo>
                  <a:pt x="45205" y="78082"/>
                  <a:pt x="46027" y="78904"/>
                  <a:pt x="46027" y="78904"/>
                </a:cubicBezTo>
                <a:cubicBezTo>
                  <a:pt x="46849" y="78904"/>
                  <a:pt x="46849" y="78904"/>
                  <a:pt x="46849" y="79726"/>
                </a:cubicBezTo>
                <a:cubicBezTo>
                  <a:pt x="47671" y="79726"/>
                  <a:pt x="47671" y="79726"/>
                  <a:pt x="48493" y="80547"/>
                </a:cubicBezTo>
                <a:cubicBezTo>
                  <a:pt x="49315" y="80547"/>
                  <a:pt x="50136" y="80547"/>
                  <a:pt x="50136" y="81369"/>
                </a:cubicBezTo>
                <a:cubicBezTo>
                  <a:pt x="50958" y="81369"/>
                  <a:pt x="50958" y="81369"/>
                  <a:pt x="51780" y="81369"/>
                </a:cubicBezTo>
                <a:cubicBezTo>
                  <a:pt x="51780" y="81369"/>
                  <a:pt x="52602" y="81369"/>
                  <a:pt x="52602" y="81369"/>
                </a:cubicBezTo>
                <a:cubicBezTo>
                  <a:pt x="53424" y="81369"/>
                  <a:pt x="53424" y="81369"/>
                  <a:pt x="53424" y="80547"/>
                </a:cubicBezTo>
                <a:cubicBezTo>
                  <a:pt x="54246" y="80547"/>
                  <a:pt x="55068" y="81369"/>
                  <a:pt x="55890" y="82191"/>
                </a:cubicBezTo>
                <a:cubicBezTo>
                  <a:pt x="56712" y="83013"/>
                  <a:pt x="57534" y="83835"/>
                  <a:pt x="57534" y="83835"/>
                </a:cubicBezTo>
                <a:cubicBezTo>
                  <a:pt x="59178" y="84657"/>
                  <a:pt x="60821" y="84657"/>
                  <a:pt x="61643" y="84657"/>
                </a:cubicBezTo>
                <a:cubicBezTo>
                  <a:pt x="61643" y="84657"/>
                  <a:pt x="61643" y="84657"/>
                  <a:pt x="61643" y="85479"/>
                </a:cubicBezTo>
                <a:cubicBezTo>
                  <a:pt x="61643" y="85479"/>
                  <a:pt x="62465" y="86301"/>
                  <a:pt x="62465" y="86301"/>
                </a:cubicBezTo>
                <a:cubicBezTo>
                  <a:pt x="62465" y="87123"/>
                  <a:pt x="63287" y="87123"/>
                  <a:pt x="63287" y="87123"/>
                </a:cubicBezTo>
                <a:cubicBezTo>
                  <a:pt x="63287" y="87945"/>
                  <a:pt x="63287" y="87945"/>
                  <a:pt x="63287" y="87945"/>
                </a:cubicBezTo>
                <a:cubicBezTo>
                  <a:pt x="64109" y="88767"/>
                  <a:pt x="64109" y="88767"/>
                  <a:pt x="64931" y="89589"/>
                </a:cubicBezTo>
                <a:cubicBezTo>
                  <a:pt x="65753" y="89589"/>
                  <a:pt x="66575" y="90410"/>
                  <a:pt x="66575" y="90410"/>
                </a:cubicBezTo>
                <a:cubicBezTo>
                  <a:pt x="66575" y="90410"/>
                  <a:pt x="66575" y="90410"/>
                  <a:pt x="67397" y="89589"/>
                </a:cubicBezTo>
                <a:cubicBezTo>
                  <a:pt x="66575" y="90410"/>
                  <a:pt x="67397" y="90410"/>
                  <a:pt x="67397" y="91232"/>
                </a:cubicBezTo>
                <a:cubicBezTo>
                  <a:pt x="68219" y="92054"/>
                  <a:pt x="68219" y="92054"/>
                  <a:pt x="69041" y="92054"/>
                </a:cubicBezTo>
                <a:cubicBezTo>
                  <a:pt x="69863" y="92054"/>
                  <a:pt x="69863" y="91232"/>
                  <a:pt x="69863" y="89589"/>
                </a:cubicBezTo>
                <a:cubicBezTo>
                  <a:pt x="68219" y="90410"/>
                  <a:pt x="67397" y="89589"/>
                  <a:pt x="66575" y="87945"/>
                </a:cubicBezTo>
                <a:cubicBezTo>
                  <a:pt x="66575" y="87945"/>
                  <a:pt x="65753" y="87945"/>
                  <a:pt x="65753" y="87945"/>
                </a:cubicBezTo>
                <a:cubicBezTo>
                  <a:pt x="65753" y="87945"/>
                  <a:pt x="65753" y="87123"/>
                  <a:pt x="65753" y="87123"/>
                </a:cubicBezTo>
                <a:cubicBezTo>
                  <a:pt x="65753" y="87123"/>
                  <a:pt x="65753" y="87123"/>
                  <a:pt x="65753" y="86301"/>
                </a:cubicBezTo>
                <a:cubicBezTo>
                  <a:pt x="65753" y="86301"/>
                  <a:pt x="65753" y="86301"/>
                  <a:pt x="65753" y="86301"/>
                </a:cubicBezTo>
                <a:cubicBezTo>
                  <a:pt x="65753" y="85479"/>
                  <a:pt x="65753" y="85479"/>
                  <a:pt x="65753" y="85479"/>
                </a:cubicBezTo>
                <a:cubicBezTo>
                  <a:pt x="66575" y="85479"/>
                  <a:pt x="66575" y="85479"/>
                  <a:pt x="66575" y="85479"/>
                </a:cubicBezTo>
                <a:cubicBezTo>
                  <a:pt x="66575" y="85479"/>
                  <a:pt x="66575" y="84657"/>
                  <a:pt x="66575" y="84657"/>
                </a:cubicBezTo>
                <a:cubicBezTo>
                  <a:pt x="66575" y="83835"/>
                  <a:pt x="66575" y="83835"/>
                  <a:pt x="66575" y="83013"/>
                </a:cubicBezTo>
                <a:cubicBezTo>
                  <a:pt x="66575" y="83013"/>
                  <a:pt x="65753" y="82191"/>
                  <a:pt x="65753" y="82191"/>
                </a:cubicBezTo>
                <a:cubicBezTo>
                  <a:pt x="64931" y="81369"/>
                  <a:pt x="64931" y="80547"/>
                  <a:pt x="64109" y="80547"/>
                </a:cubicBezTo>
                <a:cubicBezTo>
                  <a:pt x="64109" y="81369"/>
                  <a:pt x="64109" y="81369"/>
                  <a:pt x="63287" y="81369"/>
                </a:cubicBezTo>
                <a:cubicBezTo>
                  <a:pt x="62465" y="81369"/>
                  <a:pt x="62465" y="81369"/>
                  <a:pt x="61643" y="80547"/>
                </a:cubicBezTo>
                <a:cubicBezTo>
                  <a:pt x="61643" y="80547"/>
                  <a:pt x="61643" y="80547"/>
                  <a:pt x="61643" y="81369"/>
                </a:cubicBezTo>
                <a:cubicBezTo>
                  <a:pt x="61643" y="81369"/>
                  <a:pt x="61643" y="81369"/>
                  <a:pt x="61643" y="81369"/>
                </a:cubicBezTo>
                <a:cubicBezTo>
                  <a:pt x="60821" y="81369"/>
                  <a:pt x="60821" y="81369"/>
                  <a:pt x="60821" y="81369"/>
                </a:cubicBezTo>
                <a:cubicBezTo>
                  <a:pt x="60821" y="81369"/>
                  <a:pt x="60821" y="80547"/>
                  <a:pt x="60821" y="79726"/>
                </a:cubicBezTo>
                <a:cubicBezTo>
                  <a:pt x="60821" y="79726"/>
                  <a:pt x="60821" y="78904"/>
                  <a:pt x="60821" y="78082"/>
                </a:cubicBezTo>
                <a:cubicBezTo>
                  <a:pt x="60821" y="78082"/>
                  <a:pt x="60821" y="78082"/>
                  <a:pt x="61643" y="77260"/>
                </a:cubicBezTo>
                <a:cubicBezTo>
                  <a:pt x="61643" y="77260"/>
                  <a:pt x="61643" y="76438"/>
                  <a:pt x="61643" y="76438"/>
                </a:cubicBezTo>
                <a:cubicBezTo>
                  <a:pt x="62465" y="75616"/>
                  <a:pt x="62465" y="75616"/>
                  <a:pt x="62465" y="75616"/>
                </a:cubicBezTo>
                <a:cubicBezTo>
                  <a:pt x="62465" y="74794"/>
                  <a:pt x="62465" y="74794"/>
                  <a:pt x="61643" y="74794"/>
                </a:cubicBezTo>
                <a:cubicBezTo>
                  <a:pt x="61643" y="74794"/>
                  <a:pt x="61643" y="73972"/>
                  <a:pt x="60821" y="74794"/>
                </a:cubicBezTo>
                <a:cubicBezTo>
                  <a:pt x="59999" y="74794"/>
                  <a:pt x="59178" y="74794"/>
                  <a:pt x="58356" y="75616"/>
                </a:cubicBezTo>
                <a:cubicBezTo>
                  <a:pt x="58356" y="76438"/>
                  <a:pt x="58356" y="76438"/>
                  <a:pt x="58356" y="76438"/>
                </a:cubicBezTo>
                <a:cubicBezTo>
                  <a:pt x="58356" y="77260"/>
                  <a:pt x="58356" y="77260"/>
                  <a:pt x="58356" y="77260"/>
                </a:cubicBezTo>
                <a:cubicBezTo>
                  <a:pt x="57534" y="78082"/>
                  <a:pt x="57534" y="78082"/>
                  <a:pt x="57534" y="78082"/>
                </a:cubicBezTo>
                <a:cubicBezTo>
                  <a:pt x="56712" y="78082"/>
                  <a:pt x="56712" y="78082"/>
                  <a:pt x="55068" y="78082"/>
                </a:cubicBezTo>
                <a:cubicBezTo>
                  <a:pt x="54246" y="78082"/>
                  <a:pt x="54246" y="78082"/>
                  <a:pt x="53424" y="78082"/>
                </a:cubicBezTo>
                <a:cubicBezTo>
                  <a:pt x="52602" y="77260"/>
                  <a:pt x="52602" y="76438"/>
                  <a:pt x="51780" y="75616"/>
                </a:cubicBezTo>
                <a:cubicBezTo>
                  <a:pt x="50958" y="74794"/>
                  <a:pt x="50958" y="73972"/>
                  <a:pt x="50958" y="73150"/>
                </a:cubicBezTo>
                <a:cubicBezTo>
                  <a:pt x="50958" y="72328"/>
                  <a:pt x="50958" y="71506"/>
                  <a:pt x="50958" y="70684"/>
                </a:cubicBezTo>
                <a:cubicBezTo>
                  <a:pt x="51780" y="69863"/>
                  <a:pt x="51780" y="69041"/>
                  <a:pt x="51780" y="69041"/>
                </a:cubicBezTo>
                <a:cubicBezTo>
                  <a:pt x="51780" y="68219"/>
                  <a:pt x="51780" y="67397"/>
                  <a:pt x="50958" y="66575"/>
                </a:cubicBezTo>
                <a:cubicBezTo>
                  <a:pt x="50958" y="66575"/>
                  <a:pt x="51780" y="66575"/>
                  <a:pt x="51780" y="66575"/>
                </a:cubicBezTo>
                <a:cubicBezTo>
                  <a:pt x="51780" y="65753"/>
                  <a:pt x="52602" y="65753"/>
                  <a:pt x="52602" y="65753"/>
                </a:cubicBezTo>
                <a:cubicBezTo>
                  <a:pt x="52602" y="64931"/>
                  <a:pt x="52602" y="64931"/>
                  <a:pt x="52602" y="64931"/>
                </a:cubicBezTo>
                <a:cubicBezTo>
                  <a:pt x="53424" y="64931"/>
                  <a:pt x="53424" y="64931"/>
                  <a:pt x="53424" y="64931"/>
                </a:cubicBezTo>
                <a:cubicBezTo>
                  <a:pt x="53424" y="64931"/>
                  <a:pt x="53424" y="64931"/>
                  <a:pt x="53424" y="64931"/>
                </a:cubicBezTo>
                <a:cubicBezTo>
                  <a:pt x="53424" y="64931"/>
                  <a:pt x="53424" y="64931"/>
                  <a:pt x="53424" y="64931"/>
                </a:cubicBezTo>
                <a:cubicBezTo>
                  <a:pt x="53424" y="64931"/>
                  <a:pt x="53424" y="64931"/>
                  <a:pt x="53424" y="64109"/>
                </a:cubicBezTo>
                <a:cubicBezTo>
                  <a:pt x="53424" y="64109"/>
                  <a:pt x="53424" y="64109"/>
                  <a:pt x="53424" y="64109"/>
                </a:cubicBezTo>
                <a:cubicBezTo>
                  <a:pt x="53424" y="64109"/>
                  <a:pt x="54246" y="64109"/>
                  <a:pt x="55068" y="64109"/>
                </a:cubicBezTo>
                <a:cubicBezTo>
                  <a:pt x="56712" y="64109"/>
                  <a:pt x="57534" y="64109"/>
                  <a:pt x="57534" y="64109"/>
                </a:cubicBezTo>
                <a:cubicBezTo>
                  <a:pt x="58356" y="64931"/>
                  <a:pt x="59178" y="64931"/>
                  <a:pt x="59178" y="64109"/>
                </a:cubicBezTo>
                <a:cubicBezTo>
                  <a:pt x="59178" y="64109"/>
                  <a:pt x="59178" y="64109"/>
                  <a:pt x="59178" y="63287"/>
                </a:cubicBezTo>
                <a:cubicBezTo>
                  <a:pt x="59178" y="63287"/>
                  <a:pt x="59178" y="62465"/>
                  <a:pt x="59178" y="62465"/>
                </a:cubicBezTo>
                <a:cubicBezTo>
                  <a:pt x="59178" y="63287"/>
                  <a:pt x="59999" y="64109"/>
                  <a:pt x="61643" y="63287"/>
                </a:cubicBezTo>
                <a:cubicBezTo>
                  <a:pt x="61643" y="63287"/>
                  <a:pt x="61643" y="63287"/>
                  <a:pt x="62465" y="63287"/>
                </a:cubicBezTo>
                <a:cubicBezTo>
                  <a:pt x="63287" y="63287"/>
                  <a:pt x="63287" y="63287"/>
                  <a:pt x="64109" y="64109"/>
                </a:cubicBezTo>
                <a:cubicBezTo>
                  <a:pt x="64109" y="64109"/>
                  <a:pt x="64109" y="64109"/>
                  <a:pt x="64109" y="64109"/>
                </a:cubicBezTo>
                <a:cubicBezTo>
                  <a:pt x="64931" y="64109"/>
                  <a:pt x="64931" y="64109"/>
                  <a:pt x="64931" y="64931"/>
                </a:cubicBezTo>
                <a:cubicBezTo>
                  <a:pt x="64931" y="64931"/>
                  <a:pt x="64931" y="64931"/>
                  <a:pt x="64931" y="64109"/>
                </a:cubicBezTo>
                <a:cubicBezTo>
                  <a:pt x="65753" y="64109"/>
                  <a:pt x="65753" y="64109"/>
                  <a:pt x="65753" y="64109"/>
                </a:cubicBezTo>
                <a:cubicBezTo>
                  <a:pt x="66575" y="64931"/>
                  <a:pt x="66575" y="64931"/>
                  <a:pt x="66575" y="65753"/>
                </a:cubicBezTo>
                <a:cubicBezTo>
                  <a:pt x="67397" y="68219"/>
                  <a:pt x="68219" y="69041"/>
                  <a:pt x="68219" y="69041"/>
                </a:cubicBezTo>
                <a:cubicBezTo>
                  <a:pt x="68219" y="69041"/>
                  <a:pt x="69041" y="69863"/>
                  <a:pt x="69041" y="69041"/>
                </a:cubicBezTo>
                <a:cubicBezTo>
                  <a:pt x="69041" y="69041"/>
                  <a:pt x="69041" y="69041"/>
                  <a:pt x="69041" y="69041"/>
                </a:cubicBezTo>
                <a:cubicBezTo>
                  <a:pt x="69863" y="68219"/>
                  <a:pt x="69863" y="68219"/>
                  <a:pt x="69041" y="67397"/>
                </a:cubicBezTo>
                <a:cubicBezTo>
                  <a:pt x="69041" y="67397"/>
                  <a:pt x="69041" y="67397"/>
                  <a:pt x="69041" y="66575"/>
                </a:cubicBezTo>
                <a:cubicBezTo>
                  <a:pt x="69041" y="65753"/>
                  <a:pt x="69041" y="65753"/>
                  <a:pt x="69041" y="65753"/>
                </a:cubicBezTo>
                <a:cubicBezTo>
                  <a:pt x="69041" y="65753"/>
                  <a:pt x="69041" y="64931"/>
                  <a:pt x="69041" y="64931"/>
                </a:cubicBezTo>
                <a:cubicBezTo>
                  <a:pt x="69041" y="64109"/>
                  <a:pt x="69041" y="64109"/>
                  <a:pt x="69041" y="64109"/>
                </a:cubicBezTo>
                <a:cubicBezTo>
                  <a:pt x="68219" y="64109"/>
                  <a:pt x="68219" y="63287"/>
                  <a:pt x="67397" y="63287"/>
                </a:cubicBezTo>
                <a:cubicBezTo>
                  <a:pt x="67397" y="62465"/>
                  <a:pt x="67397" y="62465"/>
                  <a:pt x="68219" y="61643"/>
                </a:cubicBezTo>
                <a:cubicBezTo>
                  <a:pt x="68219" y="60821"/>
                  <a:pt x="68219" y="60821"/>
                  <a:pt x="69041" y="59999"/>
                </a:cubicBezTo>
                <a:cubicBezTo>
                  <a:pt x="69041" y="59999"/>
                  <a:pt x="69041" y="59999"/>
                  <a:pt x="69863" y="59999"/>
                </a:cubicBezTo>
                <a:cubicBezTo>
                  <a:pt x="69863" y="59999"/>
                  <a:pt x="70684" y="59999"/>
                  <a:pt x="70684" y="59178"/>
                </a:cubicBezTo>
                <a:cubicBezTo>
                  <a:pt x="71506" y="59178"/>
                  <a:pt x="71506" y="59178"/>
                  <a:pt x="71506" y="59178"/>
                </a:cubicBezTo>
                <a:cubicBezTo>
                  <a:pt x="73150" y="57534"/>
                  <a:pt x="73150" y="56712"/>
                  <a:pt x="73150" y="55890"/>
                </a:cubicBezTo>
                <a:cubicBezTo>
                  <a:pt x="73150" y="55890"/>
                  <a:pt x="73972" y="55890"/>
                  <a:pt x="73972" y="55068"/>
                </a:cubicBezTo>
                <a:cubicBezTo>
                  <a:pt x="73972" y="55068"/>
                  <a:pt x="73972" y="55068"/>
                  <a:pt x="73150" y="55068"/>
                </a:cubicBezTo>
                <a:cubicBezTo>
                  <a:pt x="73150" y="55068"/>
                  <a:pt x="73150" y="55068"/>
                  <a:pt x="73150" y="55068"/>
                </a:cubicBezTo>
                <a:cubicBezTo>
                  <a:pt x="72328" y="54246"/>
                  <a:pt x="72328" y="54246"/>
                  <a:pt x="72328" y="54246"/>
                </a:cubicBezTo>
                <a:cubicBezTo>
                  <a:pt x="73150" y="54246"/>
                  <a:pt x="73150" y="54246"/>
                  <a:pt x="72328" y="53424"/>
                </a:cubicBezTo>
                <a:cubicBezTo>
                  <a:pt x="73150" y="53424"/>
                  <a:pt x="73150" y="52602"/>
                  <a:pt x="73150" y="52602"/>
                </a:cubicBezTo>
                <a:cubicBezTo>
                  <a:pt x="73150" y="51780"/>
                  <a:pt x="73972" y="51780"/>
                  <a:pt x="73972" y="51780"/>
                </a:cubicBezTo>
                <a:cubicBezTo>
                  <a:pt x="73972" y="52602"/>
                  <a:pt x="74794" y="52602"/>
                  <a:pt x="75616" y="51780"/>
                </a:cubicBezTo>
                <a:cubicBezTo>
                  <a:pt x="75616" y="51780"/>
                  <a:pt x="75616" y="50958"/>
                  <a:pt x="75616" y="50958"/>
                </a:cubicBezTo>
                <a:cubicBezTo>
                  <a:pt x="75616" y="50136"/>
                  <a:pt x="76438" y="50136"/>
                  <a:pt x="77260" y="50136"/>
                </a:cubicBezTo>
                <a:cubicBezTo>
                  <a:pt x="78082" y="49315"/>
                  <a:pt x="78082" y="49315"/>
                  <a:pt x="78904" y="49315"/>
                </a:cubicBezTo>
                <a:cubicBezTo>
                  <a:pt x="78904" y="49315"/>
                  <a:pt x="78904" y="49315"/>
                  <a:pt x="78904" y="49315"/>
                </a:cubicBezTo>
                <a:cubicBezTo>
                  <a:pt x="78904" y="48493"/>
                  <a:pt x="78904" y="48493"/>
                  <a:pt x="78904" y="47671"/>
                </a:cubicBezTo>
                <a:cubicBezTo>
                  <a:pt x="78904" y="47671"/>
                  <a:pt x="79726" y="46849"/>
                  <a:pt x="79726" y="46849"/>
                </a:cubicBezTo>
                <a:cubicBezTo>
                  <a:pt x="79726" y="46849"/>
                  <a:pt x="79726" y="46849"/>
                  <a:pt x="80547" y="46027"/>
                </a:cubicBezTo>
                <a:cubicBezTo>
                  <a:pt x="81369" y="46027"/>
                  <a:pt x="81369" y="46027"/>
                  <a:pt x="81369" y="46027"/>
                </a:cubicBezTo>
                <a:cubicBezTo>
                  <a:pt x="83013" y="45205"/>
                  <a:pt x="83013" y="45205"/>
                  <a:pt x="83013" y="45205"/>
                </a:cubicBezTo>
                <a:cubicBezTo>
                  <a:pt x="83013" y="45205"/>
                  <a:pt x="83013" y="45205"/>
                  <a:pt x="83013" y="45205"/>
                </a:cubicBezTo>
                <a:cubicBezTo>
                  <a:pt x="83835" y="45205"/>
                  <a:pt x="84657" y="44383"/>
                  <a:pt x="85479" y="43561"/>
                </a:cubicBezTo>
                <a:cubicBezTo>
                  <a:pt x="86301" y="43561"/>
                  <a:pt x="85479" y="42739"/>
                  <a:pt x="84657" y="42739"/>
                </a:cubicBezTo>
                <a:cubicBezTo>
                  <a:pt x="85479" y="41917"/>
                  <a:pt x="84657" y="41917"/>
                  <a:pt x="84657" y="41917"/>
                </a:cubicBezTo>
                <a:cubicBezTo>
                  <a:pt x="84657" y="41095"/>
                  <a:pt x="83835" y="41095"/>
                  <a:pt x="83835" y="41095"/>
                </a:cubicBezTo>
                <a:cubicBezTo>
                  <a:pt x="83835" y="41095"/>
                  <a:pt x="83835" y="41095"/>
                  <a:pt x="84657" y="41095"/>
                </a:cubicBezTo>
                <a:cubicBezTo>
                  <a:pt x="84657" y="41095"/>
                  <a:pt x="85479" y="41095"/>
                  <a:pt x="85479" y="41095"/>
                </a:cubicBezTo>
                <a:cubicBezTo>
                  <a:pt x="86301" y="40273"/>
                  <a:pt x="85479" y="40273"/>
                  <a:pt x="84657" y="39452"/>
                </a:cubicBezTo>
                <a:cubicBezTo>
                  <a:pt x="83835" y="39452"/>
                  <a:pt x="83013" y="40273"/>
                  <a:pt x="81369" y="41095"/>
                </a:cubicBezTo>
                <a:close/>
                <a:moveTo>
                  <a:pt x="69041" y="109315"/>
                </a:moveTo>
                <a:cubicBezTo>
                  <a:pt x="79726" y="106849"/>
                  <a:pt x="88767" y="101917"/>
                  <a:pt x="96164" y="94520"/>
                </a:cubicBezTo>
                <a:cubicBezTo>
                  <a:pt x="96164" y="93698"/>
                  <a:pt x="95342" y="93698"/>
                  <a:pt x="95342" y="93698"/>
                </a:cubicBezTo>
                <a:cubicBezTo>
                  <a:pt x="94520" y="93698"/>
                  <a:pt x="94520" y="93698"/>
                  <a:pt x="93698" y="93698"/>
                </a:cubicBezTo>
                <a:cubicBezTo>
                  <a:pt x="92876" y="92876"/>
                  <a:pt x="92876" y="92876"/>
                  <a:pt x="92054" y="92876"/>
                </a:cubicBezTo>
                <a:cubicBezTo>
                  <a:pt x="92054" y="92876"/>
                  <a:pt x="92054" y="92054"/>
                  <a:pt x="92054" y="92054"/>
                </a:cubicBezTo>
                <a:cubicBezTo>
                  <a:pt x="92054" y="92054"/>
                  <a:pt x="91232" y="91232"/>
                  <a:pt x="91232" y="91232"/>
                </a:cubicBezTo>
                <a:cubicBezTo>
                  <a:pt x="91232" y="91232"/>
                  <a:pt x="90410" y="91232"/>
                  <a:pt x="90410" y="90410"/>
                </a:cubicBezTo>
                <a:cubicBezTo>
                  <a:pt x="89589" y="90410"/>
                  <a:pt x="89589" y="90410"/>
                  <a:pt x="89589" y="90410"/>
                </a:cubicBezTo>
                <a:cubicBezTo>
                  <a:pt x="89589" y="89589"/>
                  <a:pt x="89589" y="89589"/>
                  <a:pt x="88767" y="89589"/>
                </a:cubicBezTo>
                <a:cubicBezTo>
                  <a:pt x="88767" y="89589"/>
                  <a:pt x="88767" y="89589"/>
                  <a:pt x="88767" y="89589"/>
                </a:cubicBezTo>
                <a:cubicBezTo>
                  <a:pt x="87945" y="88767"/>
                  <a:pt x="87945" y="88767"/>
                  <a:pt x="87945" y="88767"/>
                </a:cubicBezTo>
                <a:cubicBezTo>
                  <a:pt x="87945" y="88767"/>
                  <a:pt x="87123" y="88767"/>
                  <a:pt x="87123" y="88767"/>
                </a:cubicBezTo>
                <a:cubicBezTo>
                  <a:pt x="87123" y="88767"/>
                  <a:pt x="87123" y="88767"/>
                  <a:pt x="86301" y="88767"/>
                </a:cubicBezTo>
                <a:cubicBezTo>
                  <a:pt x="86301" y="88767"/>
                  <a:pt x="86301" y="88767"/>
                  <a:pt x="86301" y="88767"/>
                </a:cubicBezTo>
                <a:cubicBezTo>
                  <a:pt x="86301" y="88767"/>
                  <a:pt x="86301" y="88767"/>
                  <a:pt x="85479" y="88767"/>
                </a:cubicBezTo>
                <a:cubicBezTo>
                  <a:pt x="85479" y="88767"/>
                  <a:pt x="85479" y="89589"/>
                  <a:pt x="85479" y="89589"/>
                </a:cubicBezTo>
                <a:cubicBezTo>
                  <a:pt x="85479" y="89589"/>
                  <a:pt x="85479" y="89589"/>
                  <a:pt x="84657" y="89589"/>
                </a:cubicBezTo>
                <a:cubicBezTo>
                  <a:pt x="84657" y="89589"/>
                  <a:pt x="84657" y="89589"/>
                  <a:pt x="84657" y="89589"/>
                </a:cubicBezTo>
                <a:cubicBezTo>
                  <a:pt x="83835" y="88767"/>
                  <a:pt x="83013" y="87945"/>
                  <a:pt x="82191" y="87945"/>
                </a:cubicBezTo>
                <a:cubicBezTo>
                  <a:pt x="82191" y="87945"/>
                  <a:pt x="81369" y="87945"/>
                  <a:pt x="81369" y="87945"/>
                </a:cubicBezTo>
                <a:cubicBezTo>
                  <a:pt x="81369" y="87123"/>
                  <a:pt x="80547" y="87123"/>
                  <a:pt x="80547" y="87123"/>
                </a:cubicBezTo>
                <a:cubicBezTo>
                  <a:pt x="80547" y="87123"/>
                  <a:pt x="79726" y="87123"/>
                  <a:pt x="79726" y="87123"/>
                </a:cubicBezTo>
                <a:cubicBezTo>
                  <a:pt x="79726" y="87123"/>
                  <a:pt x="78904" y="87123"/>
                  <a:pt x="78904" y="87123"/>
                </a:cubicBezTo>
                <a:cubicBezTo>
                  <a:pt x="78904" y="87945"/>
                  <a:pt x="78082" y="87945"/>
                  <a:pt x="78082" y="88767"/>
                </a:cubicBezTo>
                <a:cubicBezTo>
                  <a:pt x="78082" y="88767"/>
                  <a:pt x="78082" y="89589"/>
                  <a:pt x="78082" y="89589"/>
                </a:cubicBezTo>
                <a:cubicBezTo>
                  <a:pt x="78082" y="89589"/>
                  <a:pt x="78082" y="88767"/>
                  <a:pt x="78082" y="87945"/>
                </a:cubicBezTo>
                <a:cubicBezTo>
                  <a:pt x="78904" y="87945"/>
                  <a:pt x="78904" y="87123"/>
                  <a:pt x="78082" y="87123"/>
                </a:cubicBezTo>
                <a:cubicBezTo>
                  <a:pt x="78082" y="86301"/>
                  <a:pt x="78082" y="86301"/>
                  <a:pt x="77260" y="86301"/>
                </a:cubicBezTo>
                <a:cubicBezTo>
                  <a:pt x="77260" y="86301"/>
                  <a:pt x="77260" y="86301"/>
                  <a:pt x="76438" y="87123"/>
                </a:cubicBezTo>
                <a:cubicBezTo>
                  <a:pt x="76438" y="87123"/>
                  <a:pt x="76438" y="87123"/>
                  <a:pt x="75616" y="87123"/>
                </a:cubicBezTo>
                <a:cubicBezTo>
                  <a:pt x="75616" y="87945"/>
                  <a:pt x="74794" y="87945"/>
                  <a:pt x="74794" y="87945"/>
                </a:cubicBezTo>
                <a:cubicBezTo>
                  <a:pt x="74794" y="87945"/>
                  <a:pt x="74794" y="87945"/>
                  <a:pt x="74794" y="88767"/>
                </a:cubicBezTo>
                <a:cubicBezTo>
                  <a:pt x="73972" y="88767"/>
                  <a:pt x="73972" y="88767"/>
                  <a:pt x="73972" y="88767"/>
                </a:cubicBezTo>
                <a:cubicBezTo>
                  <a:pt x="73972" y="89589"/>
                  <a:pt x="73150" y="89589"/>
                  <a:pt x="73150" y="89589"/>
                </a:cubicBezTo>
                <a:cubicBezTo>
                  <a:pt x="73150" y="90410"/>
                  <a:pt x="73150" y="90410"/>
                  <a:pt x="73150" y="90410"/>
                </a:cubicBezTo>
                <a:cubicBezTo>
                  <a:pt x="73150" y="90410"/>
                  <a:pt x="72328" y="90410"/>
                  <a:pt x="72328" y="90410"/>
                </a:cubicBezTo>
                <a:cubicBezTo>
                  <a:pt x="71506" y="90410"/>
                  <a:pt x="71506" y="90410"/>
                  <a:pt x="71506" y="89589"/>
                </a:cubicBezTo>
                <a:cubicBezTo>
                  <a:pt x="71506" y="90410"/>
                  <a:pt x="71506" y="91232"/>
                  <a:pt x="71506" y="92876"/>
                </a:cubicBezTo>
                <a:cubicBezTo>
                  <a:pt x="71506" y="93698"/>
                  <a:pt x="71506" y="94520"/>
                  <a:pt x="72328" y="95342"/>
                </a:cubicBezTo>
                <a:cubicBezTo>
                  <a:pt x="72328" y="96986"/>
                  <a:pt x="72328" y="98630"/>
                  <a:pt x="70684" y="99452"/>
                </a:cubicBezTo>
                <a:cubicBezTo>
                  <a:pt x="69863" y="100273"/>
                  <a:pt x="69041" y="101917"/>
                  <a:pt x="69041" y="102739"/>
                </a:cubicBezTo>
                <a:cubicBezTo>
                  <a:pt x="68219" y="103561"/>
                  <a:pt x="69041" y="104383"/>
                  <a:pt x="69863" y="104383"/>
                </a:cubicBezTo>
                <a:cubicBezTo>
                  <a:pt x="69863" y="104383"/>
                  <a:pt x="69863" y="105205"/>
                  <a:pt x="69041" y="106027"/>
                </a:cubicBezTo>
                <a:cubicBezTo>
                  <a:pt x="69041" y="106849"/>
                  <a:pt x="68219" y="106849"/>
                  <a:pt x="68219" y="107671"/>
                </a:cubicBezTo>
                <a:cubicBezTo>
                  <a:pt x="68219" y="107671"/>
                  <a:pt x="68219" y="108493"/>
                  <a:pt x="69041" y="109315"/>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77"/>
          <p:cNvSpPr/>
          <p:nvPr/>
        </p:nvSpPr>
        <p:spPr>
          <a:xfrm>
            <a:off x="0" y="0"/>
            <a:ext cx="5994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p77"/>
          <p:cNvSpPr/>
          <p:nvPr/>
        </p:nvSpPr>
        <p:spPr>
          <a:xfrm>
            <a:off x="442375" y="252725"/>
            <a:ext cx="6508800" cy="472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9469D"/>
                </a:solidFill>
                <a:latin typeface="Roboto"/>
                <a:ea typeface="Roboto"/>
                <a:cs typeface="Roboto"/>
                <a:sym typeface="Roboto"/>
              </a:rPr>
              <a:t>eXp Celebrates Diversity</a:t>
            </a:r>
            <a:endParaRPr b="1" i="0" sz="3000" u="none" cap="none" strike="noStrike">
              <a:solidFill>
                <a:srgbClr val="19469D"/>
              </a:solidFill>
              <a:latin typeface="Roboto"/>
              <a:ea typeface="Roboto"/>
              <a:cs typeface="Roboto"/>
              <a:sym typeface="Roboto"/>
            </a:endParaRPr>
          </a:p>
        </p:txBody>
      </p:sp>
      <p:sp>
        <p:nvSpPr>
          <p:cNvPr id="999" name="Google Shape;999;p77"/>
          <p:cNvSpPr txBox="1"/>
          <p:nvPr/>
        </p:nvSpPr>
        <p:spPr>
          <a:xfrm>
            <a:off x="442375" y="1016175"/>
            <a:ext cx="5265300" cy="4071600"/>
          </a:xfrm>
          <a:prstGeom prst="rect">
            <a:avLst/>
          </a:prstGeom>
          <a:noFill/>
          <a:ln>
            <a:noFill/>
          </a:ln>
        </p:spPr>
        <p:txBody>
          <a:bodyPr anchorCtr="0" anchor="t" bIns="91425" lIns="0" spcFirstLastPara="1" rIns="91425" wrap="square" tIns="0">
            <a:noAutofit/>
          </a:bodyPr>
          <a:lstStyle/>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Roboto Light"/>
                <a:ea typeface="Roboto Light"/>
                <a:cs typeface="Roboto Light"/>
                <a:sym typeface="Roboto Light"/>
              </a:rPr>
              <a:t>eXp Realty is proud of its commitment to diversity </a:t>
            </a:r>
            <a:endParaRPr b="0" i="0" sz="1500" u="none" cap="none" strike="noStrike">
              <a:solidFill>
                <a:schemeClr val="dk1"/>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1500"/>
              <a:buFont typeface="Arial"/>
              <a:buNone/>
            </a:pPr>
            <a:r>
              <a:rPr b="0" i="0" lang="en" sz="1500" u="none" cap="none" strike="noStrike">
                <a:solidFill>
                  <a:schemeClr val="dk1"/>
                </a:solidFill>
                <a:latin typeface="Roboto Light"/>
                <a:ea typeface="Roboto Light"/>
                <a:cs typeface="Roboto Light"/>
                <a:sym typeface="Roboto Light"/>
              </a:rPr>
              <a:t>and inclusion through its initiative, ONE eXp. This commitment supports eXp’s culture by embracing differences, promoting equality and mutual respect, and providing a space where everyone has a voice and the opportunity to succeed.</a:t>
            </a:r>
            <a:endParaRPr b="0" i="0" sz="1500" u="none" cap="none" strike="noStrike">
              <a:solidFill>
                <a:schemeClr val="dk1"/>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Roboto"/>
              <a:ea typeface="Roboto"/>
              <a:cs typeface="Roboto"/>
              <a:sym typeface="Roboto"/>
            </a:endParaRPr>
          </a:p>
          <a:p>
            <a:pPr indent="0" lvl="0" marL="0" marR="0" rtl="0" algn="l">
              <a:lnSpc>
                <a:spcPct val="150000"/>
              </a:lnSpc>
              <a:spcBef>
                <a:spcPts val="0"/>
              </a:spcBef>
              <a:spcAft>
                <a:spcPts val="0"/>
              </a:spcAft>
              <a:buClr>
                <a:srgbClr val="000000"/>
              </a:buClr>
              <a:buSzPts val="1500"/>
              <a:buFont typeface="Arial"/>
              <a:buNone/>
            </a:pPr>
            <a:r>
              <a:rPr b="0" i="0" lang="en" sz="1500" u="none" cap="none" strike="noStrike">
                <a:solidFill>
                  <a:schemeClr val="dk1"/>
                </a:solidFill>
                <a:latin typeface="Roboto Light"/>
                <a:ea typeface="Roboto Light"/>
                <a:cs typeface="Roboto Light"/>
                <a:sym typeface="Roboto Light"/>
              </a:rPr>
              <a:t>ONE eXp is committed to diversity and inclusion through:</a:t>
            </a:r>
            <a:endParaRPr b="0" i="0" sz="1500" u="none" cap="none" strike="noStrike">
              <a:solidFill>
                <a:schemeClr val="dk1"/>
              </a:solidFill>
              <a:latin typeface="Roboto Light"/>
              <a:ea typeface="Roboto Light"/>
              <a:cs typeface="Roboto Light"/>
              <a:sym typeface="Roboto Light"/>
            </a:endParaRPr>
          </a:p>
          <a:p>
            <a:pPr indent="-317500" lvl="0" marL="457200" marR="0" rtl="0" algn="l">
              <a:lnSpc>
                <a:spcPct val="115000"/>
              </a:lnSpc>
              <a:spcBef>
                <a:spcPts val="0"/>
              </a:spcBef>
              <a:spcAft>
                <a:spcPts val="0"/>
              </a:spcAft>
              <a:buClr>
                <a:schemeClr val="dk1"/>
              </a:buClr>
              <a:buSzPts val="1400"/>
              <a:buFont typeface="Arial"/>
              <a:buChar char="●"/>
            </a:pPr>
            <a:r>
              <a:rPr b="1" i="0" lang="en" sz="1400" u="none" cap="none" strike="noStrike">
                <a:solidFill>
                  <a:schemeClr val="dk1"/>
                </a:solidFill>
                <a:latin typeface="Roboto"/>
                <a:ea typeface="Roboto"/>
                <a:cs typeface="Roboto"/>
                <a:sym typeface="Roboto"/>
              </a:rPr>
              <a:t>Education</a:t>
            </a:r>
            <a:r>
              <a:rPr b="0" i="0" lang="en" sz="1400" u="none" cap="none" strike="noStrike">
                <a:solidFill>
                  <a:schemeClr val="dk1"/>
                </a:solidFill>
                <a:latin typeface="Roboto Light"/>
                <a:ea typeface="Roboto Light"/>
                <a:cs typeface="Roboto Light"/>
                <a:sym typeface="Roboto Light"/>
              </a:rPr>
              <a:t>: Host ONE eXp meetings to educate and increase awareness in this new diversity and inclusion initiative.</a:t>
            </a:r>
            <a:endParaRPr b="0" i="0" sz="1400" u="none" cap="none" strike="noStrike">
              <a:solidFill>
                <a:schemeClr val="dk1"/>
              </a:solidFill>
              <a:latin typeface="Roboto Light"/>
              <a:ea typeface="Roboto Light"/>
              <a:cs typeface="Roboto Light"/>
              <a:sym typeface="Roboto Light"/>
            </a:endParaRPr>
          </a:p>
          <a:p>
            <a:pPr indent="-317500" lvl="0" marL="457200" marR="0" rtl="0" algn="l">
              <a:lnSpc>
                <a:spcPct val="115000"/>
              </a:lnSpc>
              <a:spcBef>
                <a:spcPts val="0"/>
              </a:spcBef>
              <a:spcAft>
                <a:spcPts val="0"/>
              </a:spcAft>
              <a:buClr>
                <a:schemeClr val="dk1"/>
              </a:buClr>
              <a:buSzPts val="1400"/>
              <a:buFont typeface="Arial"/>
              <a:buChar char="●"/>
            </a:pPr>
            <a:r>
              <a:rPr b="1" i="0" lang="en" sz="1400" u="none" cap="none" strike="noStrike">
                <a:solidFill>
                  <a:schemeClr val="dk1"/>
                </a:solidFill>
                <a:latin typeface="Roboto"/>
                <a:ea typeface="Roboto"/>
                <a:cs typeface="Roboto"/>
                <a:sym typeface="Roboto"/>
              </a:rPr>
              <a:t>Coverage</a:t>
            </a:r>
            <a:r>
              <a:rPr b="0" i="0" lang="en" sz="1400" u="none" cap="none" strike="noStrike">
                <a:solidFill>
                  <a:schemeClr val="dk1"/>
                </a:solidFill>
                <a:latin typeface="Roboto Light"/>
                <a:ea typeface="Roboto Light"/>
                <a:cs typeface="Roboto Light"/>
                <a:sym typeface="Roboto Light"/>
              </a:rPr>
              <a:t>: Ensure diversity and inclusion is represented in marketing materials, press coverage and events.</a:t>
            </a:r>
            <a:endParaRPr b="0" i="0" sz="1400" u="none" cap="none" strike="noStrike">
              <a:solidFill>
                <a:srgbClr val="353A42"/>
              </a:solidFill>
              <a:latin typeface="Roboto Light"/>
              <a:ea typeface="Roboto Light"/>
              <a:cs typeface="Roboto Light"/>
              <a:sym typeface="Roboto Light"/>
            </a:endParaRPr>
          </a:p>
        </p:txBody>
      </p:sp>
      <p:sp>
        <p:nvSpPr>
          <p:cNvPr id="1000" name="Google Shape;1000;p77"/>
          <p:cNvSpPr txBox="1"/>
          <p:nvPr/>
        </p:nvSpPr>
        <p:spPr>
          <a:xfrm>
            <a:off x="6416838" y="1921675"/>
            <a:ext cx="2265900" cy="3000000"/>
          </a:xfrm>
          <a:prstGeom prst="rect">
            <a:avLst/>
          </a:prstGeom>
          <a:noFill/>
          <a:ln>
            <a:noFill/>
          </a:ln>
        </p:spPr>
        <p:txBody>
          <a:bodyPr anchorCtr="0" anchor="t" bIns="91425" lIns="91425" spcFirstLastPara="1" rIns="91425" wrap="square" tIns="91425">
            <a:noAutofit/>
          </a:bodyPr>
          <a:lstStyle/>
          <a:p>
            <a:pPr indent="-314325" lvl="0" marL="457200" marR="0" rtl="0" algn="l">
              <a:lnSpc>
                <a:spcPct val="140000"/>
              </a:lnSpc>
              <a:spcBef>
                <a:spcPts val="0"/>
              </a:spcBef>
              <a:spcAft>
                <a:spcPts val="0"/>
              </a:spcAft>
              <a:buClr>
                <a:srgbClr val="FFFFFF"/>
              </a:buClr>
              <a:buSzPts val="1350"/>
              <a:buFont typeface="Roboto"/>
              <a:buChar char="●"/>
            </a:pPr>
            <a:r>
              <a:rPr b="1" i="0" lang="en" sz="1350" u="none" cap="none" strike="noStrike">
                <a:solidFill>
                  <a:srgbClr val="FFFFFF"/>
                </a:solidFill>
                <a:latin typeface="Roboto"/>
                <a:ea typeface="Roboto"/>
                <a:cs typeface="Roboto"/>
                <a:sym typeface="Roboto"/>
              </a:rPr>
              <a:t>Asian Network </a:t>
            </a:r>
            <a:endParaRPr b="1" i="0" sz="1350" u="none" cap="none" strike="noStrike">
              <a:solidFill>
                <a:srgbClr val="FFFFFF"/>
              </a:solidFill>
              <a:latin typeface="Roboto"/>
              <a:ea typeface="Roboto"/>
              <a:cs typeface="Roboto"/>
              <a:sym typeface="Roboto"/>
            </a:endParaRPr>
          </a:p>
          <a:p>
            <a:pPr indent="-314325" lvl="0" marL="457200" marR="0" rtl="0" algn="l">
              <a:lnSpc>
                <a:spcPct val="140000"/>
              </a:lnSpc>
              <a:spcBef>
                <a:spcPts val="0"/>
              </a:spcBef>
              <a:spcAft>
                <a:spcPts val="0"/>
              </a:spcAft>
              <a:buClr>
                <a:srgbClr val="FFFFFF"/>
              </a:buClr>
              <a:buSzPts val="1350"/>
              <a:buFont typeface="Roboto"/>
              <a:buChar char="●"/>
            </a:pPr>
            <a:r>
              <a:rPr b="1" i="0" lang="en" sz="1350" u="none" cap="none" strike="noStrike">
                <a:solidFill>
                  <a:srgbClr val="FFFFFF"/>
                </a:solidFill>
                <a:latin typeface="Roboto"/>
                <a:ea typeface="Roboto"/>
                <a:cs typeface="Roboto"/>
                <a:sym typeface="Roboto"/>
              </a:rPr>
              <a:t>Black eXp Network </a:t>
            </a:r>
            <a:endParaRPr b="1" i="0" sz="1350" u="none" cap="none" strike="noStrike">
              <a:solidFill>
                <a:srgbClr val="FFFFFF"/>
              </a:solidFill>
              <a:latin typeface="Roboto"/>
              <a:ea typeface="Roboto"/>
              <a:cs typeface="Roboto"/>
              <a:sym typeface="Roboto"/>
            </a:endParaRPr>
          </a:p>
          <a:p>
            <a:pPr indent="-314325" lvl="0" marL="457200" marR="0" rtl="0" algn="l">
              <a:lnSpc>
                <a:spcPct val="140000"/>
              </a:lnSpc>
              <a:spcBef>
                <a:spcPts val="0"/>
              </a:spcBef>
              <a:spcAft>
                <a:spcPts val="0"/>
              </a:spcAft>
              <a:buClr>
                <a:srgbClr val="FFFFFF"/>
              </a:buClr>
              <a:buSzPts val="1350"/>
              <a:buFont typeface="Roboto"/>
              <a:buChar char="●"/>
            </a:pPr>
            <a:r>
              <a:rPr b="1" i="0" lang="en" sz="1350" u="none" cap="none" strike="noStrike">
                <a:solidFill>
                  <a:srgbClr val="FFFFFF"/>
                </a:solidFill>
                <a:latin typeface="Roboto"/>
                <a:ea typeface="Roboto"/>
                <a:cs typeface="Roboto"/>
                <a:sym typeface="Roboto"/>
              </a:rPr>
              <a:t>eXp Latino </a:t>
            </a:r>
            <a:endParaRPr b="1" i="0" sz="1350" u="none" cap="none" strike="noStrike">
              <a:solidFill>
                <a:srgbClr val="FFFFFF"/>
              </a:solidFill>
              <a:latin typeface="Roboto"/>
              <a:ea typeface="Roboto"/>
              <a:cs typeface="Roboto"/>
              <a:sym typeface="Roboto"/>
            </a:endParaRPr>
          </a:p>
          <a:p>
            <a:pPr indent="-314325" lvl="0" marL="457200" marR="0" rtl="0" algn="l">
              <a:lnSpc>
                <a:spcPct val="140000"/>
              </a:lnSpc>
              <a:spcBef>
                <a:spcPts val="0"/>
              </a:spcBef>
              <a:spcAft>
                <a:spcPts val="0"/>
              </a:spcAft>
              <a:buClr>
                <a:srgbClr val="FFFFFF"/>
              </a:buClr>
              <a:buSzPts val="1350"/>
              <a:buFont typeface="Roboto"/>
              <a:buChar char="●"/>
            </a:pPr>
            <a:r>
              <a:rPr b="1" i="0" lang="en" sz="1350" u="none" cap="none" strike="noStrike">
                <a:solidFill>
                  <a:srgbClr val="FFFFFF"/>
                </a:solidFill>
                <a:latin typeface="Roboto"/>
                <a:ea typeface="Roboto"/>
                <a:cs typeface="Roboto"/>
                <a:sym typeface="Roboto"/>
              </a:rPr>
              <a:t>eXp Pride Network</a:t>
            </a:r>
            <a:endParaRPr b="1" i="0" sz="1350" u="none" cap="none" strike="noStrike">
              <a:solidFill>
                <a:srgbClr val="FFFFFF"/>
              </a:solidFill>
              <a:latin typeface="Roboto"/>
              <a:ea typeface="Roboto"/>
              <a:cs typeface="Roboto"/>
              <a:sym typeface="Roboto"/>
            </a:endParaRPr>
          </a:p>
          <a:p>
            <a:pPr indent="-314325" lvl="0" marL="457200" marR="0" rtl="0" algn="l">
              <a:lnSpc>
                <a:spcPct val="140000"/>
              </a:lnSpc>
              <a:spcBef>
                <a:spcPts val="0"/>
              </a:spcBef>
              <a:spcAft>
                <a:spcPts val="0"/>
              </a:spcAft>
              <a:buClr>
                <a:srgbClr val="FFFFFF"/>
              </a:buClr>
              <a:buSzPts val="1350"/>
              <a:buFont typeface="Roboto"/>
              <a:buChar char="●"/>
            </a:pPr>
            <a:r>
              <a:rPr b="1" i="0" lang="en" sz="1350" u="none" cap="none" strike="noStrike">
                <a:solidFill>
                  <a:srgbClr val="FFFFFF"/>
                </a:solidFill>
                <a:latin typeface="Roboto"/>
                <a:ea typeface="Roboto"/>
                <a:cs typeface="Roboto"/>
                <a:sym typeface="Roboto"/>
              </a:rPr>
              <a:t>eXp Power Girls</a:t>
            </a:r>
            <a:endParaRPr b="1" i="0" sz="1350" u="none" cap="none" strike="noStrike">
              <a:solidFill>
                <a:srgbClr val="FFFFFF"/>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350"/>
              <a:buFont typeface="Arial"/>
              <a:buNone/>
            </a:pPr>
            <a:r>
              <a:rPr b="1" i="0" lang="en" sz="1350" u="none" cap="none" strike="noStrike">
                <a:solidFill>
                  <a:srgbClr val="FFFFFF"/>
                </a:solidFill>
                <a:latin typeface="Roboto"/>
                <a:ea typeface="Roboto"/>
                <a:cs typeface="Roboto"/>
                <a:sym typeface="Roboto"/>
              </a:rPr>
              <a:t>           and more!</a:t>
            </a:r>
            <a:endParaRPr b="1" i="0" sz="1350" u="none" cap="none" strike="noStrike">
              <a:solidFill>
                <a:srgbClr val="FFFFFF"/>
              </a:solidFill>
              <a:latin typeface="Roboto"/>
              <a:ea typeface="Roboto"/>
              <a:cs typeface="Roboto"/>
              <a:sym typeface="Roboto"/>
            </a:endParaRPr>
          </a:p>
        </p:txBody>
      </p:sp>
      <p:pic>
        <p:nvPicPr>
          <p:cNvPr id="1001" name="Google Shape;1001;p77"/>
          <p:cNvPicPr preferRelativeResize="0"/>
          <p:nvPr/>
        </p:nvPicPr>
        <p:blipFill rotWithShape="1">
          <a:blip r:embed="rId3">
            <a:alphaModFix/>
          </a:blip>
          <a:srcRect b="10" l="0" r="0" t="0"/>
          <a:stretch/>
        </p:blipFill>
        <p:spPr>
          <a:xfrm>
            <a:off x="6652745" y="1224725"/>
            <a:ext cx="1931607" cy="472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1"/>
          <p:cNvSpPr txBox="1"/>
          <p:nvPr/>
        </p:nvSpPr>
        <p:spPr>
          <a:xfrm>
            <a:off x="364975" y="961625"/>
            <a:ext cx="4881300" cy="4047600"/>
          </a:xfrm>
          <a:prstGeom prst="rect">
            <a:avLst/>
          </a:prstGeom>
          <a:noFill/>
          <a:ln>
            <a:noFill/>
          </a:ln>
        </p:spPr>
        <p:txBody>
          <a:bodyPr anchorCtr="0" anchor="t" bIns="34275" lIns="68575" spcFirstLastPara="1" rIns="68575" wrap="square" tIns="34275">
            <a:noAutofit/>
          </a:bodyPr>
          <a:lstStyle/>
          <a:p>
            <a:pPr indent="-330200" lvl="0" marL="457200" marR="0" rtl="0" algn="l">
              <a:lnSpc>
                <a:spcPct val="100000"/>
              </a:lnSpc>
              <a:spcBef>
                <a:spcPts val="0"/>
              </a:spcBef>
              <a:spcAft>
                <a:spcPts val="0"/>
              </a:spcAft>
              <a:buClr>
                <a:srgbClr val="FFFFFF"/>
              </a:buClr>
              <a:buSzPts val="1600"/>
              <a:buFont typeface="Roboto Light"/>
              <a:buChar char="●"/>
            </a:pPr>
            <a:r>
              <a:rPr b="0" i="0" lang="en" sz="1600" u="none" cap="none" strike="noStrike">
                <a:solidFill>
                  <a:srgbClr val="FFFFFF"/>
                </a:solidFill>
                <a:latin typeface="Roboto Light"/>
                <a:ea typeface="Roboto Light"/>
                <a:cs typeface="Roboto Light"/>
                <a:sym typeface="Roboto Light"/>
              </a:rPr>
              <a:t>Glenn Sanford had important roles at internet startups before launching a real estate career in 2002.</a:t>
            </a:r>
            <a:endParaRPr b="0" i="0" sz="1600" u="none" cap="none" strike="noStrike">
              <a:solidFill>
                <a:srgbClr val="FFFFFF"/>
              </a:solidFill>
              <a:latin typeface="Roboto Light"/>
              <a:ea typeface="Roboto Light"/>
              <a:cs typeface="Roboto Light"/>
              <a:sym typeface="Roboto Light"/>
            </a:endParaRPr>
          </a:p>
          <a:p>
            <a:pPr indent="-330200" lvl="0" marL="457200" marR="0" rtl="0" algn="l">
              <a:lnSpc>
                <a:spcPct val="100000"/>
              </a:lnSpc>
              <a:spcBef>
                <a:spcPts val="1000"/>
              </a:spcBef>
              <a:spcAft>
                <a:spcPts val="0"/>
              </a:spcAft>
              <a:buClr>
                <a:srgbClr val="FFFFFF"/>
              </a:buClr>
              <a:buSzPts val="1600"/>
              <a:buFont typeface="Roboto Light"/>
              <a:buChar char="●"/>
            </a:pPr>
            <a:r>
              <a:rPr b="0" i="0" lang="en" sz="1600" u="none" cap="none" strike="noStrike">
                <a:solidFill>
                  <a:srgbClr val="FFFFFF"/>
                </a:solidFill>
                <a:latin typeface="Roboto Light"/>
                <a:ea typeface="Roboto Light"/>
                <a:cs typeface="Roboto Light"/>
                <a:sym typeface="Roboto Light"/>
              </a:rPr>
              <a:t>In his fourth year in real estate with a major national franchisor, his team closed more than $60 million in real estate by connecting with consumers online.</a:t>
            </a:r>
            <a:endParaRPr b="0" i="0" sz="1600" u="none" cap="none" strike="noStrike">
              <a:solidFill>
                <a:srgbClr val="FFFFFF"/>
              </a:solidFill>
              <a:latin typeface="Roboto Light"/>
              <a:ea typeface="Roboto Light"/>
              <a:cs typeface="Roboto Light"/>
              <a:sym typeface="Roboto Light"/>
            </a:endParaRPr>
          </a:p>
          <a:p>
            <a:pPr indent="-330200" lvl="0" marL="457200" marR="0" rtl="0" algn="l">
              <a:lnSpc>
                <a:spcPct val="100000"/>
              </a:lnSpc>
              <a:spcBef>
                <a:spcPts val="1000"/>
              </a:spcBef>
              <a:spcAft>
                <a:spcPts val="0"/>
              </a:spcAft>
              <a:buClr>
                <a:srgbClr val="FFFFFF"/>
              </a:buClr>
              <a:buSzPts val="1600"/>
              <a:buFont typeface="Roboto Light"/>
              <a:buChar char="●"/>
            </a:pPr>
            <a:r>
              <a:rPr b="0" i="0" lang="en" sz="1600" u="none" cap="none" strike="noStrike">
                <a:solidFill>
                  <a:srgbClr val="FFFFFF"/>
                </a:solidFill>
                <a:latin typeface="Roboto Light"/>
                <a:ea typeface="Roboto Light"/>
                <a:cs typeface="Roboto Light"/>
                <a:sym typeface="Roboto Light"/>
              </a:rPr>
              <a:t>Glenn believed that agents and brokers do the heavy lifting in real estate and deserve the benefits of being a shareholder and income based on their contributions.</a:t>
            </a:r>
            <a:endParaRPr b="0" i="0" sz="1600" u="none" cap="none" strike="noStrike">
              <a:solidFill>
                <a:srgbClr val="FFFFFF"/>
              </a:solidFill>
              <a:latin typeface="Roboto Light"/>
              <a:ea typeface="Roboto Light"/>
              <a:cs typeface="Roboto Light"/>
              <a:sym typeface="Roboto Light"/>
            </a:endParaRPr>
          </a:p>
          <a:p>
            <a:pPr indent="-330200" lvl="0" marL="457200" marR="0" rtl="0" algn="l">
              <a:lnSpc>
                <a:spcPct val="100000"/>
              </a:lnSpc>
              <a:spcBef>
                <a:spcPts val="1000"/>
              </a:spcBef>
              <a:spcAft>
                <a:spcPts val="1000"/>
              </a:spcAft>
              <a:buClr>
                <a:srgbClr val="FFFFFF"/>
              </a:buClr>
              <a:buSzPts val="1600"/>
              <a:buFont typeface="Roboto Light"/>
              <a:buChar char="●"/>
            </a:pPr>
            <a:r>
              <a:rPr b="0" i="0" lang="en" sz="1600" u="none" cap="none" strike="noStrike">
                <a:solidFill>
                  <a:srgbClr val="FFFFFF"/>
                </a:solidFill>
                <a:latin typeface="Roboto Light"/>
                <a:ea typeface="Roboto Light"/>
                <a:cs typeface="Roboto Light"/>
                <a:sym typeface="Roboto Light"/>
              </a:rPr>
              <a:t>In 2009, Glenn founded the first cloud-based brokerage — eXp Realty. </a:t>
            </a:r>
            <a:br>
              <a:rPr b="0" i="0" lang="en" sz="1600" u="none" cap="none" strike="noStrike">
                <a:solidFill>
                  <a:srgbClr val="FFFFFF"/>
                </a:solidFill>
                <a:latin typeface="Roboto Light"/>
                <a:ea typeface="Roboto Light"/>
                <a:cs typeface="Roboto Light"/>
                <a:sym typeface="Roboto Light"/>
              </a:rPr>
            </a:br>
            <a:endParaRPr b="0" i="0" sz="1600" u="none" cap="none" strike="noStrike">
              <a:solidFill>
                <a:srgbClr val="000000"/>
              </a:solidFill>
              <a:latin typeface="Roboto Light"/>
              <a:ea typeface="Roboto Light"/>
              <a:cs typeface="Roboto Light"/>
              <a:sym typeface="Roboto Light"/>
            </a:endParaRPr>
          </a:p>
        </p:txBody>
      </p:sp>
      <p:sp>
        <p:nvSpPr>
          <p:cNvPr id="333" name="Google Shape;333;p51"/>
          <p:cNvSpPr/>
          <p:nvPr/>
        </p:nvSpPr>
        <p:spPr>
          <a:xfrm>
            <a:off x="520436" y="252727"/>
            <a:ext cx="4517700" cy="5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FFFFFF"/>
                </a:solidFill>
                <a:latin typeface="Roboto"/>
                <a:ea typeface="Roboto"/>
                <a:cs typeface="Roboto"/>
                <a:sym typeface="Roboto"/>
              </a:rPr>
              <a:t>Founder</a:t>
            </a:r>
            <a:endParaRPr b="1" i="0" sz="3000" u="none" cap="none" strike="noStrike">
              <a:solidFill>
                <a:srgbClr val="FFFFFF"/>
              </a:solidFill>
              <a:latin typeface="Roboto"/>
              <a:ea typeface="Roboto"/>
              <a:cs typeface="Roboto"/>
              <a:sym typeface="Roboto"/>
            </a:endParaRPr>
          </a:p>
        </p:txBody>
      </p:sp>
      <p:pic>
        <p:nvPicPr>
          <p:cNvPr id="334" name="Google Shape;334;p51"/>
          <p:cNvPicPr preferRelativeResize="0"/>
          <p:nvPr/>
        </p:nvPicPr>
        <p:blipFill rotWithShape="1">
          <a:blip r:embed="rId3">
            <a:alphaModFix/>
          </a:blip>
          <a:srcRect b="33563" l="23034" r="18869" t="3618"/>
          <a:stretch/>
        </p:blipFill>
        <p:spPr>
          <a:xfrm>
            <a:off x="5594675" y="20000"/>
            <a:ext cx="3564375" cy="5143501"/>
          </a:xfrm>
          <a:prstGeom prst="rect">
            <a:avLst/>
          </a:prstGeom>
          <a:noFill/>
          <a:ln>
            <a:noFill/>
          </a:ln>
        </p:spPr>
      </p:pic>
      <p:pic>
        <p:nvPicPr>
          <p:cNvPr id="335" name="Google Shape;335;p51"/>
          <p:cNvPicPr preferRelativeResize="0"/>
          <p:nvPr/>
        </p:nvPicPr>
        <p:blipFill rotWithShape="1">
          <a:blip r:embed="rId4">
            <a:alphaModFix/>
          </a:blip>
          <a:srcRect b="29" l="0" r="0" t="19"/>
          <a:stretch/>
        </p:blipFill>
        <p:spPr>
          <a:xfrm>
            <a:off x="8000994" y="4419650"/>
            <a:ext cx="953851" cy="4952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78"/>
          <p:cNvSpPr/>
          <p:nvPr/>
        </p:nvSpPr>
        <p:spPr>
          <a:xfrm>
            <a:off x="442374" y="252725"/>
            <a:ext cx="5868000" cy="472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9469D"/>
                </a:solidFill>
                <a:latin typeface="Roboto"/>
                <a:ea typeface="Roboto"/>
                <a:cs typeface="Roboto"/>
                <a:sym typeface="Roboto"/>
              </a:rPr>
              <a:t>eXp Life</a:t>
            </a:r>
            <a:endParaRPr b="1" i="0" sz="3000" u="none" cap="none" strike="noStrike">
              <a:solidFill>
                <a:srgbClr val="19469D"/>
              </a:solidFill>
              <a:latin typeface="Roboto"/>
              <a:ea typeface="Roboto"/>
              <a:cs typeface="Roboto"/>
              <a:sym typeface="Roboto"/>
            </a:endParaRPr>
          </a:p>
        </p:txBody>
      </p:sp>
      <p:sp>
        <p:nvSpPr>
          <p:cNvPr id="1007" name="Google Shape;1007;p78"/>
          <p:cNvSpPr txBox="1"/>
          <p:nvPr/>
        </p:nvSpPr>
        <p:spPr>
          <a:xfrm>
            <a:off x="442375" y="1071800"/>
            <a:ext cx="3926700" cy="31275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353A42"/>
                </a:solidFill>
                <a:latin typeface="Roboto Light"/>
                <a:ea typeface="Roboto Light"/>
                <a:cs typeface="Roboto Light"/>
                <a:sym typeface="Roboto Light"/>
              </a:rPr>
              <a:t>eXp Life is eXp’s popular online news magazine where we share stories about interesting eXp agents and post the </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353A42"/>
                </a:solidFill>
                <a:latin typeface="Roboto Light"/>
                <a:ea typeface="Roboto Light"/>
                <a:cs typeface="Roboto Light"/>
                <a:sym typeface="Roboto Light"/>
              </a:rPr>
              <a:t>latest news about eXp World Holdings’ properties, including eXp Realty, </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353A42"/>
                </a:solidFill>
                <a:latin typeface="Roboto Light"/>
                <a:ea typeface="Roboto Light"/>
                <a:cs typeface="Roboto Light"/>
                <a:sym typeface="Roboto Light"/>
              </a:rPr>
              <a:t>eXp Global, eXp Commercial, </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353A42"/>
                </a:solidFill>
                <a:latin typeface="Roboto Light"/>
                <a:ea typeface="Roboto Light"/>
                <a:cs typeface="Roboto Light"/>
                <a:sym typeface="Roboto Light"/>
              </a:rPr>
              <a:t>SUCCESS Enterprises, Virbela and more. </a:t>
            </a:r>
            <a:endParaRPr b="0" i="0" sz="1600" u="none" cap="none" strike="noStrike">
              <a:solidFill>
                <a:srgbClr val="353A42"/>
              </a:solidFill>
              <a:latin typeface="Roboto Light"/>
              <a:ea typeface="Roboto Light"/>
              <a:cs typeface="Roboto Light"/>
              <a:sym typeface="Roboto Light"/>
            </a:endParaRPr>
          </a:p>
        </p:txBody>
      </p:sp>
      <p:pic>
        <p:nvPicPr>
          <p:cNvPr id="1008" name="Google Shape;1008;p78"/>
          <p:cNvPicPr preferRelativeResize="0"/>
          <p:nvPr/>
        </p:nvPicPr>
        <p:blipFill rotWithShape="1">
          <a:blip r:embed="rId3">
            <a:alphaModFix/>
          </a:blip>
          <a:srcRect b="0" l="14473" r="14473" t="0"/>
          <a:stretch/>
        </p:blipFill>
        <p:spPr>
          <a:xfrm>
            <a:off x="4763675" y="1365900"/>
            <a:ext cx="4085426" cy="2585951"/>
          </a:xfrm>
          <a:prstGeom prst="rect">
            <a:avLst/>
          </a:prstGeom>
          <a:noFill/>
          <a:ln>
            <a:noFill/>
          </a:ln>
        </p:spPr>
      </p:pic>
      <p:pic>
        <p:nvPicPr>
          <p:cNvPr id="1009" name="Google Shape;1009;p78"/>
          <p:cNvPicPr preferRelativeResize="0"/>
          <p:nvPr/>
        </p:nvPicPr>
        <p:blipFill rotWithShape="1">
          <a:blip r:embed="rId4">
            <a:alphaModFix/>
          </a:blip>
          <a:srcRect b="0" l="0" r="7166" t="0"/>
          <a:stretch/>
        </p:blipFill>
        <p:spPr>
          <a:xfrm>
            <a:off x="4089249" y="1188025"/>
            <a:ext cx="5054802" cy="32958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pic>
        <p:nvPicPr>
          <p:cNvPr id="1014" name="Google Shape;1014;p79"/>
          <p:cNvPicPr preferRelativeResize="0"/>
          <p:nvPr/>
        </p:nvPicPr>
        <p:blipFill rotWithShape="1">
          <a:blip r:embed="rId3">
            <a:alphaModFix/>
          </a:blip>
          <a:srcRect b="8999" l="17806" r="16799" t="6974"/>
          <a:stretch/>
        </p:blipFill>
        <p:spPr>
          <a:xfrm>
            <a:off x="5385225" y="584900"/>
            <a:ext cx="3666600" cy="4001548"/>
          </a:xfrm>
          <a:prstGeom prst="rect">
            <a:avLst/>
          </a:prstGeom>
          <a:noFill/>
          <a:ln>
            <a:noFill/>
          </a:ln>
        </p:spPr>
      </p:pic>
      <p:sp>
        <p:nvSpPr>
          <p:cNvPr id="1015" name="Google Shape;1015;p79"/>
          <p:cNvSpPr txBox="1"/>
          <p:nvPr/>
        </p:nvSpPr>
        <p:spPr>
          <a:xfrm>
            <a:off x="340261" y="1434017"/>
            <a:ext cx="4466700" cy="3246000"/>
          </a:xfrm>
          <a:prstGeom prst="rect">
            <a:avLst/>
          </a:prstGeom>
          <a:noFill/>
          <a:ln>
            <a:noFill/>
          </a:ln>
        </p:spPr>
        <p:txBody>
          <a:bodyPr anchorCtr="0" anchor="t" bIns="34275" lIns="0" spcFirstLastPara="1" rIns="68575" wrap="square" tIns="0">
            <a:noAutofit/>
          </a:bodyPr>
          <a:lstStyle/>
          <a:p>
            <a:pPr indent="-336550" lvl="0" marL="457200" marR="0" rtl="0" algn="l">
              <a:lnSpc>
                <a:spcPct val="115000"/>
              </a:lnSpc>
              <a:spcBef>
                <a:spcPts val="0"/>
              </a:spcBef>
              <a:spcAft>
                <a:spcPts val="0"/>
              </a:spcAft>
              <a:buClr>
                <a:srgbClr val="353A42"/>
              </a:buClr>
              <a:buSzPts val="1700"/>
              <a:buFont typeface="Roboto Light"/>
              <a:buChar char="●"/>
            </a:pPr>
            <a:r>
              <a:rPr b="0" i="0" lang="en" sz="1600" u="none" cap="none" strike="noStrike">
                <a:solidFill>
                  <a:srgbClr val="353A42"/>
                </a:solidFill>
                <a:latin typeface="Roboto Light"/>
                <a:ea typeface="Roboto Light"/>
                <a:cs typeface="Roboto Light"/>
                <a:sym typeface="Roboto Light"/>
              </a:rPr>
              <a:t>Interact and learn from other top professionals in the company</a:t>
            </a:r>
            <a:endParaRPr b="0" i="0" sz="1600" u="none" cap="none" strike="noStrike">
              <a:solidFill>
                <a:srgbClr val="353A42"/>
              </a:solidFill>
              <a:latin typeface="Roboto Light"/>
              <a:ea typeface="Roboto Light"/>
              <a:cs typeface="Roboto Light"/>
              <a:sym typeface="Roboto Light"/>
            </a:endParaRPr>
          </a:p>
          <a:p>
            <a:pPr indent="-336550" lvl="0" marL="457200" marR="0" rtl="0" algn="l">
              <a:lnSpc>
                <a:spcPct val="115000"/>
              </a:lnSpc>
              <a:spcBef>
                <a:spcPts val="1000"/>
              </a:spcBef>
              <a:spcAft>
                <a:spcPts val="0"/>
              </a:spcAft>
              <a:buClr>
                <a:srgbClr val="353A42"/>
              </a:buClr>
              <a:buSzPts val="1700"/>
              <a:buFont typeface="Roboto Light"/>
              <a:buChar char="●"/>
            </a:pPr>
            <a:r>
              <a:rPr b="0" i="0" lang="en" sz="1600" u="none" cap="none" strike="noStrike">
                <a:solidFill>
                  <a:srgbClr val="353A42"/>
                </a:solidFill>
                <a:latin typeface="Roboto Light"/>
                <a:ea typeface="Roboto Light"/>
                <a:cs typeface="Roboto Light"/>
                <a:sym typeface="Roboto Light"/>
              </a:rPr>
              <a:t>Build teams across states and provinces with one nationwide cap</a:t>
            </a:r>
            <a:endParaRPr b="0" i="0" sz="1600" u="none" cap="none" strike="noStrike">
              <a:solidFill>
                <a:srgbClr val="353A42"/>
              </a:solidFill>
              <a:latin typeface="Roboto Light"/>
              <a:ea typeface="Roboto Light"/>
              <a:cs typeface="Roboto Light"/>
              <a:sym typeface="Roboto Light"/>
            </a:endParaRPr>
          </a:p>
          <a:p>
            <a:pPr indent="-336550" lvl="0" marL="457200" marR="0" rtl="0" algn="l">
              <a:lnSpc>
                <a:spcPct val="115000"/>
              </a:lnSpc>
              <a:spcBef>
                <a:spcPts val="1000"/>
              </a:spcBef>
              <a:spcAft>
                <a:spcPts val="0"/>
              </a:spcAft>
              <a:buClr>
                <a:srgbClr val="353A42"/>
              </a:buClr>
              <a:buSzPts val="1700"/>
              <a:buFont typeface="Roboto Light"/>
              <a:buChar char="●"/>
            </a:pPr>
            <a:r>
              <a:rPr b="0" i="0" lang="en" sz="1600" u="none" cap="none" strike="noStrike">
                <a:solidFill>
                  <a:srgbClr val="353A42"/>
                </a:solidFill>
                <a:latin typeface="Roboto Light"/>
                <a:ea typeface="Roboto Light"/>
                <a:cs typeface="Roboto Light"/>
                <a:sym typeface="Roboto Light"/>
              </a:rPr>
              <a:t>Host and participate in daily, live online gatherings</a:t>
            </a:r>
            <a:endParaRPr b="0" i="0" sz="1600" u="none" cap="none" strike="noStrike">
              <a:solidFill>
                <a:srgbClr val="353A42"/>
              </a:solidFill>
              <a:latin typeface="Roboto Light"/>
              <a:ea typeface="Roboto Light"/>
              <a:cs typeface="Roboto Light"/>
              <a:sym typeface="Roboto Light"/>
            </a:endParaRPr>
          </a:p>
          <a:p>
            <a:pPr indent="-336550" lvl="0" marL="457200" marR="0" rtl="0" algn="l">
              <a:lnSpc>
                <a:spcPct val="115000"/>
              </a:lnSpc>
              <a:spcBef>
                <a:spcPts val="1000"/>
              </a:spcBef>
              <a:spcAft>
                <a:spcPts val="0"/>
              </a:spcAft>
              <a:buClr>
                <a:srgbClr val="353A42"/>
              </a:buClr>
              <a:buSzPts val="1700"/>
              <a:buFont typeface="Roboto Light"/>
              <a:buChar char="●"/>
            </a:pPr>
            <a:r>
              <a:rPr b="0" i="0" lang="en" sz="1600" u="none" cap="none" strike="noStrike">
                <a:solidFill>
                  <a:srgbClr val="353A42"/>
                </a:solidFill>
                <a:latin typeface="Roboto Light"/>
                <a:ea typeface="Roboto Light"/>
                <a:cs typeface="Roboto Light"/>
                <a:sym typeface="Roboto Light"/>
              </a:rPr>
              <a:t>Benefit from a powerful referral network</a:t>
            </a:r>
            <a:endParaRPr b="0" i="0" sz="1600" u="none" cap="none" strike="noStrike">
              <a:solidFill>
                <a:srgbClr val="353A42"/>
              </a:solidFill>
              <a:latin typeface="Roboto Light"/>
              <a:ea typeface="Roboto Light"/>
              <a:cs typeface="Roboto Light"/>
              <a:sym typeface="Roboto Light"/>
            </a:endParaRPr>
          </a:p>
          <a:p>
            <a:pPr indent="-336550" lvl="0" marL="457200" marR="0" rtl="0" algn="l">
              <a:lnSpc>
                <a:spcPct val="115000"/>
              </a:lnSpc>
              <a:spcBef>
                <a:spcPts val="1000"/>
              </a:spcBef>
              <a:spcAft>
                <a:spcPts val="1000"/>
              </a:spcAft>
              <a:buClr>
                <a:srgbClr val="353A42"/>
              </a:buClr>
              <a:buSzPts val="1700"/>
              <a:buFont typeface="Roboto Light"/>
              <a:buChar char="●"/>
            </a:pPr>
            <a:r>
              <a:rPr b="0" i="0" lang="en" sz="1600" u="none" cap="none" strike="noStrike">
                <a:solidFill>
                  <a:srgbClr val="353A42"/>
                </a:solidFill>
                <a:latin typeface="Roboto Light"/>
                <a:ea typeface="Roboto Light"/>
                <a:cs typeface="Roboto Light"/>
                <a:sym typeface="Roboto Light"/>
              </a:rPr>
              <a:t>Share best practices among peers</a:t>
            </a:r>
            <a:br>
              <a:rPr b="0" i="0" lang="en" sz="1600" u="none" cap="none" strike="noStrike">
                <a:solidFill>
                  <a:srgbClr val="353A42"/>
                </a:solidFill>
                <a:latin typeface="Roboto Light"/>
                <a:ea typeface="Roboto Light"/>
                <a:cs typeface="Roboto Light"/>
                <a:sym typeface="Roboto Light"/>
              </a:rPr>
            </a:br>
            <a:endParaRPr b="0" i="0" sz="1600" u="none" cap="none" strike="noStrike">
              <a:solidFill>
                <a:srgbClr val="353A42"/>
              </a:solidFill>
              <a:latin typeface="Roboto Light"/>
              <a:ea typeface="Roboto Light"/>
              <a:cs typeface="Roboto Light"/>
              <a:sym typeface="Roboto Light"/>
            </a:endParaRPr>
          </a:p>
        </p:txBody>
      </p:sp>
      <p:sp>
        <p:nvSpPr>
          <p:cNvPr id="1016" name="Google Shape;1016;p79"/>
          <p:cNvSpPr/>
          <p:nvPr/>
        </p:nvSpPr>
        <p:spPr>
          <a:xfrm>
            <a:off x="417050" y="280325"/>
            <a:ext cx="3892500" cy="472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19469D"/>
                </a:solidFill>
                <a:latin typeface="Roboto"/>
                <a:ea typeface="Roboto"/>
                <a:cs typeface="Roboto"/>
                <a:sym typeface="Roboto"/>
              </a:rPr>
              <a:t>International </a:t>
            </a:r>
            <a:endParaRPr b="1" i="0" sz="2800" u="none" cap="none" strike="noStrike">
              <a:solidFill>
                <a:srgbClr val="19469D"/>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19469D"/>
                </a:solidFill>
                <a:latin typeface="Roboto"/>
                <a:ea typeface="Roboto"/>
                <a:cs typeface="Roboto"/>
                <a:sym typeface="Roboto"/>
              </a:rPr>
              <a:t>Collaboration</a:t>
            </a:r>
            <a:endParaRPr b="1" i="0" sz="2800" u="none" cap="none" strike="noStrike">
              <a:solidFill>
                <a:srgbClr val="19469D"/>
              </a:solidFill>
              <a:latin typeface="Roboto"/>
              <a:ea typeface="Roboto"/>
              <a:cs typeface="Roboto"/>
              <a:sym typeface="Roboto"/>
            </a:endParaRPr>
          </a:p>
        </p:txBody>
      </p:sp>
      <p:pic>
        <p:nvPicPr>
          <p:cNvPr id="1017" name="Google Shape;1017;p79"/>
          <p:cNvPicPr preferRelativeResize="0"/>
          <p:nvPr/>
        </p:nvPicPr>
        <p:blipFill rotWithShape="1">
          <a:blip r:embed="rId4">
            <a:alphaModFix/>
          </a:blip>
          <a:srcRect b="29" l="0" r="0" t="19"/>
          <a:stretch/>
        </p:blipFill>
        <p:spPr>
          <a:xfrm>
            <a:off x="8000994" y="4419650"/>
            <a:ext cx="953851" cy="4952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graphicFrame>
        <p:nvGraphicFramePr>
          <p:cNvPr id="1022" name="Google Shape;1022;p80"/>
          <p:cNvGraphicFramePr/>
          <p:nvPr/>
        </p:nvGraphicFramePr>
        <p:xfrm>
          <a:off x="1777313" y="3970682"/>
          <a:ext cx="3000000" cy="3000000"/>
        </p:xfrm>
        <a:graphic>
          <a:graphicData uri="http://schemas.openxmlformats.org/drawingml/2006/table">
            <a:tbl>
              <a:tblPr>
                <a:noFill/>
                <a:tableStyleId>{9A691E5E-0352-4D90-9C9D-96C01257DCA0}</a:tableStyleId>
              </a:tblPr>
              <a:tblGrid>
                <a:gridCol w="1863125"/>
                <a:gridCol w="1863125"/>
                <a:gridCol w="1863125"/>
              </a:tblGrid>
              <a:tr h="1064500">
                <a:tc>
                  <a:txBody>
                    <a:bodyPr/>
                    <a:lstStyle/>
                    <a:p>
                      <a:pPr indent="-182880" lvl="0" marL="182880" marR="0" rtl="0" algn="l">
                        <a:lnSpc>
                          <a:spcPct val="100000"/>
                        </a:lnSpc>
                        <a:spcBef>
                          <a:spcPts val="0"/>
                        </a:spcBef>
                        <a:spcAft>
                          <a:spcPts val="0"/>
                        </a:spcAft>
                        <a:buClr>
                          <a:srgbClr val="F5821F"/>
                        </a:buClr>
                        <a:buSzPts val="1200"/>
                        <a:buFont typeface="Roboto Light"/>
                        <a:buChar char="●"/>
                      </a:pPr>
                      <a:r>
                        <a:rPr lang="en" sz="1200" u="none" cap="none" strike="noStrike">
                          <a:solidFill>
                            <a:schemeClr val="dk1"/>
                          </a:solidFill>
                          <a:latin typeface="Roboto Light"/>
                          <a:ea typeface="Roboto Light"/>
                          <a:cs typeface="Roboto Light"/>
                          <a:sym typeface="Roboto Light"/>
                        </a:rPr>
                        <a:t>Australia</a:t>
                      </a:r>
                      <a:endParaRPr sz="1200" u="none" cap="none" strike="noStrike">
                        <a:solidFill>
                          <a:schemeClr val="dk1"/>
                        </a:solidFill>
                        <a:latin typeface="Roboto Light"/>
                        <a:ea typeface="Roboto Light"/>
                        <a:cs typeface="Roboto Light"/>
                        <a:sym typeface="Roboto Light"/>
                      </a:endParaRPr>
                    </a:p>
                    <a:p>
                      <a:pPr indent="-182880" lvl="0" marL="182880" marR="0" rtl="0" algn="l">
                        <a:lnSpc>
                          <a:spcPct val="100000"/>
                        </a:lnSpc>
                        <a:spcBef>
                          <a:spcPts val="0"/>
                        </a:spcBef>
                        <a:spcAft>
                          <a:spcPts val="0"/>
                        </a:spcAft>
                        <a:buClr>
                          <a:srgbClr val="F5821F"/>
                        </a:buClr>
                        <a:buSzPts val="1200"/>
                        <a:buFont typeface="Roboto Light"/>
                        <a:buChar char="●"/>
                      </a:pPr>
                      <a:r>
                        <a:rPr lang="en" sz="1200" u="none" cap="none" strike="noStrike">
                          <a:solidFill>
                            <a:schemeClr val="dk1"/>
                          </a:solidFill>
                          <a:latin typeface="Roboto Light"/>
                          <a:ea typeface="Roboto Light"/>
                          <a:cs typeface="Roboto Light"/>
                          <a:sym typeface="Roboto Light"/>
                        </a:rPr>
                        <a:t>Brazil</a:t>
                      </a:r>
                      <a:endParaRPr sz="1200" u="none" cap="none" strike="noStrike">
                        <a:solidFill>
                          <a:schemeClr val="dk1"/>
                        </a:solidFill>
                        <a:latin typeface="Roboto Light"/>
                        <a:ea typeface="Roboto Light"/>
                        <a:cs typeface="Roboto Light"/>
                        <a:sym typeface="Roboto Light"/>
                      </a:endParaRPr>
                    </a:p>
                    <a:p>
                      <a:pPr indent="-182880" lvl="0" marL="182880" marR="0" rtl="0" algn="l">
                        <a:lnSpc>
                          <a:spcPct val="100000"/>
                        </a:lnSpc>
                        <a:spcBef>
                          <a:spcPts val="0"/>
                        </a:spcBef>
                        <a:spcAft>
                          <a:spcPts val="0"/>
                        </a:spcAft>
                        <a:buClr>
                          <a:srgbClr val="F5821F"/>
                        </a:buClr>
                        <a:buSzPts val="1200"/>
                        <a:buFont typeface="Roboto Light"/>
                        <a:buChar char="●"/>
                      </a:pPr>
                      <a:r>
                        <a:rPr lang="en" sz="1200" u="none" cap="none" strike="noStrike">
                          <a:solidFill>
                            <a:schemeClr val="dk1"/>
                          </a:solidFill>
                          <a:latin typeface="Roboto Light"/>
                          <a:ea typeface="Roboto Light"/>
                          <a:cs typeface="Roboto Light"/>
                          <a:sym typeface="Roboto Light"/>
                        </a:rPr>
                        <a:t>Canada</a:t>
                      </a:r>
                      <a:endParaRPr sz="1200" u="none" cap="none" strike="noStrike">
                        <a:solidFill>
                          <a:schemeClr val="dk1"/>
                        </a:solidFill>
                        <a:latin typeface="Roboto Light"/>
                        <a:ea typeface="Roboto Light"/>
                        <a:cs typeface="Roboto Light"/>
                        <a:sym typeface="Roboto Light"/>
                      </a:endParaRPr>
                    </a:p>
                    <a:p>
                      <a:pPr indent="-182880" lvl="0" marL="182880" marR="0" rtl="0" algn="l">
                        <a:lnSpc>
                          <a:spcPct val="100000"/>
                        </a:lnSpc>
                        <a:spcBef>
                          <a:spcPts val="0"/>
                        </a:spcBef>
                        <a:spcAft>
                          <a:spcPts val="0"/>
                        </a:spcAft>
                        <a:buClr>
                          <a:srgbClr val="F5821F"/>
                        </a:buClr>
                        <a:buSzPts val="1200"/>
                        <a:buFont typeface="Roboto Light"/>
                        <a:buChar char="●"/>
                      </a:pPr>
                      <a:r>
                        <a:rPr lang="en" sz="1200" u="none" cap="none" strike="noStrike">
                          <a:solidFill>
                            <a:schemeClr val="dk1"/>
                          </a:solidFill>
                          <a:latin typeface="Roboto Light"/>
                          <a:ea typeface="Roboto Light"/>
                          <a:cs typeface="Roboto Light"/>
                          <a:sym typeface="Roboto Light"/>
                        </a:rPr>
                        <a:t>France</a:t>
                      </a:r>
                      <a:endParaRPr sz="1200" u="none" cap="none" strike="noStrike">
                        <a:solidFill>
                          <a:schemeClr val="dk1"/>
                        </a:solidFill>
                        <a:latin typeface="Roboto Light"/>
                        <a:ea typeface="Roboto Light"/>
                        <a:cs typeface="Roboto Light"/>
                        <a:sym typeface="Roboto Light"/>
                      </a:endParaRPr>
                    </a:p>
                    <a:p>
                      <a:pPr indent="-182880" lvl="0" marL="182880" marR="0" rtl="0" algn="l">
                        <a:lnSpc>
                          <a:spcPct val="100000"/>
                        </a:lnSpc>
                        <a:spcBef>
                          <a:spcPts val="0"/>
                        </a:spcBef>
                        <a:spcAft>
                          <a:spcPts val="0"/>
                        </a:spcAft>
                        <a:buClr>
                          <a:srgbClr val="F5821F"/>
                        </a:buClr>
                        <a:buSzPts val="1200"/>
                        <a:buFont typeface="Roboto Light"/>
                        <a:buChar char="●"/>
                      </a:pPr>
                      <a:r>
                        <a:rPr lang="en" sz="1200" u="none" cap="none" strike="noStrike">
                          <a:solidFill>
                            <a:schemeClr val="dk1"/>
                          </a:solidFill>
                          <a:latin typeface="Roboto Light"/>
                          <a:ea typeface="Roboto Light"/>
                          <a:cs typeface="Roboto Light"/>
                          <a:sym typeface="Roboto Light"/>
                        </a:rPr>
                        <a:t>Hong Kong</a:t>
                      </a:r>
                      <a:endParaRPr sz="1300" u="none" cap="none" strike="noStrike"/>
                    </a:p>
                  </a:txBody>
                  <a:tcPr marT="4570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182880" lvl="0" marL="182880" marR="0" rtl="0" algn="l">
                        <a:lnSpc>
                          <a:spcPct val="100000"/>
                        </a:lnSpc>
                        <a:spcBef>
                          <a:spcPts val="0"/>
                        </a:spcBef>
                        <a:spcAft>
                          <a:spcPts val="0"/>
                        </a:spcAft>
                        <a:buClr>
                          <a:srgbClr val="F5821F"/>
                        </a:buClr>
                        <a:buSzPts val="1200"/>
                        <a:buFont typeface="Roboto Light"/>
                        <a:buChar char="●"/>
                      </a:pPr>
                      <a:r>
                        <a:rPr lang="en" sz="1200" u="none" cap="none" strike="noStrike">
                          <a:solidFill>
                            <a:schemeClr val="dk1"/>
                          </a:solidFill>
                          <a:latin typeface="Roboto Light"/>
                          <a:ea typeface="Roboto Light"/>
                          <a:cs typeface="Roboto Light"/>
                          <a:sym typeface="Roboto Light"/>
                        </a:rPr>
                        <a:t>India</a:t>
                      </a:r>
                      <a:endParaRPr sz="1200" u="none" cap="none" strike="noStrike">
                        <a:solidFill>
                          <a:schemeClr val="dk1"/>
                        </a:solidFill>
                        <a:latin typeface="Roboto Light"/>
                        <a:ea typeface="Roboto Light"/>
                        <a:cs typeface="Roboto Light"/>
                        <a:sym typeface="Roboto Light"/>
                      </a:endParaRPr>
                    </a:p>
                    <a:p>
                      <a:pPr indent="-182880" lvl="0" marL="182880" marR="0" rtl="0" algn="l">
                        <a:lnSpc>
                          <a:spcPct val="100000"/>
                        </a:lnSpc>
                        <a:spcBef>
                          <a:spcPts val="0"/>
                        </a:spcBef>
                        <a:spcAft>
                          <a:spcPts val="0"/>
                        </a:spcAft>
                        <a:buClr>
                          <a:srgbClr val="F5821F"/>
                        </a:buClr>
                        <a:buSzPts val="1200"/>
                        <a:buFont typeface="Roboto Light"/>
                        <a:buChar char="●"/>
                      </a:pPr>
                      <a:r>
                        <a:rPr lang="en" sz="1200" u="none" cap="none" strike="noStrike">
                          <a:solidFill>
                            <a:schemeClr val="dk1"/>
                          </a:solidFill>
                          <a:latin typeface="Roboto Light"/>
                          <a:ea typeface="Roboto Light"/>
                          <a:cs typeface="Roboto Light"/>
                          <a:sym typeface="Roboto Light"/>
                        </a:rPr>
                        <a:t>Italy</a:t>
                      </a:r>
                      <a:endParaRPr sz="1200" u="none" cap="none" strike="noStrike">
                        <a:solidFill>
                          <a:schemeClr val="dk1"/>
                        </a:solidFill>
                        <a:latin typeface="Roboto Light"/>
                        <a:ea typeface="Roboto Light"/>
                        <a:cs typeface="Roboto Light"/>
                        <a:sym typeface="Roboto Light"/>
                      </a:endParaRPr>
                    </a:p>
                    <a:p>
                      <a:pPr indent="-182880" lvl="0" marL="182880" marR="0" rtl="0" algn="l">
                        <a:lnSpc>
                          <a:spcPct val="100000"/>
                        </a:lnSpc>
                        <a:spcBef>
                          <a:spcPts val="0"/>
                        </a:spcBef>
                        <a:spcAft>
                          <a:spcPts val="0"/>
                        </a:spcAft>
                        <a:buClr>
                          <a:srgbClr val="F5821F"/>
                        </a:buClr>
                        <a:buSzPts val="1200"/>
                        <a:buFont typeface="Roboto Light"/>
                        <a:buChar char="●"/>
                      </a:pPr>
                      <a:r>
                        <a:rPr lang="en" sz="1200" u="none" cap="none" strike="noStrike">
                          <a:solidFill>
                            <a:schemeClr val="dk1"/>
                          </a:solidFill>
                          <a:latin typeface="Roboto Light"/>
                          <a:ea typeface="Roboto Light"/>
                          <a:cs typeface="Roboto Light"/>
                          <a:sym typeface="Roboto Light"/>
                        </a:rPr>
                        <a:t>Mexico</a:t>
                      </a:r>
                      <a:endParaRPr sz="1200" u="none" cap="none" strike="noStrike">
                        <a:solidFill>
                          <a:schemeClr val="dk1"/>
                        </a:solidFill>
                        <a:latin typeface="Roboto Light"/>
                        <a:ea typeface="Roboto Light"/>
                        <a:cs typeface="Roboto Light"/>
                        <a:sym typeface="Roboto Light"/>
                      </a:endParaRPr>
                    </a:p>
                    <a:p>
                      <a:pPr indent="-182880" lvl="0" marL="182880" marR="0" rtl="0" algn="l">
                        <a:lnSpc>
                          <a:spcPct val="100000"/>
                        </a:lnSpc>
                        <a:spcBef>
                          <a:spcPts val="0"/>
                        </a:spcBef>
                        <a:spcAft>
                          <a:spcPts val="0"/>
                        </a:spcAft>
                        <a:buClr>
                          <a:srgbClr val="F5821F"/>
                        </a:buClr>
                        <a:buSzPts val="1200"/>
                        <a:buFont typeface="Roboto Light"/>
                        <a:buChar char="●"/>
                      </a:pPr>
                      <a:r>
                        <a:rPr lang="en" sz="1200" u="none" cap="none" strike="noStrike">
                          <a:solidFill>
                            <a:schemeClr val="dk1"/>
                          </a:solidFill>
                          <a:latin typeface="Roboto Light"/>
                          <a:ea typeface="Roboto Light"/>
                          <a:cs typeface="Roboto Light"/>
                          <a:sym typeface="Roboto Light"/>
                        </a:rPr>
                        <a:t>Portugal</a:t>
                      </a:r>
                      <a:endParaRPr sz="1300" u="none" cap="none" strike="noStrike"/>
                    </a:p>
                  </a:txBody>
                  <a:tcPr marT="4570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182880" lvl="0" marL="182880" marR="0" rtl="0" algn="l">
                        <a:lnSpc>
                          <a:spcPct val="100000"/>
                        </a:lnSpc>
                        <a:spcBef>
                          <a:spcPts val="0"/>
                        </a:spcBef>
                        <a:spcAft>
                          <a:spcPts val="0"/>
                        </a:spcAft>
                        <a:buClr>
                          <a:srgbClr val="F5821F"/>
                        </a:buClr>
                        <a:buSzPts val="1200"/>
                        <a:buFont typeface="Roboto Light"/>
                        <a:buChar char="●"/>
                      </a:pPr>
                      <a:r>
                        <a:rPr lang="en" sz="1200" u="none" cap="none" strike="noStrike">
                          <a:solidFill>
                            <a:schemeClr val="dk1"/>
                          </a:solidFill>
                          <a:latin typeface="Roboto Light"/>
                          <a:ea typeface="Roboto Light"/>
                          <a:cs typeface="Roboto Light"/>
                          <a:sym typeface="Roboto Light"/>
                        </a:rPr>
                        <a:t>Puerto Rico</a:t>
                      </a:r>
                      <a:endParaRPr sz="1200" u="none" cap="none" strike="noStrike">
                        <a:solidFill>
                          <a:schemeClr val="dk1"/>
                        </a:solidFill>
                        <a:latin typeface="Roboto Light"/>
                        <a:ea typeface="Roboto Light"/>
                        <a:cs typeface="Roboto Light"/>
                        <a:sym typeface="Roboto Light"/>
                      </a:endParaRPr>
                    </a:p>
                    <a:p>
                      <a:pPr indent="-182880" lvl="0" marL="182880" marR="0" rtl="0" algn="l">
                        <a:lnSpc>
                          <a:spcPct val="100000"/>
                        </a:lnSpc>
                        <a:spcBef>
                          <a:spcPts val="0"/>
                        </a:spcBef>
                        <a:spcAft>
                          <a:spcPts val="0"/>
                        </a:spcAft>
                        <a:buClr>
                          <a:srgbClr val="F5821F"/>
                        </a:buClr>
                        <a:buSzPts val="1200"/>
                        <a:buFont typeface="Roboto Light"/>
                        <a:buChar char="●"/>
                      </a:pPr>
                      <a:r>
                        <a:rPr lang="en" sz="1200" u="none" cap="none" strike="noStrike">
                          <a:solidFill>
                            <a:schemeClr val="dk1"/>
                          </a:solidFill>
                          <a:latin typeface="Roboto Light"/>
                          <a:ea typeface="Roboto Light"/>
                          <a:cs typeface="Roboto Light"/>
                          <a:sym typeface="Roboto Light"/>
                        </a:rPr>
                        <a:t>South Africa</a:t>
                      </a:r>
                      <a:endParaRPr sz="1200" u="none" cap="none" strike="noStrike">
                        <a:solidFill>
                          <a:schemeClr val="dk1"/>
                        </a:solidFill>
                        <a:latin typeface="Roboto Light"/>
                        <a:ea typeface="Roboto Light"/>
                        <a:cs typeface="Roboto Light"/>
                        <a:sym typeface="Roboto Light"/>
                      </a:endParaRPr>
                    </a:p>
                    <a:p>
                      <a:pPr indent="-182880" lvl="0" marL="182880" marR="0" rtl="0" algn="l">
                        <a:lnSpc>
                          <a:spcPct val="100000"/>
                        </a:lnSpc>
                        <a:spcBef>
                          <a:spcPts val="0"/>
                        </a:spcBef>
                        <a:spcAft>
                          <a:spcPts val="0"/>
                        </a:spcAft>
                        <a:buClr>
                          <a:srgbClr val="F5821F"/>
                        </a:buClr>
                        <a:buSzPts val="1200"/>
                        <a:buFont typeface="Roboto Light"/>
                        <a:buChar char="●"/>
                      </a:pPr>
                      <a:r>
                        <a:rPr lang="en" sz="1200" u="none" cap="none" strike="noStrike">
                          <a:solidFill>
                            <a:schemeClr val="dk1"/>
                          </a:solidFill>
                          <a:latin typeface="Roboto Light"/>
                          <a:ea typeface="Roboto Light"/>
                          <a:cs typeface="Roboto Light"/>
                          <a:sym typeface="Roboto Light"/>
                        </a:rPr>
                        <a:t>UK</a:t>
                      </a:r>
                      <a:endParaRPr sz="1200" u="none" cap="none" strike="noStrike">
                        <a:solidFill>
                          <a:schemeClr val="dk1"/>
                        </a:solidFill>
                        <a:latin typeface="Roboto Light"/>
                        <a:ea typeface="Roboto Light"/>
                        <a:cs typeface="Roboto Light"/>
                        <a:sym typeface="Roboto Light"/>
                      </a:endParaRPr>
                    </a:p>
                    <a:p>
                      <a:pPr indent="-182880" lvl="0" marL="182880" marR="0" rtl="0" algn="l">
                        <a:lnSpc>
                          <a:spcPct val="100000"/>
                        </a:lnSpc>
                        <a:spcBef>
                          <a:spcPts val="0"/>
                        </a:spcBef>
                        <a:spcAft>
                          <a:spcPts val="0"/>
                        </a:spcAft>
                        <a:buClr>
                          <a:srgbClr val="F5821F"/>
                        </a:buClr>
                        <a:buSzPts val="1200"/>
                        <a:buFont typeface="Roboto Light"/>
                        <a:buChar char="●"/>
                      </a:pPr>
                      <a:r>
                        <a:rPr lang="en" sz="1200" u="none" cap="none" strike="noStrike">
                          <a:solidFill>
                            <a:schemeClr val="dk1"/>
                          </a:solidFill>
                          <a:latin typeface="Roboto Light"/>
                          <a:ea typeface="Roboto Light"/>
                          <a:cs typeface="Roboto Light"/>
                          <a:sym typeface="Roboto Light"/>
                        </a:rPr>
                        <a:t>United States</a:t>
                      </a:r>
                      <a:endParaRPr sz="1200" u="none" cap="none" strike="noStrike">
                        <a:solidFill>
                          <a:schemeClr val="dk1"/>
                        </a:solidFill>
                        <a:latin typeface="Roboto Light"/>
                        <a:ea typeface="Roboto Light"/>
                        <a:cs typeface="Roboto Light"/>
                        <a:sym typeface="Roboto Light"/>
                      </a:endParaRPr>
                    </a:p>
                  </a:txBody>
                  <a:tcPr marT="4570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023" name="Google Shape;1023;p80"/>
          <p:cNvSpPr txBox="1"/>
          <p:nvPr/>
        </p:nvSpPr>
        <p:spPr>
          <a:xfrm>
            <a:off x="0" y="194154"/>
            <a:ext cx="9140400" cy="565800"/>
          </a:xfrm>
          <a:prstGeom prst="rect">
            <a:avLst/>
          </a:prstGeom>
          <a:noFill/>
          <a:ln>
            <a:noFill/>
          </a:ln>
        </p:spPr>
        <p:txBody>
          <a:bodyPr anchorCtr="0" anchor="t" bIns="91425" lIns="91425" spcFirstLastPara="1" rIns="91425" wrap="square" tIns="91425">
            <a:noAutofit/>
          </a:bodyPr>
          <a:lstStyle/>
          <a:p>
            <a:pPr indent="0" lvl="0" marL="0" marR="0" rtl="0" algn="ctr">
              <a:lnSpc>
                <a:spcPct val="105000"/>
              </a:lnSpc>
              <a:spcBef>
                <a:spcPts val="0"/>
              </a:spcBef>
              <a:spcAft>
                <a:spcPts val="0"/>
              </a:spcAft>
              <a:buClr>
                <a:srgbClr val="000000"/>
              </a:buClr>
              <a:buSzPts val="2700"/>
              <a:buFont typeface="Arial"/>
              <a:buNone/>
            </a:pPr>
            <a:r>
              <a:rPr b="1" i="0" lang="en" sz="2700" u="none" cap="none" strike="noStrike">
                <a:solidFill>
                  <a:srgbClr val="18469C"/>
                </a:solidFill>
                <a:latin typeface="Roboto"/>
                <a:ea typeface="Roboto"/>
                <a:cs typeface="Roboto"/>
                <a:sym typeface="Roboto"/>
              </a:rPr>
              <a:t>eXp Continues International Expansion! </a:t>
            </a:r>
            <a:endParaRPr b="1" i="0" sz="2700" u="none" cap="none" strike="noStrike">
              <a:solidFill>
                <a:srgbClr val="18469C"/>
              </a:solidFill>
              <a:latin typeface="Roboto"/>
              <a:ea typeface="Roboto"/>
              <a:cs typeface="Roboto"/>
              <a:sym typeface="Roboto"/>
            </a:endParaRPr>
          </a:p>
          <a:p>
            <a:pPr indent="0" lvl="0" marL="0" marR="0" rtl="0" algn="ctr">
              <a:lnSpc>
                <a:spcPct val="105000"/>
              </a:lnSpc>
              <a:spcBef>
                <a:spcPts val="0"/>
              </a:spcBef>
              <a:spcAft>
                <a:spcPts val="0"/>
              </a:spcAft>
              <a:buClr>
                <a:srgbClr val="000000"/>
              </a:buClr>
              <a:buSzPts val="1800"/>
              <a:buFont typeface="Arial"/>
              <a:buNone/>
            </a:pPr>
            <a:r>
              <a:t/>
            </a:r>
            <a:endParaRPr b="0" i="0" sz="1800" u="none" cap="none" strike="noStrike">
              <a:solidFill>
                <a:srgbClr val="353A42"/>
              </a:solidFill>
              <a:latin typeface="Roboto Light"/>
              <a:ea typeface="Roboto Light"/>
              <a:cs typeface="Roboto Light"/>
              <a:sym typeface="Roboto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81"/>
          <p:cNvSpPr/>
          <p:nvPr/>
        </p:nvSpPr>
        <p:spPr>
          <a:xfrm>
            <a:off x="368025" y="252725"/>
            <a:ext cx="6094200" cy="5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9469D"/>
                </a:solidFill>
                <a:latin typeface="Roboto"/>
                <a:ea typeface="Roboto"/>
                <a:cs typeface="Roboto"/>
                <a:sym typeface="Roboto"/>
              </a:rPr>
              <a:t>Agent Voice in the Company</a:t>
            </a:r>
            <a:endParaRPr b="1" i="0" sz="3000" u="none" cap="none" strike="noStrike">
              <a:solidFill>
                <a:srgbClr val="19469D"/>
              </a:solidFill>
              <a:latin typeface="Roboto"/>
              <a:ea typeface="Roboto"/>
              <a:cs typeface="Roboto"/>
              <a:sym typeface="Roboto"/>
            </a:endParaRPr>
          </a:p>
        </p:txBody>
      </p:sp>
      <p:sp>
        <p:nvSpPr>
          <p:cNvPr id="1029" name="Google Shape;1029;p81"/>
          <p:cNvSpPr txBox="1"/>
          <p:nvPr/>
        </p:nvSpPr>
        <p:spPr>
          <a:xfrm>
            <a:off x="452125" y="1701375"/>
            <a:ext cx="6020100" cy="2560800"/>
          </a:xfrm>
          <a:prstGeom prst="rect">
            <a:avLst/>
          </a:prstGeom>
          <a:noFill/>
          <a:ln>
            <a:noFill/>
          </a:ln>
        </p:spPr>
        <p:txBody>
          <a:bodyPr anchorCtr="0" anchor="t" bIns="34275" lIns="0" spcFirstLastPara="1" rIns="68575" wrap="square" tIns="0">
            <a:noAutofit/>
          </a:bodyPr>
          <a:lstStyle/>
          <a:p>
            <a:pPr indent="0" lvl="0" marL="0" marR="0" rtl="0" algn="l">
              <a:lnSpc>
                <a:spcPct val="115000"/>
              </a:lnSpc>
              <a:spcBef>
                <a:spcPts val="0"/>
              </a:spcBef>
              <a:spcAft>
                <a:spcPts val="0"/>
              </a:spcAft>
              <a:buClr>
                <a:srgbClr val="000000"/>
              </a:buClr>
              <a:buSzPts val="1100"/>
              <a:buFont typeface="Arial"/>
              <a:buNone/>
            </a:pPr>
            <a:r>
              <a:rPr b="0" i="0" lang="en" sz="1600" u="none" cap="none" strike="noStrike">
                <a:solidFill>
                  <a:srgbClr val="353A42"/>
                </a:solidFill>
                <a:latin typeface="Roboto Light"/>
                <a:ea typeface="Roboto Light"/>
                <a:cs typeface="Roboto Light"/>
                <a:sym typeface="Roboto Light"/>
              </a:rPr>
              <a:t>The CDN Agent Advisory Council (CAAC) is made up of nominated </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1100"/>
              <a:buFont typeface="Arial"/>
              <a:buNone/>
            </a:pPr>
            <a:r>
              <a:rPr b="0" i="0" lang="en" sz="1600" u="none" cap="none" strike="noStrike">
                <a:solidFill>
                  <a:srgbClr val="353A42"/>
                </a:solidFill>
                <a:latin typeface="Roboto Light"/>
                <a:ea typeface="Roboto Light"/>
                <a:cs typeface="Roboto Light"/>
                <a:sym typeface="Roboto Light"/>
              </a:rPr>
              <a:t>and selected eXp Realty agents and brokers from a variety of production levels and locations.</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1100"/>
              <a:buFont typeface="Arial"/>
              <a:buNone/>
            </a:pPr>
            <a:r>
              <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1100"/>
              <a:buFont typeface="Arial"/>
              <a:buNone/>
            </a:pPr>
            <a:r>
              <a:rPr b="0" i="0" lang="en" sz="1600" u="none" cap="none" strike="noStrike">
                <a:solidFill>
                  <a:srgbClr val="353A42"/>
                </a:solidFill>
                <a:latin typeface="Roboto Light"/>
                <a:ea typeface="Roboto Light"/>
                <a:cs typeface="Roboto Light"/>
                <a:sym typeface="Roboto Light"/>
              </a:rPr>
              <a:t>The CAAC ensures that the voice of the agent is heard at the highest levels of the company. It benefits shareholders while providing new ways for our senior leadership to obtain additional insight as our company grows. </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353A42"/>
              </a:solidFill>
              <a:latin typeface="Roboto Light"/>
              <a:ea typeface="Roboto Light"/>
              <a:cs typeface="Roboto Light"/>
              <a:sym typeface="Roboto Light"/>
            </a:endParaRPr>
          </a:p>
        </p:txBody>
      </p:sp>
      <p:pic>
        <p:nvPicPr>
          <p:cNvPr id="1030" name="Google Shape;1030;p81"/>
          <p:cNvPicPr preferRelativeResize="0"/>
          <p:nvPr/>
        </p:nvPicPr>
        <p:blipFill/>
        <p:spPr>
          <a:xfrm>
            <a:off x="7093083" y="5492"/>
            <a:ext cx="1025466" cy="1025470"/>
          </a:xfrm>
          <a:prstGeom prst="rect">
            <a:avLst/>
          </a:prstGeom>
          <a:solidFill>
            <a:srgbClr val="FFFFFF"/>
          </a:solidFill>
          <a:ln>
            <a:noFill/>
          </a:ln>
        </p:spPr>
      </p:pic>
      <p:pic>
        <p:nvPicPr>
          <p:cNvPr id="1031" name="Google Shape;1031;p81"/>
          <p:cNvPicPr preferRelativeResize="0"/>
          <p:nvPr/>
        </p:nvPicPr>
        <p:blipFill rotWithShape="1">
          <a:blip r:embed="rId3">
            <a:alphaModFix/>
          </a:blip>
          <a:srcRect b="29" l="0" r="0" t="39"/>
          <a:stretch/>
        </p:blipFill>
        <p:spPr>
          <a:xfrm>
            <a:off x="8288975" y="860507"/>
            <a:ext cx="855023" cy="855026"/>
          </a:xfrm>
          <a:prstGeom prst="rect">
            <a:avLst/>
          </a:prstGeom>
          <a:noFill/>
          <a:ln>
            <a:noFill/>
          </a:ln>
        </p:spPr>
      </p:pic>
      <p:pic>
        <p:nvPicPr>
          <p:cNvPr id="1032" name="Google Shape;1032;p81"/>
          <p:cNvPicPr preferRelativeResize="0"/>
          <p:nvPr/>
        </p:nvPicPr>
        <p:blipFill rotWithShape="1">
          <a:blip r:embed="rId4">
            <a:alphaModFix/>
          </a:blip>
          <a:srcRect b="0" l="0" r="0" t="0"/>
          <a:stretch/>
        </p:blipFill>
        <p:spPr>
          <a:xfrm>
            <a:off x="7433957" y="860507"/>
            <a:ext cx="855030" cy="855020"/>
          </a:xfrm>
          <a:prstGeom prst="rect">
            <a:avLst/>
          </a:prstGeom>
          <a:noFill/>
          <a:ln>
            <a:noFill/>
          </a:ln>
        </p:spPr>
      </p:pic>
      <p:pic>
        <p:nvPicPr>
          <p:cNvPr id="1033" name="Google Shape;1033;p81"/>
          <p:cNvPicPr preferRelativeResize="0"/>
          <p:nvPr/>
        </p:nvPicPr>
        <p:blipFill rotWithShape="1">
          <a:blip r:embed="rId5">
            <a:alphaModFix/>
          </a:blip>
          <a:srcRect b="9664" l="0" r="0" t="9664"/>
          <a:stretch/>
        </p:blipFill>
        <p:spPr>
          <a:xfrm>
            <a:off x="7433960" y="5500"/>
            <a:ext cx="855022" cy="855023"/>
          </a:xfrm>
          <a:prstGeom prst="rect">
            <a:avLst/>
          </a:prstGeom>
          <a:noFill/>
          <a:ln>
            <a:noFill/>
          </a:ln>
        </p:spPr>
      </p:pic>
      <p:pic>
        <p:nvPicPr>
          <p:cNvPr id="1034" name="Google Shape;1034;p81"/>
          <p:cNvPicPr preferRelativeResize="0"/>
          <p:nvPr/>
        </p:nvPicPr>
        <p:blipFill rotWithShape="1">
          <a:blip r:embed="rId6">
            <a:alphaModFix/>
          </a:blip>
          <a:srcRect b="0" l="0" r="0" t="0"/>
          <a:stretch/>
        </p:blipFill>
        <p:spPr>
          <a:xfrm>
            <a:off x="8288963" y="1719986"/>
            <a:ext cx="855027" cy="855027"/>
          </a:xfrm>
          <a:prstGeom prst="rect">
            <a:avLst/>
          </a:prstGeom>
          <a:noFill/>
          <a:ln>
            <a:noFill/>
          </a:ln>
        </p:spPr>
      </p:pic>
      <p:pic>
        <p:nvPicPr>
          <p:cNvPr id="1035" name="Google Shape;1035;p81"/>
          <p:cNvPicPr preferRelativeResize="0"/>
          <p:nvPr/>
        </p:nvPicPr>
        <p:blipFill rotWithShape="1">
          <a:blip r:embed="rId7">
            <a:alphaModFix/>
          </a:blip>
          <a:srcRect b="228" l="0" r="0" t="219"/>
          <a:stretch/>
        </p:blipFill>
        <p:spPr>
          <a:xfrm>
            <a:off x="7433958" y="2575012"/>
            <a:ext cx="855023" cy="855027"/>
          </a:xfrm>
          <a:prstGeom prst="rect">
            <a:avLst/>
          </a:prstGeom>
          <a:noFill/>
          <a:ln>
            <a:noFill/>
          </a:ln>
        </p:spPr>
      </p:pic>
      <p:pic>
        <p:nvPicPr>
          <p:cNvPr id="1036" name="Google Shape;1036;p81"/>
          <p:cNvPicPr preferRelativeResize="0"/>
          <p:nvPr/>
        </p:nvPicPr>
        <p:blipFill rotWithShape="1">
          <a:blip r:embed="rId8">
            <a:alphaModFix/>
          </a:blip>
          <a:srcRect b="1181" l="0" r="0" t="1181"/>
          <a:stretch/>
        </p:blipFill>
        <p:spPr>
          <a:xfrm>
            <a:off x="7433958" y="1719986"/>
            <a:ext cx="855026" cy="855026"/>
          </a:xfrm>
          <a:prstGeom prst="rect">
            <a:avLst/>
          </a:prstGeom>
          <a:noFill/>
          <a:ln>
            <a:noFill/>
          </a:ln>
        </p:spPr>
      </p:pic>
      <p:pic>
        <p:nvPicPr>
          <p:cNvPr id="1037" name="Google Shape;1037;p81"/>
          <p:cNvPicPr preferRelativeResize="0"/>
          <p:nvPr/>
        </p:nvPicPr>
        <p:blipFill rotWithShape="1">
          <a:blip r:embed="rId9">
            <a:alphaModFix/>
          </a:blip>
          <a:srcRect b="0" l="0" r="0" t="0"/>
          <a:stretch/>
        </p:blipFill>
        <p:spPr>
          <a:xfrm>
            <a:off x="8288973" y="2575012"/>
            <a:ext cx="855027" cy="855024"/>
          </a:xfrm>
          <a:prstGeom prst="rect">
            <a:avLst/>
          </a:prstGeom>
          <a:noFill/>
          <a:ln>
            <a:noFill/>
          </a:ln>
        </p:spPr>
      </p:pic>
      <p:pic>
        <p:nvPicPr>
          <p:cNvPr id="1038" name="Google Shape;1038;p81"/>
          <p:cNvPicPr preferRelativeResize="0"/>
          <p:nvPr/>
        </p:nvPicPr>
        <p:blipFill rotWithShape="1">
          <a:blip r:embed="rId10">
            <a:alphaModFix/>
          </a:blip>
          <a:srcRect b="0" l="0" r="0" t="0"/>
          <a:stretch/>
        </p:blipFill>
        <p:spPr>
          <a:xfrm>
            <a:off x="8288965" y="3430037"/>
            <a:ext cx="855026" cy="855024"/>
          </a:xfrm>
          <a:prstGeom prst="rect">
            <a:avLst/>
          </a:prstGeom>
          <a:noFill/>
          <a:ln>
            <a:noFill/>
          </a:ln>
        </p:spPr>
      </p:pic>
      <p:pic>
        <p:nvPicPr>
          <p:cNvPr id="1039" name="Google Shape;1039;p81"/>
          <p:cNvPicPr preferRelativeResize="0"/>
          <p:nvPr/>
        </p:nvPicPr>
        <p:blipFill>
          <a:blip r:embed="rId11">
            <a:alphaModFix/>
          </a:blip>
          <a:stretch>
            <a:fillRect/>
          </a:stretch>
        </p:blipFill>
        <p:spPr>
          <a:xfrm>
            <a:off x="8288967" y="5507"/>
            <a:ext cx="855013" cy="855900"/>
          </a:xfrm>
          <a:prstGeom prst="rect">
            <a:avLst/>
          </a:prstGeom>
          <a:noFill/>
          <a:ln>
            <a:noFill/>
          </a:ln>
        </p:spPr>
      </p:pic>
      <p:pic>
        <p:nvPicPr>
          <p:cNvPr id="1040" name="Google Shape;1040;p81"/>
          <p:cNvPicPr preferRelativeResize="0"/>
          <p:nvPr/>
        </p:nvPicPr>
        <p:blipFill rotWithShape="1">
          <a:blip r:embed="rId12">
            <a:alphaModFix/>
          </a:blip>
          <a:srcRect b="16666" l="0" r="0" t="16666"/>
          <a:stretch/>
        </p:blipFill>
        <p:spPr>
          <a:xfrm>
            <a:off x="7433960" y="3434498"/>
            <a:ext cx="855025" cy="855027"/>
          </a:xfrm>
          <a:prstGeom prst="rect">
            <a:avLst/>
          </a:prstGeom>
          <a:noFill/>
          <a:ln>
            <a:noFill/>
          </a:ln>
        </p:spPr>
      </p:pic>
      <p:pic>
        <p:nvPicPr>
          <p:cNvPr id="1041" name="Google Shape;1041;p81"/>
          <p:cNvPicPr preferRelativeResize="0"/>
          <p:nvPr/>
        </p:nvPicPr>
        <p:blipFill rotWithShape="1">
          <a:blip r:embed="rId13">
            <a:alphaModFix/>
          </a:blip>
          <a:srcRect b="0" l="0" r="0" t="0"/>
          <a:stretch/>
        </p:blipFill>
        <p:spPr>
          <a:xfrm>
            <a:off x="8288965" y="4289511"/>
            <a:ext cx="855025" cy="855025"/>
          </a:xfrm>
          <a:prstGeom prst="rect">
            <a:avLst/>
          </a:prstGeom>
          <a:noFill/>
          <a:ln>
            <a:noFill/>
          </a:ln>
        </p:spPr>
      </p:pic>
      <p:pic>
        <p:nvPicPr>
          <p:cNvPr id="1042" name="Google Shape;1042;p81"/>
          <p:cNvPicPr preferRelativeResize="0"/>
          <p:nvPr/>
        </p:nvPicPr>
        <p:blipFill rotWithShape="1">
          <a:blip r:embed="rId14">
            <a:alphaModFix/>
          </a:blip>
          <a:srcRect b="26304" l="0" r="0" t="6264"/>
          <a:stretch/>
        </p:blipFill>
        <p:spPr>
          <a:xfrm>
            <a:off x="7433956" y="4293975"/>
            <a:ext cx="855025" cy="855025"/>
          </a:xfrm>
          <a:prstGeom prst="rect">
            <a:avLst/>
          </a:prstGeom>
          <a:noFill/>
          <a:ln>
            <a:noFill/>
          </a:ln>
        </p:spPr>
      </p:pic>
      <p:pic>
        <p:nvPicPr>
          <p:cNvPr id="1043" name="Google Shape;1043;p81"/>
          <p:cNvPicPr preferRelativeResize="0"/>
          <p:nvPr/>
        </p:nvPicPr>
        <p:blipFill>
          <a:blip r:embed="rId15">
            <a:alphaModFix/>
          </a:blip>
          <a:stretch>
            <a:fillRect/>
          </a:stretch>
        </p:blipFill>
        <p:spPr>
          <a:xfrm>
            <a:off x="368025" y="861397"/>
            <a:ext cx="5677850" cy="4324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82"/>
          <p:cNvSpPr/>
          <p:nvPr/>
        </p:nvSpPr>
        <p:spPr>
          <a:xfrm>
            <a:off x="-150" y="2307900"/>
            <a:ext cx="9144000" cy="1594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i="0" lang="en" sz="4800" u="none" cap="none" strike="noStrike">
                <a:solidFill>
                  <a:srgbClr val="FFFFFF"/>
                </a:solidFill>
                <a:latin typeface="Roboto"/>
                <a:ea typeface="Roboto"/>
                <a:cs typeface="Roboto"/>
                <a:sym typeface="Roboto"/>
              </a:rPr>
              <a:t>Join the team that’s </a:t>
            </a:r>
            <a:endParaRPr b="1" i="0" sz="48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100"/>
              <a:buFont typeface="Arial"/>
              <a:buNone/>
            </a:pPr>
            <a:r>
              <a:rPr b="1" i="0" lang="en" sz="4800" u="none" cap="none" strike="noStrike">
                <a:solidFill>
                  <a:srgbClr val="FFFFFF"/>
                </a:solidFill>
                <a:latin typeface="Roboto"/>
                <a:ea typeface="Roboto"/>
                <a:cs typeface="Roboto"/>
                <a:sym typeface="Roboto"/>
              </a:rPr>
              <a:t>breaking down boundaries.</a:t>
            </a:r>
            <a:endParaRPr b="1" i="0" sz="48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1" i="0" sz="5000" u="none" cap="none" strike="noStrike">
              <a:solidFill>
                <a:srgbClr val="FFFFFF"/>
              </a:solidFill>
              <a:latin typeface="Roboto"/>
              <a:ea typeface="Roboto"/>
              <a:cs typeface="Roboto"/>
              <a:sym typeface="Roboto"/>
            </a:endParaRPr>
          </a:p>
        </p:txBody>
      </p:sp>
      <p:sp>
        <p:nvSpPr>
          <p:cNvPr id="1049" name="Google Shape;1049;p82"/>
          <p:cNvSpPr/>
          <p:nvPr/>
        </p:nvSpPr>
        <p:spPr>
          <a:xfrm>
            <a:off x="4268892" y="1502493"/>
            <a:ext cx="606300" cy="6063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50" name="Google Shape;1050;p82"/>
          <p:cNvGrpSpPr/>
          <p:nvPr/>
        </p:nvGrpSpPr>
        <p:grpSpPr>
          <a:xfrm>
            <a:off x="4356998" y="1661876"/>
            <a:ext cx="430232" cy="287662"/>
            <a:chOff x="1324575" y="1338850"/>
            <a:chExt cx="4973775" cy="3325575"/>
          </a:xfrm>
        </p:grpSpPr>
        <p:sp>
          <p:nvSpPr>
            <p:cNvPr id="1051" name="Google Shape;1051;p82"/>
            <p:cNvSpPr/>
            <p:nvPr/>
          </p:nvSpPr>
          <p:spPr>
            <a:xfrm>
              <a:off x="2617500" y="3158875"/>
              <a:ext cx="2323850" cy="1505550"/>
            </a:xfrm>
            <a:custGeom>
              <a:rect b="b" l="l" r="r" t="t"/>
              <a:pathLst>
                <a:path extrusionOk="0" h="60222" w="92954">
                  <a:moveTo>
                    <a:pt x="31917" y="1"/>
                  </a:moveTo>
                  <a:lnTo>
                    <a:pt x="30985" y="117"/>
                  </a:lnTo>
                  <a:lnTo>
                    <a:pt x="23763" y="1865"/>
                  </a:lnTo>
                  <a:lnTo>
                    <a:pt x="16425" y="4194"/>
                  </a:lnTo>
                  <a:lnTo>
                    <a:pt x="13396" y="5359"/>
                  </a:lnTo>
                  <a:lnTo>
                    <a:pt x="8388" y="8737"/>
                  </a:lnTo>
                  <a:lnTo>
                    <a:pt x="4660" y="13280"/>
                  </a:lnTo>
                  <a:lnTo>
                    <a:pt x="2331" y="18871"/>
                  </a:lnTo>
                  <a:lnTo>
                    <a:pt x="1748" y="22132"/>
                  </a:lnTo>
                  <a:lnTo>
                    <a:pt x="700" y="32616"/>
                  </a:lnTo>
                  <a:lnTo>
                    <a:pt x="1" y="43332"/>
                  </a:lnTo>
                  <a:lnTo>
                    <a:pt x="1" y="45312"/>
                  </a:lnTo>
                  <a:lnTo>
                    <a:pt x="1399" y="48341"/>
                  </a:lnTo>
                  <a:lnTo>
                    <a:pt x="2796" y="49622"/>
                  </a:lnTo>
                  <a:lnTo>
                    <a:pt x="5592" y="51835"/>
                  </a:lnTo>
                  <a:lnTo>
                    <a:pt x="11882" y="55213"/>
                  </a:lnTo>
                  <a:lnTo>
                    <a:pt x="15260" y="56261"/>
                  </a:lnTo>
                  <a:lnTo>
                    <a:pt x="19104" y="57310"/>
                  </a:lnTo>
                  <a:lnTo>
                    <a:pt x="26908" y="58824"/>
                  </a:lnTo>
                  <a:lnTo>
                    <a:pt x="39838" y="59989"/>
                  </a:lnTo>
                  <a:lnTo>
                    <a:pt x="49971" y="60222"/>
                  </a:lnTo>
                  <a:lnTo>
                    <a:pt x="58707" y="59406"/>
                  </a:lnTo>
                  <a:lnTo>
                    <a:pt x="70938" y="57776"/>
                  </a:lnTo>
                  <a:lnTo>
                    <a:pt x="73501" y="57310"/>
                  </a:lnTo>
                  <a:lnTo>
                    <a:pt x="78509" y="56028"/>
                  </a:lnTo>
                  <a:lnTo>
                    <a:pt x="83285" y="54048"/>
                  </a:lnTo>
                  <a:lnTo>
                    <a:pt x="87711" y="51369"/>
                  </a:lnTo>
                  <a:lnTo>
                    <a:pt x="89808" y="49738"/>
                  </a:lnTo>
                  <a:lnTo>
                    <a:pt x="91322" y="48341"/>
                  </a:lnTo>
                  <a:lnTo>
                    <a:pt x="92604" y="46011"/>
                  </a:lnTo>
                  <a:lnTo>
                    <a:pt x="92953" y="44147"/>
                  </a:lnTo>
                  <a:lnTo>
                    <a:pt x="92953" y="43099"/>
                  </a:lnTo>
                  <a:lnTo>
                    <a:pt x="92371" y="33431"/>
                  </a:lnTo>
                  <a:lnTo>
                    <a:pt x="91555" y="23880"/>
                  </a:lnTo>
                  <a:lnTo>
                    <a:pt x="91089" y="20152"/>
                  </a:lnTo>
                  <a:lnTo>
                    <a:pt x="88643" y="13862"/>
                  </a:lnTo>
                  <a:lnTo>
                    <a:pt x="84566" y="8737"/>
                  </a:lnTo>
                  <a:lnTo>
                    <a:pt x="78975" y="5010"/>
                  </a:lnTo>
                  <a:lnTo>
                    <a:pt x="75481" y="3728"/>
                  </a:lnTo>
                  <a:lnTo>
                    <a:pt x="69657" y="1981"/>
                  </a:lnTo>
                  <a:lnTo>
                    <a:pt x="63600" y="350"/>
                  </a:lnTo>
                  <a:lnTo>
                    <a:pt x="62085" y="1"/>
                  </a:lnTo>
                  <a:lnTo>
                    <a:pt x="59057" y="583"/>
                  </a:lnTo>
                  <a:lnTo>
                    <a:pt x="57659" y="1399"/>
                  </a:lnTo>
                  <a:lnTo>
                    <a:pt x="54980" y="2913"/>
                  </a:lnTo>
                  <a:lnTo>
                    <a:pt x="52185" y="4078"/>
                  </a:lnTo>
                  <a:lnTo>
                    <a:pt x="49855" y="4777"/>
                  </a:lnTo>
                  <a:lnTo>
                    <a:pt x="45429" y="5010"/>
                  </a:lnTo>
                  <a:lnTo>
                    <a:pt x="41119" y="4194"/>
                  </a:lnTo>
                  <a:lnTo>
                    <a:pt x="36925" y="2447"/>
                  </a:lnTo>
                  <a:lnTo>
                    <a:pt x="34945" y="1282"/>
                  </a:lnTo>
                  <a:lnTo>
                    <a:pt x="34013" y="700"/>
                  </a:lnTo>
                  <a:lnTo>
                    <a:pt x="31917" y="1"/>
                  </a:lnTo>
                  <a:close/>
                </a:path>
              </a:pathLst>
            </a:cu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p82"/>
            <p:cNvSpPr/>
            <p:nvPr/>
          </p:nvSpPr>
          <p:spPr>
            <a:xfrm>
              <a:off x="4335600" y="2710425"/>
              <a:ext cx="1962750" cy="1295875"/>
            </a:xfrm>
            <a:custGeom>
              <a:rect b="b" l="l" r="r" t="t"/>
              <a:pathLst>
                <a:path extrusionOk="0" h="51835" w="78510">
                  <a:moveTo>
                    <a:pt x="25044" y="1"/>
                  </a:moveTo>
                  <a:lnTo>
                    <a:pt x="17939" y="1748"/>
                  </a:lnTo>
                  <a:lnTo>
                    <a:pt x="10950" y="4078"/>
                  </a:lnTo>
                  <a:lnTo>
                    <a:pt x="8853" y="4893"/>
                  </a:lnTo>
                  <a:lnTo>
                    <a:pt x="5359" y="7339"/>
                  </a:lnTo>
                  <a:lnTo>
                    <a:pt x="2680" y="10600"/>
                  </a:lnTo>
                  <a:lnTo>
                    <a:pt x="700" y="14444"/>
                  </a:lnTo>
                  <a:lnTo>
                    <a:pt x="1" y="16774"/>
                  </a:lnTo>
                  <a:lnTo>
                    <a:pt x="3845" y="17822"/>
                  </a:lnTo>
                  <a:lnTo>
                    <a:pt x="7572" y="19220"/>
                  </a:lnTo>
                  <a:lnTo>
                    <a:pt x="11300" y="20618"/>
                  </a:lnTo>
                  <a:lnTo>
                    <a:pt x="17473" y="24462"/>
                  </a:lnTo>
                  <a:lnTo>
                    <a:pt x="21899" y="29703"/>
                  </a:lnTo>
                  <a:lnTo>
                    <a:pt x="24695" y="36343"/>
                  </a:lnTo>
                  <a:lnTo>
                    <a:pt x="25510" y="40303"/>
                  </a:lnTo>
                  <a:lnTo>
                    <a:pt x="26209" y="45778"/>
                  </a:lnTo>
                  <a:lnTo>
                    <a:pt x="26792" y="51253"/>
                  </a:lnTo>
                  <a:lnTo>
                    <a:pt x="27258" y="51253"/>
                  </a:lnTo>
                  <a:lnTo>
                    <a:pt x="27491" y="51369"/>
                  </a:lnTo>
                  <a:lnTo>
                    <a:pt x="35528" y="51835"/>
                  </a:lnTo>
                  <a:lnTo>
                    <a:pt x="51369" y="51253"/>
                  </a:lnTo>
                  <a:lnTo>
                    <a:pt x="59290" y="50088"/>
                  </a:lnTo>
                  <a:lnTo>
                    <a:pt x="63833" y="49039"/>
                  </a:lnTo>
                  <a:lnTo>
                    <a:pt x="70123" y="46710"/>
                  </a:lnTo>
                  <a:lnTo>
                    <a:pt x="74083" y="44380"/>
                  </a:lnTo>
                  <a:lnTo>
                    <a:pt x="75830" y="42982"/>
                  </a:lnTo>
                  <a:lnTo>
                    <a:pt x="77112" y="41818"/>
                  </a:lnTo>
                  <a:lnTo>
                    <a:pt x="78393" y="39022"/>
                  </a:lnTo>
                  <a:lnTo>
                    <a:pt x="78509" y="37275"/>
                  </a:lnTo>
                  <a:lnTo>
                    <a:pt x="77927" y="28422"/>
                  </a:lnTo>
                  <a:lnTo>
                    <a:pt x="77228" y="19686"/>
                  </a:lnTo>
                  <a:lnTo>
                    <a:pt x="76762" y="16890"/>
                  </a:lnTo>
                  <a:lnTo>
                    <a:pt x="74898" y="11998"/>
                  </a:lnTo>
                  <a:lnTo>
                    <a:pt x="71870" y="7921"/>
                  </a:lnTo>
                  <a:lnTo>
                    <a:pt x="67560" y="4893"/>
                  </a:lnTo>
                  <a:lnTo>
                    <a:pt x="64998" y="3728"/>
                  </a:lnTo>
                  <a:lnTo>
                    <a:pt x="58358" y="1631"/>
                  </a:lnTo>
                  <a:lnTo>
                    <a:pt x="51719" y="1"/>
                  </a:lnTo>
                  <a:lnTo>
                    <a:pt x="50204" y="1"/>
                  </a:lnTo>
                  <a:lnTo>
                    <a:pt x="48923" y="583"/>
                  </a:lnTo>
                  <a:lnTo>
                    <a:pt x="46244" y="2214"/>
                  </a:lnTo>
                  <a:lnTo>
                    <a:pt x="40886" y="4078"/>
                  </a:lnTo>
                  <a:lnTo>
                    <a:pt x="35644" y="4078"/>
                  </a:lnTo>
                  <a:lnTo>
                    <a:pt x="30286" y="2214"/>
                  </a:lnTo>
                  <a:lnTo>
                    <a:pt x="27723" y="583"/>
                  </a:lnTo>
                  <a:lnTo>
                    <a:pt x="26442" y="1"/>
                  </a:lnTo>
                  <a:close/>
                </a:path>
              </a:pathLst>
            </a:cu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82"/>
            <p:cNvSpPr/>
            <p:nvPr/>
          </p:nvSpPr>
          <p:spPr>
            <a:xfrm>
              <a:off x="1324575" y="2701700"/>
              <a:ext cx="1959825" cy="1301700"/>
            </a:xfrm>
            <a:custGeom>
              <a:rect b="b" l="l" r="r" t="t"/>
              <a:pathLst>
                <a:path extrusionOk="0" h="52068" w="78393">
                  <a:moveTo>
                    <a:pt x="27490" y="0"/>
                  </a:moveTo>
                  <a:lnTo>
                    <a:pt x="26791" y="233"/>
                  </a:lnTo>
                  <a:lnTo>
                    <a:pt x="20035" y="1980"/>
                  </a:lnTo>
                  <a:lnTo>
                    <a:pt x="13279" y="4077"/>
                  </a:lnTo>
                  <a:lnTo>
                    <a:pt x="10949" y="5009"/>
                  </a:lnTo>
                  <a:lnTo>
                    <a:pt x="7106" y="7688"/>
                  </a:lnTo>
                  <a:lnTo>
                    <a:pt x="4077" y="11182"/>
                  </a:lnTo>
                  <a:lnTo>
                    <a:pt x="2213" y="15492"/>
                  </a:lnTo>
                  <a:lnTo>
                    <a:pt x="1747" y="17938"/>
                  </a:lnTo>
                  <a:lnTo>
                    <a:pt x="699" y="27723"/>
                  </a:lnTo>
                  <a:lnTo>
                    <a:pt x="0" y="37624"/>
                  </a:lnTo>
                  <a:lnTo>
                    <a:pt x="117" y="39254"/>
                  </a:lnTo>
                  <a:lnTo>
                    <a:pt x="1398" y="41817"/>
                  </a:lnTo>
                  <a:lnTo>
                    <a:pt x="2563" y="42982"/>
                  </a:lnTo>
                  <a:lnTo>
                    <a:pt x="5125" y="45079"/>
                  </a:lnTo>
                  <a:lnTo>
                    <a:pt x="11066" y="48107"/>
                  </a:lnTo>
                  <a:lnTo>
                    <a:pt x="14327" y="48922"/>
                  </a:lnTo>
                  <a:lnTo>
                    <a:pt x="24345" y="50670"/>
                  </a:lnTo>
                  <a:lnTo>
                    <a:pt x="34362" y="51718"/>
                  </a:lnTo>
                  <a:lnTo>
                    <a:pt x="41584" y="52067"/>
                  </a:lnTo>
                  <a:lnTo>
                    <a:pt x="48922" y="51834"/>
                  </a:lnTo>
                  <a:lnTo>
                    <a:pt x="49388" y="47292"/>
                  </a:lnTo>
                  <a:lnTo>
                    <a:pt x="49854" y="42982"/>
                  </a:lnTo>
                  <a:lnTo>
                    <a:pt x="50087" y="40652"/>
                  </a:lnTo>
                  <a:lnTo>
                    <a:pt x="51019" y="36459"/>
                  </a:lnTo>
                  <a:lnTo>
                    <a:pt x="52417" y="32615"/>
                  </a:lnTo>
                  <a:lnTo>
                    <a:pt x="54280" y="29237"/>
                  </a:lnTo>
                  <a:lnTo>
                    <a:pt x="56727" y="26209"/>
                  </a:lnTo>
                  <a:lnTo>
                    <a:pt x="59522" y="23646"/>
                  </a:lnTo>
                  <a:lnTo>
                    <a:pt x="63017" y="21433"/>
                  </a:lnTo>
                  <a:lnTo>
                    <a:pt x="66860" y="19686"/>
                  </a:lnTo>
                  <a:lnTo>
                    <a:pt x="69074" y="18987"/>
                  </a:lnTo>
                  <a:lnTo>
                    <a:pt x="73616" y="17705"/>
                  </a:lnTo>
                  <a:lnTo>
                    <a:pt x="78392" y="16308"/>
                  </a:lnTo>
                  <a:lnTo>
                    <a:pt x="77577" y="14094"/>
                  </a:lnTo>
                  <a:lnTo>
                    <a:pt x="75364" y="10251"/>
                  </a:lnTo>
                  <a:lnTo>
                    <a:pt x="72452" y="7106"/>
                  </a:lnTo>
                  <a:lnTo>
                    <a:pt x="68724" y="4660"/>
                  </a:lnTo>
                  <a:lnTo>
                    <a:pt x="66627" y="3844"/>
                  </a:lnTo>
                  <a:lnTo>
                    <a:pt x="60221" y="1747"/>
                  </a:lnTo>
                  <a:lnTo>
                    <a:pt x="53582" y="233"/>
                  </a:lnTo>
                  <a:lnTo>
                    <a:pt x="52766" y="0"/>
                  </a:lnTo>
                  <a:lnTo>
                    <a:pt x="51135" y="466"/>
                  </a:lnTo>
                  <a:lnTo>
                    <a:pt x="50437" y="932"/>
                  </a:lnTo>
                  <a:lnTo>
                    <a:pt x="47874" y="2446"/>
                  </a:lnTo>
                  <a:lnTo>
                    <a:pt x="42749" y="4194"/>
                  </a:lnTo>
                  <a:lnTo>
                    <a:pt x="37624" y="4194"/>
                  </a:lnTo>
                  <a:lnTo>
                    <a:pt x="32498" y="2446"/>
                  </a:lnTo>
                  <a:lnTo>
                    <a:pt x="29936" y="932"/>
                  </a:lnTo>
                  <a:lnTo>
                    <a:pt x="29120" y="466"/>
                  </a:lnTo>
                  <a:lnTo>
                    <a:pt x="27490" y="0"/>
                  </a:lnTo>
                  <a:close/>
                </a:path>
              </a:pathLst>
            </a:cu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p82"/>
            <p:cNvSpPr/>
            <p:nvPr/>
          </p:nvSpPr>
          <p:spPr>
            <a:xfrm>
              <a:off x="3150400" y="1577650"/>
              <a:ext cx="1255125" cy="1502625"/>
            </a:xfrm>
            <a:custGeom>
              <a:rect b="b" l="l" r="r" t="t"/>
              <a:pathLst>
                <a:path extrusionOk="0" h="60105" w="50205">
                  <a:moveTo>
                    <a:pt x="22831" y="0"/>
                  </a:moveTo>
                  <a:lnTo>
                    <a:pt x="20851" y="117"/>
                  </a:lnTo>
                  <a:lnTo>
                    <a:pt x="17240" y="816"/>
                  </a:lnTo>
                  <a:lnTo>
                    <a:pt x="13862" y="1981"/>
                  </a:lnTo>
                  <a:lnTo>
                    <a:pt x="10717" y="3611"/>
                  </a:lnTo>
                  <a:lnTo>
                    <a:pt x="8038" y="5708"/>
                  </a:lnTo>
                  <a:lnTo>
                    <a:pt x="5592" y="8271"/>
                  </a:lnTo>
                  <a:lnTo>
                    <a:pt x="3612" y="11183"/>
                  </a:lnTo>
                  <a:lnTo>
                    <a:pt x="2214" y="14444"/>
                  </a:lnTo>
                  <a:lnTo>
                    <a:pt x="1748" y="16191"/>
                  </a:lnTo>
                  <a:lnTo>
                    <a:pt x="1049" y="18637"/>
                  </a:lnTo>
                  <a:lnTo>
                    <a:pt x="234" y="23879"/>
                  </a:lnTo>
                  <a:lnTo>
                    <a:pt x="117" y="26558"/>
                  </a:lnTo>
                  <a:lnTo>
                    <a:pt x="1" y="29936"/>
                  </a:lnTo>
                  <a:lnTo>
                    <a:pt x="700" y="36692"/>
                  </a:lnTo>
                  <a:lnTo>
                    <a:pt x="2447" y="43099"/>
                  </a:lnTo>
                  <a:lnTo>
                    <a:pt x="5592" y="49039"/>
                  </a:lnTo>
                  <a:lnTo>
                    <a:pt x="7689" y="51835"/>
                  </a:lnTo>
                  <a:lnTo>
                    <a:pt x="9552" y="54164"/>
                  </a:lnTo>
                  <a:lnTo>
                    <a:pt x="13979" y="57426"/>
                  </a:lnTo>
                  <a:lnTo>
                    <a:pt x="18987" y="59406"/>
                  </a:lnTo>
                  <a:lnTo>
                    <a:pt x="24462" y="60105"/>
                  </a:lnTo>
                  <a:lnTo>
                    <a:pt x="27491" y="59872"/>
                  </a:lnTo>
                  <a:lnTo>
                    <a:pt x="30752" y="59406"/>
                  </a:lnTo>
                  <a:lnTo>
                    <a:pt x="36227" y="57076"/>
                  </a:lnTo>
                  <a:lnTo>
                    <a:pt x="40769" y="53465"/>
                  </a:lnTo>
                  <a:lnTo>
                    <a:pt x="44497" y="48690"/>
                  </a:lnTo>
                  <a:lnTo>
                    <a:pt x="46011" y="45894"/>
                  </a:lnTo>
                  <a:lnTo>
                    <a:pt x="47758" y="41817"/>
                  </a:lnTo>
                  <a:lnTo>
                    <a:pt x="49739" y="33314"/>
                  </a:lnTo>
                  <a:lnTo>
                    <a:pt x="50204" y="28888"/>
                  </a:lnTo>
                  <a:lnTo>
                    <a:pt x="49855" y="23996"/>
                  </a:lnTo>
                  <a:lnTo>
                    <a:pt x="49156" y="19336"/>
                  </a:lnTo>
                  <a:lnTo>
                    <a:pt x="48457" y="15958"/>
                  </a:lnTo>
                  <a:lnTo>
                    <a:pt x="45895" y="10018"/>
                  </a:lnTo>
                  <a:lnTo>
                    <a:pt x="41934" y="5359"/>
                  </a:lnTo>
                  <a:lnTo>
                    <a:pt x="36460" y="1981"/>
                  </a:lnTo>
                  <a:lnTo>
                    <a:pt x="32965" y="1049"/>
                  </a:lnTo>
                  <a:lnTo>
                    <a:pt x="30519" y="466"/>
                  </a:lnTo>
                  <a:lnTo>
                    <a:pt x="25277" y="0"/>
                  </a:lnTo>
                  <a:close/>
                </a:path>
              </a:pathLst>
            </a:cu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82"/>
            <p:cNvSpPr/>
            <p:nvPr/>
          </p:nvSpPr>
          <p:spPr>
            <a:xfrm>
              <a:off x="1784675" y="1338850"/>
              <a:ext cx="1083300" cy="1301725"/>
            </a:xfrm>
            <a:custGeom>
              <a:rect b="b" l="l" r="r" t="t"/>
              <a:pathLst>
                <a:path extrusionOk="0" h="52069" w="43332">
                  <a:moveTo>
                    <a:pt x="22248" y="1"/>
                  </a:moveTo>
                  <a:lnTo>
                    <a:pt x="19919" y="117"/>
                  </a:lnTo>
                  <a:lnTo>
                    <a:pt x="16774" y="350"/>
                  </a:lnTo>
                  <a:lnTo>
                    <a:pt x="11066" y="2098"/>
                  </a:lnTo>
                  <a:lnTo>
                    <a:pt x="6407" y="5476"/>
                  </a:lnTo>
                  <a:lnTo>
                    <a:pt x="3029" y="10135"/>
                  </a:lnTo>
                  <a:lnTo>
                    <a:pt x="1980" y="12930"/>
                  </a:lnTo>
                  <a:lnTo>
                    <a:pt x="932" y="16541"/>
                  </a:lnTo>
                  <a:lnTo>
                    <a:pt x="0" y="23880"/>
                  </a:lnTo>
                  <a:lnTo>
                    <a:pt x="583" y="31101"/>
                  </a:lnTo>
                  <a:lnTo>
                    <a:pt x="2679" y="38090"/>
                  </a:lnTo>
                  <a:lnTo>
                    <a:pt x="4543" y="41585"/>
                  </a:lnTo>
                  <a:lnTo>
                    <a:pt x="6057" y="44031"/>
                  </a:lnTo>
                  <a:lnTo>
                    <a:pt x="9785" y="47991"/>
                  </a:lnTo>
                  <a:lnTo>
                    <a:pt x="14094" y="50670"/>
                  </a:lnTo>
                  <a:lnTo>
                    <a:pt x="18870" y="51952"/>
                  </a:lnTo>
                  <a:lnTo>
                    <a:pt x="23762" y="52068"/>
                  </a:lnTo>
                  <a:lnTo>
                    <a:pt x="28538" y="50903"/>
                  </a:lnTo>
                  <a:lnTo>
                    <a:pt x="32964" y="48341"/>
                  </a:lnTo>
                  <a:lnTo>
                    <a:pt x="36925" y="44613"/>
                  </a:lnTo>
                  <a:lnTo>
                    <a:pt x="38556" y="42167"/>
                  </a:lnTo>
                  <a:lnTo>
                    <a:pt x="39837" y="40071"/>
                  </a:lnTo>
                  <a:lnTo>
                    <a:pt x="41584" y="35528"/>
                  </a:lnTo>
                  <a:lnTo>
                    <a:pt x="43098" y="28422"/>
                  </a:lnTo>
                  <a:lnTo>
                    <a:pt x="43331" y="23297"/>
                  </a:lnTo>
                  <a:lnTo>
                    <a:pt x="43331" y="21084"/>
                  </a:lnTo>
                  <a:lnTo>
                    <a:pt x="43098" y="18405"/>
                  </a:lnTo>
                  <a:lnTo>
                    <a:pt x="42516" y="15144"/>
                  </a:lnTo>
                  <a:lnTo>
                    <a:pt x="40303" y="9319"/>
                  </a:lnTo>
                  <a:lnTo>
                    <a:pt x="36808" y="4893"/>
                  </a:lnTo>
                  <a:lnTo>
                    <a:pt x="32033" y="1865"/>
                  </a:lnTo>
                  <a:lnTo>
                    <a:pt x="29121" y="933"/>
                  </a:lnTo>
                  <a:lnTo>
                    <a:pt x="26907" y="467"/>
                  </a:lnTo>
                  <a:lnTo>
                    <a:pt x="22248" y="1"/>
                  </a:lnTo>
                  <a:close/>
                </a:path>
              </a:pathLst>
            </a:cu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82"/>
            <p:cNvSpPr/>
            <p:nvPr/>
          </p:nvSpPr>
          <p:spPr>
            <a:xfrm>
              <a:off x="4752025" y="1338850"/>
              <a:ext cx="1083300" cy="1301725"/>
            </a:xfrm>
            <a:custGeom>
              <a:rect b="b" l="l" r="r" t="t"/>
              <a:pathLst>
                <a:path extrusionOk="0" h="52069" w="43332">
                  <a:moveTo>
                    <a:pt x="21899" y="1"/>
                  </a:moveTo>
                  <a:lnTo>
                    <a:pt x="19570" y="117"/>
                  </a:lnTo>
                  <a:lnTo>
                    <a:pt x="16425" y="350"/>
                  </a:lnTo>
                  <a:lnTo>
                    <a:pt x="10834" y="2214"/>
                  </a:lnTo>
                  <a:lnTo>
                    <a:pt x="6174" y="5592"/>
                  </a:lnTo>
                  <a:lnTo>
                    <a:pt x="2913" y="10251"/>
                  </a:lnTo>
                  <a:lnTo>
                    <a:pt x="1864" y="13047"/>
                  </a:lnTo>
                  <a:lnTo>
                    <a:pt x="816" y="16541"/>
                  </a:lnTo>
                  <a:lnTo>
                    <a:pt x="1" y="23647"/>
                  </a:lnTo>
                  <a:lnTo>
                    <a:pt x="467" y="30636"/>
                  </a:lnTo>
                  <a:lnTo>
                    <a:pt x="2447" y="37624"/>
                  </a:lnTo>
                  <a:lnTo>
                    <a:pt x="4078" y="41002"/>
                  </a:lnTo>
                  <a:lnTo>
                    <a:pt x="5475" y="43565"/>
                  </a:lnTo>
                  <a:lnTo>
                    <a:pt x="9086" y="47642"/>
                  </a:lnTo>
                  <a:lnTo>
                    <a:pt x="13396" y="50437"/>
                  </a:lnTo>
                  <a:lnTo>
                    <a:pt x="18521" y="51952"/>
                  </a:lnTo>
                  <a:lnTo>
                    <a:pt x="21550" y="52068"/>
                  </a:lnTo>
                  <a:lnTo>
                    <a:pt x="24345" y="51952"/>
                  </a:lnTo>
                  <a:lnTo>
                    <a:pt x="29471" y="50670"/>
                  </a:lnTo>
                  <a:lnTo>
                    <a:pt x="33664" y="47991"/>
                  </a:lnTo>
                  <a:lnTo>
                    <a:pt x="37275" y="44147"/>
                  </a:lnTo>
                  <a:lnTo>
                    <a:pt x="38789" y="41701"/>
                  </a:lnTo>
                  <a:lnTo>
                    <a:pt x="39954" y="39605"/>
                  </a:lnTo>
                  <a:lnTo>
                    <a:pt x="41585" y="35295"/>
                  </a:lnTo>
                  <a:lnTo>
                    <a:pt x="42982" y="28306"/>
                  </a:lnTo>
                  <a:lnTo>
                    <a:pt x="43332" y="23297"/>
                  </a:lnTo>
                  <a:lnTo>
                    <a:pt x="43099" y="20968"/>
                  </a:lnTo>
                  <a:lnTo>
                    <a:pt x="42749" y="18405"/>
                  </a:lnTo>
                  <a:lnTo>
                    <a:pt x="42167" y="15377"/>
                  </a:lnTo>
                  <a:lnTo>
                    <a:pt x="40187" y="9785"/>
                  </a:lnTo>
                  <a:lnTo>
                    <a:pt x="36809" y="5359"/>
                  </a:lnTo>
                  <a:lnTo>
                    <a:pt x="32033" y="2098"/>
                  </a:lnTo>
                  <a:lnTo>
                    <a:pt x="28888" y="1166"/>
                  </a:lnTo>
                  <a:lnTo>
                    <a:pt x="26675" y="583"/>
                  </a:lnTo>
                  <a:lnTo>
                    <a:pt x="21899" y="1"/>
                  </a:lnTo>
                  <a:close/>
                </a:path>
              </a:pathLst>
            </a:cu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graphicFrame>
        <p:nvGraphicFramePr>
          <p:cNvPr id="1061" name="Google Shape;1061;p83"/>
          <p:cNvGraphicFramePr/>
          <p:nvPr/>
        </p:nvGraphicFramePr>
        <p:xfrm>
          <a:off x="605001" y="981400"/>
          <a:ext cx="3000000" cy="3000000"/>
        </p:xfrm>
        <a:graphic>
          <a:graphicData uri="http://schemas.openxmlformats.org/drawingml/2006/table">
            <a:tbl>
              <a:tblPr>
                <a:noFill/>
                <a:tableStyleId>{9A691E5E-0352-4D90-9C9D-96C01257DCA0}</a:tableStyleId>
              </a:tblPr>
              <a:tblGrid>
                <a:gridCol w="2293975"/>
                <a:gridCol w="408025"/>
                <a:gridCol w="2280725"/>
                <a:gridCol w="407725"/>
                <a:gridCol w="2319325"/>
              </a:tblGrid>
              <a:tr h="1613000">
                <a:tc>
                  <a:txBody>
                    <a:bodyPr/>
                    <a:lstStyle/>
                    <a:p>
                      <a:pPr indent="0" lvl="0" marL="0" marR="0" rtl="0" algn="l">
                        <a:lnSpc>
                          <a:spcPct val="105000"/>
                        </a:lnSpc>
                        <a:spcBef>
                          <a:spcPts val="0"/>
                        </a:spcBef>
                        <a:spcAft>
                          <a:spcPts val="0"/>
                        </a:spcAft>
                        <a:buClr>
                          <a:srgbClr val="000000"/>
                        </a:buClr>
                        <a:buSzPts val="1100"/>
                        <a:buFont typeface="Arial"/>
                        <a:buNone/>
                      </a:pPr>
                      <a:r>
                        <a:rPr lang="en" sz="1600" u="none" cap="none" strike="noStrike">
                          <a:solidFill>
                            <a:srgbClr val="353A42"/>
                          </a:solidFill>
                          <a:latin typeface="Roboto Light"/>
                          <a:ea typeface="Roboto Light"/>
                          <a:cs typeface="Roboto Light"/>
                          <a:sym typeface="Roboto Light"/>
                        </a:rPr>
                        <a:t>Team recruitment drives eXp’s strong agent growth in Q3.”</a:t>
                      </a:r>
                      <a:endParaRPr sz="1600" u="none" cap="none" strike="noStrike">
                        <a:solidFill>
                          <a:srgbClr val="353A42"/>
                        </a:solidFill>
                        <a:latin typeface="Roboto Light"/>
                        <a:ea typeface="Roboto Light"/>
                        <a:cs typeface="Roboto Light"/>
                        <a:sym typeface="Roboto Light"/>
                      </a:endParaRPr>
                    </a:p>
                  </a:txBody>
                  <a:tcPr marT="91425"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rowSpan="2">
                  <a:txBody>
                    <a:bodyPr/>
                    <a:lstStyle/>
                    <a:p>
                      <a:pPr indent="0" lvl="0" marL="0" marR="0" rtl="0" algn="l">
                        <a:lnSpc>
                          <a:spcPct val="105000"/>
                        </a:lnSpc>
                        <a:spcBef>
                          <a:spcPts val="0"/>
                        </a:spcBef>
                        <a:spcAft>
                          <a:spcPts val="0"/>
                        </a:spcAft>
                        <a:buClr>
                          <a:srgbClr val="000000"/>
                        </a:buClr>
                        <a:buSzPts val="1600"/>
                        <a:buFont typeface="Arial"/>
                        <a:buNone/>
                      </a:pPr>
                      <a:r>
                        <a:t/>
                      </a:r>
                      <a:endParaRPr sz="1600" u="none" cap="none" strike="noStrike">
                        <a:solidFill>
                          <a:srgbClr val="353A42"/>
                        </a:solidFill>
                        <a:latin typeface="Roboto Light"/>
                        <a:ea typeface="Roboto Light"/>
                        <a:cs typeface="Roboto Light"/>
                        <a:sym typeface="Roboto Light"/>
                      </a:endParaRPr>
                    </a:p>
                  </a:txBody>
                  <a:tcPr marT="91425"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5000"/>
                        </a:lnSpc>
                        <a:spcBef>
                          <a:spcPts val="0"/>
                        </a:spcBef>
                        <a:spcAft>
                          <a:spcPts val="0"/>
                        </a:spcAft>
                        <a:buClr>
                          <a:srgbClr val="000000"/>
                        </a:buClr>
                        <a:buSzPts val="1100"/>
                        <a:buFont typeface="Arial"/>
                        <a:buNone/>
                      </a:pPr>
                      <a:r>
                        <a:rPr lang="en" sz="1600" u="none" cap="none" strike="noStrike">
                          <a:solidFill>
                            <a:srgbClr val="353A42"/>
                          </a:solidFill>
                          <a:latin typeface="Roboto Light"/>
                          <a:ea typeface="Roboto Light"/>
                          <a:cs typeface="Roboto Light"/>
                          <a:sym typeface="Roboto Light"/>
                        </a:rPr>
                        <a:t>“eXp Realty Accelerates Its Already Significant Growth Throughout North America.” </a:t>
                      </a:r>
                      <a:endParaRPr sz="1600" u="none" cap="none" strike="noStrike">
                        <a:solidFill>
                          <a:srgbClr val="353A42"/>
                        </a:solidFill>
                        <a:latin typeface="Roboto Light"/>
                        <a:ea typeface="Roboto Light"/>
                        <a:cs typeface="Roboto Light"/>
                        <a:sym typeface="Roboto Light"/>
                      </a:endParaRPr>
                    </a:p>
                    <a:p>
                      <a:pPr indent="0" lvl="0" marL="0" marR="0" rtl="0" algn="l">
                        <a:lnSpc>
                          <a:spcPct val="105000"/>
                        </a:lnSpc>
                        <a:spcBef>
                          <a:spcPts val="400"/>
                        </a:spcBef>
                        <a:spcAft>
                          <a:spcPts val="0"/>
                        </a:spcAft>
                        <a:buClr>
                          <a:srgbClr val="000000"/>
                        </a:buClr>
                        <a:buSzPts val="1100"/>
                        <a:buFont typeface="Arial"/>
                        <a:buNone/>
                      </a:pPr>
                      <a:r>
                        <a:t/>
                      </a:r>
                      <a:endParaRPr sz="1600" u="none" cap="none" strike="noStrike">
                        <a:solidFill>
                          <a:srgbClr val="353A42"/>
                        </a:solidFill>
                        <a:latin typeface="Roboto Light"/>
                        <a:ea typeface="Roboto Light"/>
                        <a:cs typeface="Roboto Light"/>
                        <a:sym typeface="Roboto Light"/>
                      </a:endParaRPr>
                    </a:p>
                    <a:p>
                      <a:pPr indent="0" lvl="0" marL="0" marR="0" rtl="0" algn="l">
                        <a:lnSpc>
                          <a:spcPct val="105000"/>
                        </a:lnSpc>
                        <a:spcBef>
                          <a:spcPts val="0"/>
                        </a:spcBef>
                        <a:spcAft>
                          <a:spcPts val="0"/>
                        </a:spcAft>
                        <a:buClr>
                          <a:srgbClr val="000000"/>
                        </a:buClr>
                        <a:buSzPts val="1400"/>
                        <a:buFont typeface="Arial"/>
                        <a:buNone/>
                      </a:pPr>
                      <a:r>
                        <a:t/>
                      </a:r>
                      <a:endParaRPr sz="1600" u="none" cap="none" strike="noStrike">
                        <a:solidFill>
                          <a:srgbClr val="353A42"/>
                        </a:solidFill>
                        <a:latin typeface="Roboto Light"/>
                        <a:ea typeface="Roboto Light"/>
                        <a:cs typeface="Roboto Light"/>
                        <a:sym typeface="Roboto Light"/>
                      </a:endParaRPr>
                    </a:p>
                  </a:txBody>
                  <a:tcPr marT="91425"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rowSpan="2">
                  <a:txBody>
                    <a:bodyPr/>
                    <a:lstStyle/>
                    <a:p>
                      <a:pPr indent="0" lvl="0" marL="0" marR="0" rtl="0" algn="l">
                        <a:lnSpc>
                          <a:spcPct val="105000"/>
                        </a:lnSpc>
                        <a:spcBef>
                          <a:spcPts val="0"/>
                        </a:spcBef>
                        <a:spcAft>
                          <a:spcPts val="0"/>
                        </a:spcAft>
                        <a:buClr>
                          <a:srgbClr val="000000"/>
                        </a:buClr>
                        <a:buSzPts val="1600"/>
                        <a:buFont typeface="Arial"/>
                        <a:buNone/>
                      </a:pPr>
                      <a:r>
                        <a:t/>
                      </a:r>
                      <a:endParaRPr sz="1600" u="none" cap="none" strike="noStrike">
                        <a:solidFill>
                          <a:srgbClr val="353A42"/>
                        </a:solidFill>
                        <a:latin typeface="Roboto Light"/>
                        <a:ea typeface="Roboto Light"/>
                        <a:cs typeface="Roboto Light"/>
                        <a:sym typeface="Roboto Light"/>
                      </a:endParaRPr>
                    </a:p>
                  </a:txBody>
                  <a:tcPr marT="91425"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5000"/>
                        </a:lnSpc>
                        <a:spcBef>
                          <a:spcPts val="0"/>
                        </a:spcBef>
                        <a:spcAft>
                          <a:spcPts val="0"/>
                        </a:spcAft>
                        <a:buClr>
                          <a:schemeClr val="dk1"/>
                        </a:buClr>
                        <a:buSzPts val="1100"/>
                        <a:buFont typeface="Arial"/>
                        <a:buNone/>
                      </a:pPr>
                      <a:r>
                        <a:rPr lang="en" sz="1600" u="none" cap="none" strike="noStrike">
                          <a:solidFill>
                            <a:srgbClr val="353A42"/>
                          </a:solidFill>
                          <a:latin typeface="Roboto Light"/>
                          <a:ea typeface="Roboto Light"/>
                          <a:cs typeface="Roboto Light"/>
                          <a:sym typeface="Roboto Light"/>
                        </a:rPr>
                        <a:t>“The Amazon Model of Zero Physical Infrastructure: Real Estate — You’re Next.” </a:t>
                      </a:r>
                      <a:endParaRPr sz="1600" u="none" cap="none" strike="noStrike">
                        <a:solidFill>
                          <a:srgbClr val="353A42"/>
                        </a:solidFill>
                        <a:latin typeface="Roboto Light"/>
                        <a:ea typeface="Roboto Light"/>
                        <a:cs typeface="Roboto Light"/>
                        <a:sym typeface="Roboto Light"/>
                      </a:endParaRPr>
                    </a:p>
                    <a:p>
                      <a:pPr indent="0" lvl="0" marL="0" marR="0" rtl="0" algn="l">
                        <a:lnSpc>
                          <a:spcPct val="105000"/>
                        </a:lnSpc>
                        <a:spcBef>
                          <a:spcPts val="0"/>
                        </a:spcBef>
                        <a:spcAft>
                          <a:spcPts val="0"/>
                        </a:spcAft>
                        <a:buClr>
                          <a:srgbClr val="000000"/>
                        </a:buClr>
                        <a:buSzPts val="1600"/>
                        <a:buFont typeface="Arial"/>
                        <a:buNone/>
                      </a:pPr>
                      <a:r>
                        <a:t/>
                      </a:r>
                      <a:endParaRPr sz="1600" u="none" cap="none" strike="noStrike">
                        <a:solidFill>
                          <a:srgbClr val="353A42"/>
                        </a:solidFill>
                        <a:latin typeface="Roboto Light"/>
                        <a:ea typeface="Roboto Light"/>
                        <a:cs typeface="Roboto Light"/>
                        <a:sym typeface="Roboto Light"/>
                      </a:endParaRPr>
                    </a:p>
                  </a:txBody>
                  <a:tcPr marT="91425"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613000">
                <a:tc>
                  <a:txBody>
                    <a:bodyPr/>
                    <a:lstStyle/>
                    <a:p>
                      <a:pPr indent="0" lvl="0" marL="0" marR="0" rtl="0" algn="l">
                        <a:lnSpc>
                          <a:spcPct val="105000"/>
                        </a:lnSpc>
                        <a:spcBef>
                          <a:spcPts val="0"/>
                        </a:spcBef>
                        <a:spcAft>
                          <a:spcPts val="0"/>
                        </a:spcAft>
                        <a:buClr>
                          <a:srgbClr val="000000"/>
                        </a:buClr>
                        <a:buSzPts val="1100"/>
                        <a:buFont typeface="Arial"/>
                        <a:buNone/>
                      </a:pPr>
                      <a:r>
                        <a:rPr lang="en" sz="1600" u="none" cap="none" strike="noStrike">
                          <a:solidFill>
                            <a:srgbClr val="353A42"/>
                          </a:solidFill>
                          <a:latin typeface="Roboto Light"/>
                          <a:ea typeface="Roboto Light"/>
                          <a:cs typeface="Roboto Light"/>
                          <a:sym typeface="Roboto Light"/>
                        </a:rPr>
                        <a:t>“The Amazon of Real Estate.”   </a:t>
                      </a:r>
                      <a:endParaRPr sz="1600" u="none" cap="none" strike="noStrike">
                        <a:solidFill>
                          <a:srgbClr val="353A42"/>
                        </a:solidFill>
                        <a:latin typeface="Roboto Light"/>
                        <a:ea typeface="Roboto Light"/>
                        <a:cs typeface="Roboto Light"/>
                        <a:sym typeface="Roboto Light"/>
                      </a:endParaRPr>
                    </a:p>
                  </a:txBody>
                  <a:tcPr marT="91425"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vMerge="1"/>
                <a:tc>
                  <a:txBody>
                    <a:bodyPr/>
                    <a:lstStyle/>
                    <a:p>
                      <a:pPr indent="0" lvl="0" marL="0" marR="0" rtl="0" algn="l">
                        <a:lnSpc>
                          <a:spcPct val="105000"/>
                        </a:lnSpc>
                        <a:spcBef>
                          <a:spcPts val="0"/>
                        </a:spcBef>
                        <a:spcAft>
                          <a:spcPts val="0"/>
                        </a:spcAft>
                        <a:buClr>
                          <a:schemeClr val="dk1"/>
                        </a:buClr>
                        <a:buSzPts val="1100"/>
                        <a:buFont typeface="Arial"/>
                        <a:buNone/>
                      </a:pPr>
                      <a:r>
                        <a:rPr lang="en" sz="1600" u="none" cap="none" strike="noStrike">
                          <a:solidFill>
                            <a:srgbClr val="353A42"/>
                          </a:solidFill>
                          <a:latin typeface="Roboto Light"/>
                          <a:ea typeface="Roboto Light"/>
                          <a:cs typeface="Roboto Light"/>
                          <a:sym typeface="Roboto Light"/>
                        </a:rPr>
                        <a:t>“eXp World Holdings: Attempting To Disrupt The Real Estate Brokerage Status Quo.”</a:t>
                      </a:r>
                      <a:endParaRPr sz="1600" u="none" cap="none" strike="noStrike">
                        <a:solidFill>
                          <a:srgbClr val="353A42"/>
                        </a:solidFill>
                        <a:latin typeface="Roboto Light"/>
                        <a:ea typeface="Roboto Light"/>
                        <a:cs typeface="Roboto Light"/>
                        <a:sym typeface="Roboto Light"/>
                      </a:endParaRPr>
                    </a:p>
                    <a:p>
                      <a:pPr indent="0" lvl="0" marL="0" marR="0" rtl="0" algn="l">
                        <a:lnSpc>
                          <a:spcPct val="105000"/>
                        </a:lnSpc>
                        <a:spcBef>
                          <a:spcPts val="1200"/>
                        </a:spcBef>
                        <a:spcAft>
                          <a:spcPts val="0"/>
                        </a:spcAft>
                        <a:buClr>
                          <a:srgbClr val="000000"/>
                        </a:buClr>
                        <a:buSzPts val="1600"/>
                        <a:buFont typeface="Arial"/>
                        <a:buNone/>
                      </a:pPr>
                      <a:r>
                        <a:t/>
                      </a:r>
                      <a:endParaRPr sz="1600" u="none" cap="none" strike="noStrike">
                        <a:solidFill>
                          <a:srgbClr val="353A42"/>
                        </a:solidFill>
                        <a:latin typeface="Roboto Light"/>
                        <a:ea typeface="Roboto Light"/>
                        <a:cs typeface="Roboto Light"/>
                        <a:sym typeface="Roboto Light"/>
                      </a:endParaRPr>
                    </a:p>
                  </a:txBody>
                  <a:tcPr marT="91425"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vMerge="1"/>
                <a:tc>
                  <a:txBody>
                    <a:bodyPr/>
                    <a:lstStyle/>
                    <a:p>
                      <a:pPr indent="0" lvl="0" marL="0" marR="0" rtl="0" algn="l">
                        <a:lnSpc>
                          <a:spcPct val="105000"/>
                        </a:lnSpc>
                        <a:spcBef>
                          <a:spcPts val="0"/>
                        </a:spcBef>
                        <a:spcAft>
                          <a:spcPts val="0"/>
                        </a:spcAft>
                        <a:buClr>
                          <a:schemeClr val="dk1"/>
                        </a:buClr>
                        <a:buSzPts val="1100"/>
                        <a:buFont typeface="Arial"/>
                        <a:buNone/>
                      </a:pPr>
                      <a:r>
                        <a:rPr lang="en" sz="1600" u="none" cap="none" strike="noStrike">
                          <a:solidFill>
                            <a:srgbClr val="353A42"/>
                          </a:solidFill>
                          <a:latin typeface="Roboto Light"/>
                          <a:ea typeface="Roboto Light"/>
                          <a:cs typeface="Roboto Light"/>
                          <a:sym typeface="Roboto Light"/>
                        </a:rPr>
                        <a:t>“eXp is a real estate phenomenon poised for success in 2021 and beyond.”   </a:t>
                      </a:r>
                      <a:endParaRPr sz="1600" u="none" cap="none" strike="noStrike">
                        <a:solidFill>
                          <a:srgbClr val="353A42"/>
                        </a:solidFill>
                        <a:latin typeface="Roboto Light"/>
                        <a:ea typeface="Roboto Light"/>
                        <a:cs typeface="Roboto Light"/>
                        <a:sym typeface="Roboto Light"/>
                      </a:endParaRPr>
                    </a:p>
                  </a:txBody>
                  <a:tcPr marT="91425" marB="91425" marR="914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1062" name="Google Shape;1062;p83"/>
          <p:cNvSpPr/>
          <p:nvPr/>
        </p:nvSpPr>
        <p:spPr>
          <a:xfrm>
            <a:off x="368025" y="252725"/>
            <a:ext cx="7994100" cy="490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9469D"/>
                </a:solidFill>
                <a:latin typeface="Roboto"/>
                <a:ea typeface="Roboto"/>
                <a:cs typeface="Roboto"/>
                <a:sym typeface="Roboto"/>
              </a:rPr>
              <a:t>Join the Company Everyone is Talking About</a:t>
            </a:r>
            <a:endParaRPr b="1" i="0" sz="3000" u="none" cap="none" strike="noStrike">
              <a:solidFill>
                <a:srgbClr val="19469D"/>
              </a:solidFill>
              <a:latin typeface="Roboto"/>
              <a:ea typeface="Roboto"/>
              <a:cs typeface="Roboto"/>
              <a:sym typeface="Roboto"/>
            </a:endParaRPr>
          </a:p>
        </p:txBody>
      </p:sp>
      <p:pic>
        <p:nvPicPr>
          <p:cNvPr id="1063" name="Google Shape;1063;p83"/>
          <p:cNvPicPr preferRelativeResize="0"/>
          <p:nvPr/>
        </p:nvPicPr>
        <p:blipFill rotWithShape="1">
          <a:blip r:embed="rId3">
            <a:alphaModFix/>
          </a:blip>
          <a:srcRect b="32293" l="14861" r="9701" t="40686"/>
          <a:stretch/>
        </p:blipFill>
        <p:spPr>
          <a:xfrm>
            <a:off x="3312400" y="2249675"/>
            <a:ext cx="1432500" cy="269325"/>
          </a:xfrm>
          <a:prstGeom prst="rect">
            <a:avLst/>
          </a:prstGeom>
          <a:noFill/>
          <a:ln>
            <a:noFill/>
          </a:ln>
        </p:spPr>
      </p:pic>
      <p:pic>
        <p:nvPicPr>
          <p:cNvPr id="1064" name="Google Shape;1064;p83"/>
          <p:cNvPicPr preferRelativeResize="0"/>
          <p:nvPr/>
        </p:nvPicPr>
        <p:blipFill rotWithShape="1">
          <a:blip r:embed="rId4">
            <a:alphaModFix/>
          </a:blip>
          <a:srcRect b="0" l="0" r="0" t="0"/>
          <a:stretch/>
        </p:blipFill>
        <p:spPr>
          <a:xfrm>
            <a:off x="604988" y="2050350"/>
            <a:ext cx="746334" cy="206300"/>
          </a:xfrm>
          <a:prstGeom prst="rect">
            <a:avLst/>
          </a:prstGeom>
          <a:noFill/>
          <a:ln>
            <a:noFill/>
          </a:ln>
        </p:spPr>
      </p:pic>
      <p:pic>
        <p:nvPicPr>
          <p:cNvPr id="1065" name="Google Shape;1065;p83"/>
          <p:cNvPicPr preferRelativeResize="0"/>
          <p:nvPr/>
        </p:nvPicPr>
        <p:blipFill rotWithShape="1">
          <a:blip r:embed="rId5">
            <a:alphaModFix/>
          </a:blip>
          <a:srcRect b="0" l="8105" r="0" t="0"/>
          <a:stretch/>
        </p:blipFill>
        <p:spPr>
          <a:xfrm>
            <a:off x="5995449" y="2232463"/>
            <a:ext cx="933675" cy="269325"/>
          </a:xfrm>
          <a:prstGeom prst="rect">
            <a:avLst/>
          </a:prstGeom>
          <a:noFill/>
          <a:ln>
            <a:noFill/>
          </a:ln>
        </p:spPr>
      </p:pic>
      <p:pic>
        <p:nvPicPr>
          <p:cNvPr id="1066" name="Google Shape;1066;p83"/>
          <p:cNvPicPr preferRelativeResize="0"/>
          <p:nvPr/>
        </p:nvPicPr>
        <p:blipFill rotWithShape="1">
          <a:blip r:embed="rId6">
            <a:alphaModFix/>
          </a:blip>
          <a:srcRect b="0" l="0" r="0" t="0"/>
          <a:stretch/>
        </p:blipFill>
        <p:spPr>
          <a:xfrm>
            <a:off x="605010" y="3564090"/>
            <a:ext cx="1135694" cy="206300"/>
          </a:xfrm>
          <a:prstGeom prst="rect">
            <a:avLst/>
          </a:prstGeom>
          <a:noFill/>
          <a:ln>
            <a:noFill/>
          </a:ln>
        </p:spPr>
      </p:pic>
      <p:pic>
        <p:nvPicPr>
          <p:cNvPr id="1067" name="Google Shape;1067;p83"/>
          <p:cNvPicPr preferRelativeResize="0"/>
          <p:nvPr/>
        </p:nvPicPr>
        <p:blipFill rotWithShape="1">
          <a:blip r:embed="rId7">
            <a:alphaModFix/>
          </a:blip>
          <a:srcRect b="0" l="0" r="0" t="0"/>
          <a:stretch/>
        </p:blipFill>
        <p:spPr>
          <a:xfrm>
            <a:off x="3306988" y="4025763"/>
            <a:ext cx="1530601" cy="269338"/>
          </a:xfrm>
          <a:prstGeom prst="rect">
            <a:avLst/>
          </a:prstGeom>
          <a:noFill/>
          <a:ln>
            <a:noFill/>
          </a:ln>
        </p:spPr>
      </p:pic>
      <p:pic>
        <p:nvPicPr>
          <p:cNvPr id="1068" name="Google Shape;1068;p83"/>
          <p:cNvPicPr preferRelativeResize="0"/>
          <p:nvPr/>
        </p:nvPicPr>
        <p:blipFill rotWithShape="1">
          <a:blip r:embed="rId8">
            <a:alphaModFix/>
          </a:blip>
          <a:srcRect b="0" l="9572" r="6968" t="0"/>
          <a:stretch/>
        </p:blipFill>
        <p:spPr>
          <a:xfrm>
            <a:off x="5995450" y="3936550"/>
            <a:ext cx="1177925" cy="6306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72" name="Shape 1072"/>
        <p:cNvGrpSpPr/>
        <p:nvPr/>
      </p:nvGrpSpPr>
      <p:grpSpPr>
        <a:xfrm>
          <a:off x="0" y="0"/>
          <a:ext cx="0" cy="0"/>
          <a:chOff x="0" y="0"/>
          <a:chExt cx="0" cy="0"/>
        </a:xfrm>
      </p:grpSpPr>
      <p:sp>
        <p:nvSpPr>
          <p:cNvPr id="1073" name="Google Shape;1073;p84"/>
          <p:cNvSpPr/>
          <p:nvPr/>
        </p:nvSpPr>
        <p:spPr>
          <a:xfrm>
            <a:off x="444152" y="787117"/>
            <a:ext cx="7266300" cy="309900"/>
          </a:xfrm>
          <a:prstGeom prst="rect">
            <a:avLst/>
          </a:prstGeom>
          <a:noFill/>
          <a:ln>
            <a:noFill/>
          </a:ln>
        </p:spPr>
        <p:txBody>
          <a:bodyPr anchorCtr="0" anchor="t" bIns="34275" lIns="0" spcFirstLastPara="1" rIns="68575" wrap="square" tIns="0">
            <a:noAutofit/>
          </a:bodyPr>
          <a:lstStyle/>
          <a:p>
            <a:pPr indent="0" lvl="0" marL="0" marR="0" rtl="0" algn="l">
              <a:lnSpc>
                <a:spcPct val="115000"/>
              </a:lnSpc>
              <a:spcBef>
                <a:spcPts val="0"/>
              </a:spcBef>
              <a:spcAft>
                <a:spcPts val="0"/>
              </a:spcAft>
              <a:buClr>
                <a:srgbClr val="000000"/>
              </a:buClr>
              <a:buSzPts val="1100"/>
              <a:buFont typeface="Arial"/>
              <a:buNone/>
            </a:pPr>
            <a:r>
              <a:rPr b="0" i="0" lang="en" sz="1600" u="none" cap="none" strike="noStrike">
                <a:solidFill>
                  <a:srgbClr val="353A42"/>
                </a:solidFill>
                <a:latin typeface="Roboto Light"/>
                <a:ea typeface="Roboto Light"/>
                <a:cs typeface="Roboto Light"/>
                <a:sym typeface="Roboto Light"/>
              </a:rPr>
              <a:t>eXp Realty is a top-ranked, residential real estate brokerage</a:t>
            </a:r>
            <a:endParaRPr b="0" i="0" sz="1600" u="none" cap="none" strike="noStrike">
              <a:solidFill>
                <a:srgbClr val="353A42"/>
              </a:solidFill>
              <a:latin typeface="Roboto Light"/>
              <a:ea typeface="Roboto Light"/>
              <a:cs typeface="Roboto Light"/>
              <a:sym typeface="Roboto Light"/>
            </a:endParaRPr>
          </a:p>
        </p:txBody>
      </p:sp>
      <p:sp>
        <p:nvSpPr>
          <p:cNvPr id="1074" name="Google Shape;1074;p84"/>
          <p:cNvSpPr/>
          <p:nvPr/>
        </p:nvSpPr>
        <p:spPr>
          <a:xfrm>
            <a:off x="368022" y="252725"/>
            <a:ext cx="5656500" cy="5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9469D"/>
                </a:solidFill>
                <a:latin typeface="Roboto"/>
                <a:ea typeface="Roboto"/>
                <a:cs typeface="Roboto"/>
                <a:sym typeface="Roboto"/>
              </a:rPr>
              <a:t>Production Matters at eXp</a:t>
            </a:r>
            <a:endParaRPr b="1" i="0" sz="3000" u="none" cap="none" strike="noStrike">
              <a:solidFill>
                <a:srgbClr val="19469D"/>
              </a:solidFill>
              <a:latin typeface="Roboto"/>
              <a:ea typeface="Roboto"/>
              <a:cs typeface="Roboto"/>
              <a:sym typeface="Roboto"/>
            </a:endParaRPr>
          </a:p>
        </p:txBody>
      </p:sp>
      <p:pic>
        <p:nvPicPr>
          <p:cNvPr id="1075" name="Google Shape;1075;p84"/>
          <p:cNvPicPr preferRelativeResize="0"/>
          <p:nvPr/>
        </p:nvPicPr>
        <p:blipFill rotWithShape="1">
          <a:blip r:embed="rId3">
            <a:alphaModFix/>
          </a:blip>
          <a:srcRect b="0" l="0" r="0" t="0"/>
          <a:stretch/>
        </p:blipFill>
        <p:spPr>
          <a:xfrm>
            <a:off x="1597826" y="1361525"/>
            <a:ext cx="1729749" cy="413400"/>
          </a:xfrm>
          <a:prstGeom prst="rect">
            <a:avLst/>
          </a:prstGeom>
          <a:noFill/>
          <a:ln>
            <a:noFill/>
          </a:ln>
        </p:spPr>
      </p:pic>
      <p:graphicFrame>
        <p:nvGraphicFramePr>
          <p:cNvPr id="1076" name="Google Shape;1076;p84"/>
          <p:cNvGraphicFramePr/>
          <p:nvPr/>
        </p:nvGraphicFramePr>
        <p:xfrm>
          <a:off x="227727" y="1811213"/>
          <a:ext cx="3000000" cy="3000000"/>
        </p:xfrm>
        <a:graphic>
          <a:graphicData uri="http://schemas.openxmlformats.org/drawingml/2006/table">
            <a:tbl>
              <a:tblPr>
                <a:noFill/>
                <a:tableStyleId>{9A691E5E-0352-4D90-9C9D-96C01257DCA0}</a:tableStyleId>
              </a:tblPr>
              <a:tblGrid>
                <a:gridCol w="2237275"/>
                <a:gridCol w="2237275"/>
                <a:gridCol w="2237275"/>
                <a:gridCol w="2237275"/>
              </a:tblGrid>
              <a:tr h="944925">
                <a:tc>
                  <a:txBody>
                    <a:bodyPr/>
                    <a:lstStyle/>
                    <a:p>
                      <a:pPr indent="0" lvl="0" marL="0" marR="0" rtl="0" algn="l">
                        <a:lnSpc>
                          <a:spcPct val="100000"/>
                        </a:lnSpc>
                        <a:spcBef>
                          <a:spcPts val="0"/>
                        </a:spcBef>
                        <a:spcAft>
                          <a:spcPts val="0"/>
                        </a:spcAft>
                        <a:buClr>
                          <a:srgbClr val="000000"/>
                        </a:buClr>
                        <a:buSzPts val="1800"/>
                        <a:buFont typeface="Arial"/>
                        <a:buNone/>
                      </a:pPr>
                      <a:r>
                        <a:rPr b="1" lang="en" sz="1800" u="none" cap="none" strike="noStrike">
                          <a:solidFill>
                            <a:srgbClr val="F5821F"/>
                          </a:solidFill>
                          <a:latin typeface="Roboto"/>
                          <a:ea typeface="Roboto"/>
                          <a:cs typeface="Roboto"/>
                          <a:sym typeface="Roboto"/>
                        </a:rPr>
                        <a:t>#1</a:t>
                      </a:r>
                      <a:endParaRPr b="1" sz="1800" u="none" cap="none" strike="noStrike">
                        <a:solidFill>
                          <a:srgbClr val="F5821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lang="en" sz="1200" u="none" cap="none" strike="noStrike">
                          <a:solidFill>
                            <a:srgbClr val="18469C"/>
                          </a:solidFill>
                          <a:latin typeface="Roboto"/>
                          <a:ea typeface="Roboto"/>
                          <a:cs typeface="Roboto"/>
                          <a:sym typeface="Roboto"/>
                        </a:rPr>
                        <a:t>Top Independents</a:t>
                      </a:r>
                      <a:endParaRPr b="1" sz="1200" u="none" cap="none" strike="noStrike">
                        <a:solidFill>
                          <a:srgbClr val="18469C"/>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Roboto"/>
                          <a:ea typeface="Roboto"/>
                          <a:cs typeface="Roboto"/>
                          <a:sym typeface="Roboto"/>
                        </a:rPr>
                        <a:t>Ranked by closed transaction sides for 2019</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txBody>
                  <a:tcPr marT="45700" marB="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100"/>
                        <a:buFont typeface="Arial"/>
                        <a:buNone/>
                      </a:pPr>
                      <a:r>
                        <a:rPr b="1" lang="en" sz="1800" u="none" cap="none" strike="noStrike">
                          <a:solidFill>
                            <a:srgbClr val="F5821F"/>
                          </a:solidFill>
                          <a:latin typeface="Roboto"/>
                          <a:ea typeface="Roboto"/>
                          <a:cs typeface="Roboto"/>
                          <a:sym typeface="Roboto"/>
                        </a:rPr>
                        <a:t>#1</a:t>
                      </a:r>
                      <a:endParaRPr b="1" sz="1200" u="none" cap="none" strike="noStrike">
                        <a:solidFill>
                          <a:srgbClr val="8CC929"/>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lang="en" sz="1200" u="none" cap="none" strike="noStrike">
                          <a:solidFill>
                            <a:srgbClr val="18469C"/>
                          </a:solidFill>
                          <a:latin typeface="Roboto"/>
                          <a:ea typeface="Roboto"/>
                          <a:cs typeface="Roboto"/>
                          <a:sym typeface="Roboto"/>
                        </a:rPr>
                        <a:t>Top Movers: Transactions</a:t>
                      </a:r>
                      <a:endParaRPr b="1" sz="1200" u="none" cap="none" strike="noStrike">
                        <a:solidFill>
                          <a:srgbClr val="18469C"/>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Roboto"/>
                          <a:ea typeface="Roboto"/>
                          <a:cs typeface="Roboto"/>
                          <a:sym typeface="Roboto"/>
                        </a:rPr>
                        <a:t>Ranked by largest increase in closed sides from 2018 to 2019</a:t>
                      </a:r>
                      <a:endParaRPr sz="1200" u="none" cap="none" strike="noStrike">
                        <a:latin typeface="Roboto"/>
                        <a:ea typeface="Roboto"/>
                        <a:cs typeface="Roboto"/>
                        <a:sym typeface="Roboto"/>
                      </a:endParaRPr>
                    </a:p>
                  </a:txBody>
                  <a:tcPr marT="45700" marB="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100"/>
                        <a:buFont typeface="Arial"/>
                        <a:buNone/>
                      </a:pPr>
                      <a:r>
                        <a:rPr b="1" lang="en" sz="1800" u="none" cap="none" strike="noStrike">
                          <a:solidFill>
                            <a:srgbClr val="F5821F"/>
                          </a:solidFill>
                          <a:latin typeface="Roboto"/>
                          <a:ea typeface="Roboto"/>
                          <a:cs typeface="Roboto"/>
                          <a:sym typeface="Roboto"/>
                        </a:rPr>
                        <a:t>#2</a:t>
                      </a:r>
                      <a:endParaRPr b="1" sz="1200" u="none" cap="none" strike="noStrike">
                        <a:solidFill>
                          <a:srgbClr val="8CC929"/>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lang="en" sz="1200" u="none" cap="none" strike="noStrike">
                          <a:solidFill>
                            <a:srgbClr val="18469C"/>
                          </a:solidFill>
                          <a:latin typeface="Roboto"/>
                          <a:ea typeface="Roboto"/>
                          <a:cs typeface="Roboto"/>
                          <a:sym typeface="Roboto"/>
                        </a:rPr>
                        <a:t>Sales Volume Increase</a:t>
                      </a:r>
                      <a:endParaRPr b="1" sz="1200" u="none" cap="none" strike="noStrike">
                        <a:solidFill>
                          <a:srgbClr val="18469C"/>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Roboto"/>
                          <a:ea typeface="Roboto"/>
                          <a:cs typeface="Roboto"/>
                          <a:sym typeface="Roboto"/>
                        </a:rPr>
                        <a:t>Ranked by largest increase in percentage for closed sales volume from 2018 to 2019</a:t>
                      </a:r>
                      <a:endParaRPr sz="1800" u="none" cap="none" strike="noStrike">
                        <a:latin typeface="Roboto"/>
                        <a:ea typeface="Roboto"/>
                        <a:cs typeface="Roboto"/>
                        <a:sym typeface="Roboto"/>
                      </a:endParaRPr>
                    </a:p>
                  </a:txBody>
                  <a:tcPr marT="45700" marB="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800" u="none" cap="none" strike="noStrike">
                          <a:solidFill>
                            <a:srgbClr val="F5821F"/>
                          </a:solidFill>
                          <a:latin typeface="Roboto"/>
                          <a:ea typeface="Roboto"/>
                          <a:cs typeface="Roboto"/>
                          <a:sym typeface="Roboto"/>
                        </a:rPr>
                        <a:t>#5</a:t>
                      </a:r>
                      <a:endParaRPr b="1" sz="1200" u="none" cap="none" strike="noStrike">
                        <a:solidFill>
                          <a:srgbClr val="F5821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lang="en" sz="1200" u="none" cap="none" strike="noStrike">
                          <a:solidFill>
                            <a:srgbClr val="18469C"/>
                          </a:solidFill>
                          <a:latin typeface="Roboto"/>
                          <a:ea typeface="Roboto"/>
                          <a:cs typeface="Roboto"/>
                          <a:sym typeface="Roboto"/>
                        </a:rPr>
                        <a:t>Agent Count</a:t>
                      </a:r>
                      <a:endParaRPr b="1" sz="1200" u="none" cap="none" strike="noStrike">
                        <a:solidFill>
                          <a:srgbClr val="18469C"/>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Roboto"/>
                          <a:ea typeface="Roboto"/>
                          <a:cs typeface="Roboto"/>
                          <a:sym typeface="Roboto"/>
                        </a:rPr>
                        <a:t>Ranked by 2019 agent count</a:t>
                      </a:r>
                      <a:endParaRPr sz="1200" u="none" cap="none" strike="noStrike">
                        <a:latin typeface="Roboto"/>
                        <a:ea typeface="Roboto"/>
                        <a:cs typeface="Roboto"/>
                        <a:sym typeface="Roboto"/>
                      </a:endParaRPr>
                    </a:p>
                  </a:txBody>
                  <a:tcPr marT="45700" marB="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36150">
                <a:tc>
                  <a:txBody>
                    <a:bodyPr/>
                    <a:lstStyle/>
                    <a:p>
                      <a:pPr indent="0" lvl="0" marL="0" marR="0" rtl="0" algn="l">
                        <a:lnSpc>
                          <a:spcPct val="100000"/>
                        </a:lnSpc>
                        <a:spcBef>
                          <a:spcPts val="0"/>
                        </a:spcBef>
                        <a:spcAft>
                          <a:spcPts val="0"/>
                        </a:spcAft>
                        <a:buClr>
                          <a:srgbClr val="000000"/>
                        </a:buClr>
                        <a:buSzPts val="1800"/>
                        <a:buFont typeface="Arial"/>
                        <a:buNone/>
                      </a:pPr>
                      <a:r>
                        <a:rPr b="1" lang="en" sz="1800" u="none" cap="none" strike="noStrike">
                          <a:solidFill>
                            <a:srgbClr val="F5821F"/>
                          </a:solidFill>
                          <a:latin typeface="Roboto"/>
                          <a:ea typeface="Roboto"/>
                          <a:cs typeface="Roboto"/>
                          <a:sym typeface="Roboto"/>
                        </a:rPr>
                        <a:t>#2</a:t>
                      </a:r>
                      <a:endParaRPr b="1" sz="1200" u="none" cap="none" strike="noStrike">
                        <a:solidFill>
                          <a:srgbClr val="F5821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lang="en" sz="1200" u="none" cap="none" strike="noStrike">
                          <a:solidFill>
                            <a:srgbClr val="18469C"/>
                          </a:solidFill>
                          <a:latin typeface="Roboto"/>
                          <a:ea typeface="Roboto"/>
                          <a:cs typeface="Roboto"/>
                          <a:sym typeface="Roboto"/>
                        </a:rPr>
                        <a:t>Top Movers: Volume</a:t>
                      </a:r>
                      <a:endParaRPr b="1" sz="1200" u="none" cap="none" strike="noStrike">
                        <a:solidFill>
                          <a:srgbClr val="18469C"/>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Roboto"/>
                          <a:ea typeface="Roboto"/>
                          <a:cs typeface="Roboto"/>
                          <a:sym typeface="Roboto"/>
                        </a:rPr>
                        <a:t>Ranked by largest increase in closed sales volume from 2018 to 2019</a:t>
                      </a:r>
                      <a:endParaRPr sz="1800" u="none" cap="none" strike="noStrike">
                        <a:latin typeface="Roboto"/>
                        <a:ea typeface="Roboto"/>
                        <a:cs typeface="Roboto"/>
                        <a:sym typeface="Roboto"/>
                      </a:endParaRPr>
                    </a:p>
                  </a:txBody>
                  <a:tcPr marT="45700" marB="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 sz="1800" u="none" cap="none" strike="noStrike">
                          <a:solidFill>
                            <a:srgbClr val="F5821F"/>
                          </a:solidFill>
                          <a:latin typeface="Roboto"/>
                          <a:ea typeface="Roboto"/>
                          <a:cs typeface="Roboto"/>
                          <a:sym typeface="Roboto"/>
                        </a:rPr>
                        <a:t>#3</a:t>
                      </a:r>
                      <a:endParaRPr b="1" sz="1200" u="none" cap="none" strike="noStrike">
                        <a:solidFill>
                          <a:srgbClr val="F5821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lang="en" sz="1200" u="none" cap="none" strike="noStrike">
                          <a:solidFill>
                            <a:srgbClr val="18469C"/>
                          </a:solidFill>
                          <a:latin typeface="Roboto"/>
                          <a:ea typeface="Roboto"/>
                          <a:cs typeface="Roboto"/>
                          <a:sym typeface="Roboto"/>
                        </a:rPr>
                        <a:t>Closed Transaction Sides</a:t>
                      </a:r>
                      <a:endParaRPr b="1" sz="1200" u="none" cap="none" strike="noStrike">
                        <a:solidFill>
                          <a:srgbClr val="18469C"/>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Roboto"/>
                          <a:ea typeface="Roboto"/>
                          <a:cs typeface="Roboto"/>
                          <a:sym typeface="Roboto"/>
                        </a:rPr>
                        <a:t>Ranked by closed transaction sides for 2019</a:t>
                      </a:r>
                      <a:endParaRPr sz="1800" u="none" cap="none" strike="noStrike">
                        <a:latin typeface="Roboto"/>
                        <a:ea typeface="Roboto"/>
                        <a:cs typeface="Roboto"/>
                        <a:sym typeface="Roboto"/>
                      </a:endParaRPr>
                    </a:p>
                  </a:txBody>
                  <a:tcPr marT="45700" marB="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 sz="1800" u="none" cap="none" strike="noStrike">
                          <a:solidFill>
                            <a:srgbClr val="F5821F"/>
                          </a:solidFill>
                          <a:latin typeface="Roboto"/>
                          <a:ea typeface="Roboto"/>
                          <a:cs typeface="Roboto"/>
                          <a:sym typeface="Roboto"/>
                        </a:rPr>
                        <a:t>#5</a:t>
                      </a:r>
                      <a:endParaRPr b="1" sz="1200" u="none" cap="none" strike="noStrike">
                        <a:solidFill>
                          <a:srgbClr val="F5821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lang="en" sz="1200" u="none" cap="none" strike="noStrike">
                          <a:solidFill>
                            <a:srgbClr val="18469C"/>
                          </a:solidFill>
                          <a:latin typeface="Roboto"/>
                          <a:ea typeface="Roboto"/>
                          <a:cs typeface="Roboto"/>
                          <a:sym typeface="Roboto"/>
                        </a:rPr>
                        <a:t>Transaction Sides</a:t>
                      </a:r>
                      <a:endParaRPr b="1" sz="1200" u="none" cap="none" strike="noStrike">
                        <a:solidFill>
                          <a:srgbClr val="18469C"/>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Roboto"/>
                          <a:ea typeface="Roboto"/>
                          <a:cs typeface="Roboto"/>
                          <a:sym typeface="Roboto"/>
                        </a:rPr>
                        <a:t>Ranked by 2019 transaction sides</a:t>
                      </a:r>
                      <a:endParaRPr sz="1200" u="none" cap="none" strike="noStrike">
                        <a:latin typeface="Roboto"/>
                        <a:ea typeface="Roboto"/>
                        <a:cs typeface="Roboto"/>
                        <a:sym typeface="Roboto"/>
                      </a:endParaRPr>
                    </a:p>
                  </a:txBody>
                  <a:tcPr marT="45700" marB="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800" u="none" cap="none" strike="noStrike">
                          <a:solidFill>
                            <a:srgbClr val="F5821F"/>
                          </a:solidFill>
                          <a:latin typeface="Roboto"/>
                          <a:ea typeface="Roboto"/>
                          <a:cs typeface="Roboto"/>
                          <a:sym typeface="Roboto"/>
                        </a:rPr>
                        <a:t>#7</a:t>
                      </a:r>
                      <a:endParaRPr b="1" sz="1200" u="none" cap="none" strike="noStrike">
                        <a:solidFill>
                          <a:srgbClr val="F5821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lang="en" sz="1200" u="none" cap="none" strike="noStrike">
                          <a:solidFill>
                            <a:srgbClr val="18469C"/>
                          </a:solidFill>
                          <a:latin typeface="Roboto"/>
                          <a:ea typeface="Roboto"/>
                          <a:cs typeface="Roboto"/>
                          <a:sym typeface="Roboto"/>
                        </a:rPr>
                        <a:t>Sales Volume</a:t>
                      </a:r>
                      <a:endParaRPr b="1" sz="1200" u="none" cap="none" strike="noStrike">
                        <a:solidFill>
                          <a:srgbClr val="18469C"/>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Roboto"/>
                          <a:ea typeface="Roboto"/>
                          <a:cs typeface="Roboto"/>
                          <a:sym typeface="Roboto"/>
                        </a:rPr>
                        <a:t>Ranked by 2019 sales volume (ranked #13 in 2018)</a:t>
                      </a:r>
                      <a:endParaRPr sz="1200" u="none" cap="none" strike="noStrike">
                        <a:latin typeface="Roboto"/>
                        <a:ea typeface="Roboto"/>
                        <a:cs typeface="Roboto"/>
                        <a:sym typeface="Roboto"/>
                      </a:endParaRPr>
                    </a:p>
                  </a:txBody>
                  <a:tcPr marT="45700" marB="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36150">
                <a:tc>
                  <a:txBody>
                    <a:bodyPr/>
                    <a:lstStyle/>
                    <a:p>
                      <a:pPr indent="0" lvl="0" marL="0" marR="0" rtl="0" algn="l">
                        <a:lnSpc>
                          <a:spcPct val="100000"/>
                        </a:lnSpc>
                        <a:spcBef>
                          <a:spcPts val="0"/>
                        </a:spcBef>
                        <a:spcAft>
                          <a:spcPts val="0"/>
                        </a:spcAft>
                        <a:buClr>
                          <a:srgbClr val="000000"/>
                        </a:buClr>
                        <a:buSzPts val="1800"/>
                        <a:buFont typeface="Arial"/>
                        <a:buNone/>
                      </a:pPr>
                      <a:r>
                        <a:rPr b="1" lang="en" sz="1800" u="none" cap="none" strike="noStrike">
                          <a:solidFill>
                            <a:srgbClr val="F5821F"/>
                          </a:solidFill>
                          <a:latin typeface="Roboto"/>
                          <a:ea typeface="Roboto"/>
                          <a:cs typeface="Roboto"/>
                          <a:sym typeface="Roboto"/>
                        </a:rPr>
                        <a:t>#4</a:t>
                      </a:r>
                      <a:endParaRPr b="1" sz="1200" u="none" cap="none" strike="noStrike">
                        <a:solidFill>
                          <a:srgbClr val="F5821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lang="en" sz="1200" u="none" cap="none" strike="noStrike">
                          <a:solidFill>
                            <a:srgbClr val="18469C"/>
                          </a:solidFill>
                          <a:latin typeface="Roboto"/>
                          <a:ea typeface="Roboto"/>
                          <a:cs typeface="Roboto"/>
                          <a:sym typeface="Roboto"/>
                        </a:rPr>
                        <a:t>Closed Sales Volume</a:t>
                      </a:r>
                      <a:endParaRPr b="1" sz="1200" u="none" cap="none" strike="noStrike">
                        <a:solidFill>
                          <a:srgbClr val="18469C"/>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Roboto"/>
                          <a:ea typeface="Roboto"/>
                          <a:cs typeface="Roboto"/>
                          <a:sym typeface="Roboto"/>
                        </a:rPr>
                        <a:t>Ranked by closed sales volume for 2019</a:t>
                      </a:r>
                      <a:endParaRPr sz="1200" u="none" cap="none" strike="noStrike">
                        <a:latin typeface="Roboto"/>
                        <a:ea typeface="Roboto"/>
                        <a:cs typeface="Roboto"/>
                        <a:sym typeface="Roboto"/>
                      </a:endParaRPr>
                    </a:p>
                  </a:txBody>
                  <a:tcPr marT="45700" marB="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 sz="1800" u="none" cap="none" strike="noStrike">
                          <a:solidFill>
                            <a:srgbClr val="F5821F"/>
                          </a:solidFill>
                          <a:latin typeface="Roboto"/>
                          <a:ea typeface="Roboto"/>
                          <a:cs typeface="Roboto"/>
                          <a:sym typeface="Roboto"/>
                        </a:rPr>
                        <a:t>#4</a:t>
                      </a:r>
                      <a:endParaRPr b="1" sz="1200" u="none" cap="none" strike="noStrike">
                        <a:solidFill>
                          <a:srgbClr val="F5821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lang="en" sz="1200" u="none" cap="none" strike="noStrike">
                          <a:solidFill>
                            <a:srgbClr val="18469C"/>
                          </a:solidFill>
                          <a:latin typeface="Roboto"/>
                          <a:ea typeface="Roboto"/>
                          <a:cs typeface="Roboto"/>
                          <a:sym typeface="Roboto"/>
                        </a:rPr>
                        <a:t>The Billionaires’ Club</a:t>
                      </a:r>
                      <a:endParaRPr b="1" sz="1200" u="none" cap="none" strike="noStrike">
                        <a:solidFill>
                          <a:srgbClr val="18469C"/>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Roboto"/>
                          <a:ea typeface="Roboto"/>
                          <a:cs typeface="Roboto"/>
                          <a:sym typeface="Roboto"/>
                        </a:rPr>
                        <a:t>Ranked by at least $1 billion of closed sales volume in 2019 </a:t>
                      </a:r>
                      <a:endParaRPr sz="1800" u="none" cap="none" strike="noStrike">
                        <a:latin typeface="Roboto"/>
                        <a:ea typeface="Roboto"/>
                        <a:cs typeface="Roboto"/>
                        <a:sym typeface="Roboto"/>
                      </a:endParaRPr>
                    </a:p>
                  </a:txBody>
                  <a:tcPr marT="45700" marB="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Roboto"/>
                        <a:ea typeface="Roboto"/>
                        <a:cs typeface="Roboto"/>
                        <a:sym typeface="Roboto"/>
                      </a:endParaRPr>
                    </a:p>
                  </a:txBody>
                  <a:tcPr marT="45700" marB="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Roboto"/>
                        <a:ea typeface="Roboto"/>
                        <a:cs typeface="Roboto"/>
                        <a:sym typeface="Roboto"/>
                      </a:endParaRPr>
                    </a:p>
                  </a:txBody>
                  <a:tcPr marT="45700" marB="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cxnSp>
        <p:nvCxnSpPr>
          <p:cNvPr id="1077" name="Google Shape;1077;p84"/>
          <p:cNvCxnSpPr/>
          <p:nvPr/>
        </p:nvCxnSpPr>
        <p:spPr>
          <a:xfrm>
            <a:off x="4650530" y="1774925"/>
            <a:ext cx="0" cy="3089100"/>
          </a:xfrm>
          <a:prstGeom prst="straightConnector1">
            <a:avLst/>
          </a:prstGeom>
          <a:noFill/>
          <a:ln cap="flat" cmpd="sng" w="9525">
            <a:solidFill>
              <a:srgbClr val="000000"/>
            </a:solidFill>
            <a:prstDash val="solid"/>
            <a:round/>
            <a:headEnd len="sm" w="sm" type="none"/>
            <a:tailEnd len="sm" w="sm" type="none"/>
          </a:ln>
        </p:spPr>
      </p:cxnSp>
      <p:grpSp>
        <p:nvGrpSpPr>
          <p:cNvPr id="1078" name="Google Shape;1078;p84"/>
          <p:cNvGrpSpPr/>
          <p:nvPr/>
        </p:nvGrpSpPr>
        <p:grpSpPr>
          <a:xfrm>
            <a:off x="6475288" y="1252780"/>
            <a:ext cx="606361" cy="651844"/>
            <a:chOff x="6475288" y="1252780"/>
            <a:chExt cx="606361" cy="651844"/>
          </a:xfrm>
        </p:grpSpPr>
        <p:pic>
          <p:nvPicPr>
            <p:cNvPr id="1079" name="Google Shape;1079;p84"/>
            <p:cNvPicPr preferRelativeResize="0"/>
            <p:nvPr/>
          </p:nvPicPr>
          <p:blipFill rotWithShape="1">
            <a:blip r:embed="rId4">
              <a:alphaModFix/>
            </a:blip>
            <a:srcRect b="-7921" l="0" r="0" t="0"/>
            <a:stretch/>
          </p:blipFill>
          <p:spPr>
            <a:xfrm>
              <a:off x="6475288" y="1252849"/>
              <a:ext cx="603925" cy="651775"/>
            </a:xfrm>
            <a:prstGeom prst="rect">
              <a:avLst/>
            </a:prstGeom>
            <a:noFill/>
            <a:ln>
              <a:noFill/>
            </a:ln>
          </p:spPr>
        </p:pic>
        <p:sp>
          <p:nvSpPr>
            <p:cNvPr id="1080" name="Google Shape;1080;p84"/>
            <p:cNvSpPr/>
            <p:nvPr/>
          </p:nvSpPr>
          <p:spPr>
            <a:xfrm>
              <a:off x="6477749" y="1252780"/>
              <a:ext cx="603900" cy="6039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pic>
        <p:nvPicPr>
          <p:cNvPr id="1086" name="Google Shape;1086;p85"/>
          <p:cNvPicPr preferRelativeResize="0"/>
          <p:nvPr/>
        </p:nvPicPr>
        <p:blipFill>
          <a:blip r:embed="rId3">
            <a:alphaModFix/>
          </a:blip>
          <a:stretch>
            <a:fillRect/>
          </a:stretch>
        </p:blipFill>
        <p:spPr>
          <a:xfrm>
            <a:off x="1052031" y="1846075"/>
            <a:ext cx="5171957" cy="2629875"/>
          </a:xfrm>
          <a:prstGeom prst="rect">
            <a:avLst/>
          </a:prstGeom>
          <a:noFill/>
          <a:ln>
            <a:noFill/>
          </a:ln>
        </p:spPr>
      </p:pic>
      <p:sp>
        <p:nvSpPr>
          <p:cNvPr id="1087" name="Google Shape;1087;p85"/>
          <p:cNvSpPr txBox="1"/>
          <p:nvPr>
            <p:ph idx="1" type="body"/>
          </p:nvPr>
        </p:nvSpPr>
        <p:spPr>
          <a:xfrm>
            <a:off x="363022" y="308095"/>
            <a:ext cx="7680300" cy="346200"/>
          </a:xfrm>
          <a:prstGeom prst="rect">
            <a:avLst/>
          </a:prstGeom>
          <a:noFill/>
          <a:ln>
            <a:noFill/>
          </a:ln>
        </p:spPr>
        <p:txBody>
          <a:bodyPr anchorCtr="0" anchor="ctr" bIns="0" lIns="0" spcFirstLastPara="1" rIns="68575" wrap="square" tIns="0">
            <a:noAutofit/>
          </a:bodyPr>
          <a:lstStyle/>
          <a:p>
            <a:pPr indent="0" lvl="0" marL="0" rtl="0" algn="l">
              <a:lnSpc>
                <a:spcPct val="100000"/>
              </a:lnSpc>
              <a:spcBef>
                <a:spcPts val="900"/>
              </a:spcBef>
              <a:spcAft>
                <a:spcPts val="0"/>
              </a:spcAft>
              <a:buSzPts val="2600"/>
              <a:buNone/>
            </a:pPr>
            <a:r>
              <a:rPr lang="en" sz="2000">
                <a:solidFill>
                  <a:schemeClr val="dk1"/>
                </a:solidFill>
                <a:latin typeface="Roboto Black"/>
                <a:ea typeface="Roboto Black"/>
                <a:cs typeface="Roboto Black"/>
                <a:sym typeface="Roboto Black"/>
              </a:rPr>
              <a:t>Phenomenal Agent and Revenue Growth</a:t>
            </a:r>
            <a:endParaRPr sz="2000">
              <a:solidFill>
                <a:schemeClr val="dk1"/>
              </a:solidFill>
              <a:latin typeface="Roboto Black"/>
              <a:ea typeface="Roboto Black"/>
              <a:cs typeface="Roboto Black"/>
              <a:sym typeface="Roboto Black"/>
            </a:endParaRPr>
          </a:p>
        </p:txBody>
      </p:sp>
      <p:sp>
        <p:nvSpPr>
          <p:cNvPr id="1088" name="Google Shape;1088;p85"/>
          <p:cNvSpPr/>
          <p:nvPr/>
        </p:nvSpPr>
        <p:spPr>
          <a:xfrm>
            <a:off x="363558" y="761662"/>
            <a:ext cx="8571000" cy="273900"/>
          </a:xfrm>
          <a:prstGeom prst="rect">
            <a:avLst/>
          </a:prstGeom>
          <a:noFill/>
          <a:ln>
            <a:noFill/>
          </a:ln>
        </p:spPr>
        <p:txBody>
          <a:bodyPr anchorCtr="0" anchor="t" bIns="0" lIns="0" spcFirstLastPara="1" rIns="68575" wrap="square" tIns="0">
            <a:noAutofit/>
          </a:bodyPr>
          <a:lstStyle/>
          <a:p>
            <a:pPr indent="0" lvl="0" marL="0" marR="0" rtl="0" algn="l">
              <a:spcBef>
                <a:spcPts val="0"/>
              </a:spcBef>
              <a:spcAft>
                <a:spcPts val="0"/>
              </a:spcAft>
              <a:buNone/>
            </a:pPr>
            <a:r>
              <a:rPr lang="en" sz="1500">
                <a:solidFill>
                  <a:schemeClr val="dk1"/>
                </a:solidFill>
                <a:latin typeface="Roboto Light"/>
                <a:ea typeface="Roboto Light"/>
                <a:cs typeface="Roboto Light"/>
                <a:sym typeface="Roboto Light"/>
              </a:rPr>
              <a:t>Elevated growth in both agent count and revenues as a result of our commitment to agents</a:t>
            </a:r>
            <a:endParaRPr sz="1500">
              <a:solidFill>
                <a:schemeClr val="dk1"/>
              </a:solidFill>
              <a:latin typeface="Roboto Light"/>
              <a:ea typeface="Roboto Light"/>
              <a:cs typeface="Roboto Light"/>
              <a:sym typeface="Roboto Light"/>
            </a:endParaRPr>
          </a:p>
        </p:txBody>
      </p:sp>
      <p:sp>
        <p:nvSpPr>
          <p:cNvPr id="1089" name="Google Shape;1089;p85"/>
          <p:cNvSpPr/>
          <p:nvPr/>
        </p:nvSpPr>
        <p:spPr>
          <a:xfrm>
            <a:off x="6857435" y="1846080"/>
            <a:ext cx="1096800" cy="539700"/>
          </a:xfrm>
          <a:prstGeom prst="roundRect">
            <a:avLst>
              <a:gd fmla="val 9948" name="adj"/>
            </a:avLst>
          </a:prstGeom>
          <a:solidFill>
            <a:srgbClr val="E2E3E4"/>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b="1" baseline="30000" sz="1100">
              <a:latin typeface="Roboto"/>
              <a:ea typeface="Roboto"/>
              <a:cs typeface="Roboto"/>
              <a:sym typeface="Roboto"/>
            </a:endParaRPr>
          </a:p>
        </p:txBody>
      </p:sp>
      <p:grpSp>
        <p:nvGrpSpPr>
          <p:cNvPr id="1090" name="Google Shape;1090;p85"/>
          <p:cNvGrpSpPr/>
          <p:nvPr/>
        </p:nvGrpSpPr>
        <p:grpSpPr>
          <a:xfrm>
            <a:off x="6984504" y="1952020"/>
            <a:ext cx="1054575" cy="366416"/>
            <a:chOff x="10558283" y="2902168"/>
            <a:chExt cx="1406100" cy="488555"/>
          </a:xfrm>
        </p:grpSpPr>
        <p:sp>
          <p:nvSpPr>
            <p:cNvPr id="1091" name="Google Shape;1091;p85"/>
            <p:cNvSpPr/>
            <p:nvPr/>
          </p:nvSpPr>
          <p:spPr>
            <a:xfrm>
              <a:off x="10558283" y="2902168"/>
              <a:ext cx="160200" cy="147900"/>
            </a:xfrm>
            <a:prstGeom prst="rect">
              <a:avLst/>
            </a:prstGeom>
            <a:solidFill>
              <a:srgbClr val="1B1E2A"/>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92" name="Google Shape;1092;p85"/>
            <p:cNvSpPr/>
            <p:nvPr/>
          </p:nvSpPr>
          <p:spPr>
            <a:xfrm>
              <a:off x="10558283" y="3185868"/>
              <a:ext cx="160200" cy="147900"/>
            </a:xfrm>
            <a:prstGeom prst="rect">
              <a:avLst/>
            </a:prstGeom>
            <a:solidFill>
              <a:srgbClr val="699ABD"/>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93" name="Google Shape;1093;p85"/>
            <p:cNvSpPr/>
            <p:nvPr/>
          </p:nvSpPr>
          <p:spPr>
            <a:xfrm>
              <a:off x="10780283" y="2929023"/>
              <a:ext cx="1184100" cy="461700"/>
            </a:xfrm>
            <a:prstGeom prst="rect">
              <a:avLst/>
            </a:prstGeom>
            <a:noFill/>
            <a:ln>
              <a:noFill/>
            </a:ln>
          </p:spPr>
          <p:txBody>
            <a:bodyPr anchorCtr="0" anchor="ctr" bIns="68575" lIns="68575" spcFirstLastPara="1" rIns="68575" wrap="square" tIns="68575">
              <a:noAutofit/>
            </a:bodyPr>
            <a:lstStyle/>
            <a:p>
              <a:pPr indent="0" lvl="0" marL="0" rtl="0" algn="l">
                <a:lnSpc>
                  <a:spcPct val="160000"/>
                </a:lnSpc>
                <a:spcBef>
                  <a:spcPts val="0"/>
                </a:spcBef>
                <a:spcAft>
                  <a:spcPts val="0"/>
                </a:spcAft>
                <a:buNone/>
              </a:pPr>
              <a:r>
                <a:rPr lang="en" sz="800">
                  <a:latin typeface="Roboto"/>
                  <a:ea typeface="Roboto"/>
                  <a:cs typeface="Roboto"/>
                  <a:sym typeface="Roboto"/>
                </a:rPr>
                <a:t>Revenues</a:t>
              </a:r>
              <a:endParaRPr sz="800">
                <a:latin typeface="Roboto"/>
                <a:ea typeface="Roboto"/>
                <a:cs typeface="Roboto"/>
                <a:sym typeface="Roboto"/>
              </a:endParaRPr>
            </a:p>
            <a:p>
              <a:pPr indent="0" lvl="0" marL="0" rtl="0" algn="l">
                <a:lnSpc>
                  <a:spcPct val="160000"/>
                </a:lnSpc>
                <a:spcBef>
                  <a:spcPts val="0"/>
                </a:spcBef>
                <a:spcAft>
                  <a:spcPts val="0"/>
                </a:spcAft>
                <a:buNone/>
              </a:pPr>
              <a:r>
                <a:rPr lang="en" sz="800">
                  <a:latin typeface="Roboto"/>
                  <a:ea typeface="Roboto"/>
                  <a:cs typeface="Roboto"/>
                  <a:sym typeface="Roboto"/>
                </a:rPr>
                <a:t>Agent Count</a:t>
              </a:r>
              <a:endParaRPr sz="800">
                <a:latin typeface="Roboto"/>
                <a:ea typeface="Roboto"/>
                <a:cs typeface="Roboto"/>
                <a:sym typeface="Roboto"/>
              </a:endParaRPr>
            </a:p>
          </p:txBody>
        </p:sp>
      </p:grpSp>
      <p:sp>
        <p:nvSpPr>
          <p:cNvPr id="1094" name="Google Shape;1094;p85"/>
          <p:cNvSpPr txBox="1"/>
          <p:nvPr/>
        </p:nvSpPr>
        <p:spPr>
          <a:xfrm rot="-5400000">
            <a:off x="-912600" y="2869575"/>
            <a:ext cx="3195600" cy="2868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n" sz="1000">
                <a:solidFill>
                  <a:srgbClr val="699ABD"/>
                </a:solidFill>
                <a:latin typeface="Roboto"/>
                <a:ea typeface="Roboto"/>
                <a:cs typeface="Roboto"/>
                <a:sym typeface="Roboto"/>
              </a:rPr>
              <a:t>AGENTS</a:t>
            </a:r>
            <a:endParaRPr b="1" sz="1000">
              <a:solidFill>
                <a:srgbClr val="699ABD"/>
              </a:solidFill>
              <a:latin typeface="Roboto"/>
              <a:ea typeface="Roboto"/>
              <a:cs typeface="Roboto"/>
              <a:sym typeface="Roboto"/>
            </a:endParaRPr>
          </a:p>
        </p:txBody>
      </p:sp>
      <p:sp>
        <p:nvSpPr>
          <p:cNvPr id="1095" name="Google Shape;1095;p85"/>
          <p:cNvSpPr txBox="1"/>
          <p:nvPr/>
        </p:nvSpPr>
        <p:spPr>
          <a:xfrm rot="-5400000">
            <a:off x="5041613" y="2879915"/>
            <a:ext cx="3098400" cy="2868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n" sz="1000">
                <a:solidFill>
                  <a:srgbClr val="699ABD"/>
                </a:solidFill>
                <a:latin typeface="Roboto"/>
                <a:ea typeface="Roboto"/>
                <a:cs typeface="Roboto"/>
                <a:sym typeface="Roboto"/>
              </a:rPr>
              <a:t>REVENUES</a:t>
            </a:r>
            <a:endParaRPr b="1" sz="1000">
              <a:solidFill>
                <a:srgbClr val="699ABD"/>
              </a:solidFill>
              <a:latin typeface="Roboto"/>
              <a:ea typeface="Roboto"/>
              <a:cs typeface="Roboto"/>
              <a:sym typeface="Roboto"/>
            </a:endParaRPr>
          </a:p>
        </p:txBody>
      </p:sp>
      <p:sp>
        <p:nvSpPr>
          <p:cNvPr id="1096" name="Google Shape;1096;p85"/>
          <p:cNvSpPr txBox="1"/>
          <p:nvPr/>
        </p:nvSpPr>
        <p:spPr>
          <a:xfrm>
            <a:off x="1103538" y="1415175"/>
            <a:ext cx="4915500" cy="3462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n" sz="1000">
                <a:latin typeface="Roboto"/>
                <a:ea typeface="Roboto"/>
                <a:cs typeface="Roboto"/>
                <a:sym typeface="Roboto"/>
              </a:rPr>
              <a:t>eXp Realty Ending Agents and Revenue By Quarter</a:t>
            </a:r>
            <a:endParaRPr b="1" sz="1000">
              <a:latin typeface="Roboto"/>
              <a:ea typeface="Roboto"/>
              <a:cs typeface="Roboto"/>
              <a:sym typeface="Roboto"/>
            </a:endParaRPr>
          </a:p>
        </p:txBody>
      </p:sp>
      <p:sp>
        <p:nvSpPr>
          <p:cNvPr id="1097" name="Google Shape;1097;p85"/>
          <p:cNvSpPr/>
          <p:nvPr/>
        </p:nvSpPr>
        <p:spPr>
          <a:xfrm>
            <a:off x="2445619" y="4658456"/>
            <a:ext cx="3067800" cy="233400"/>
          </a:xfrm>
          <a:prstGeom prst="rect">
            <a:avLst/>
          </a:prstGeom>
          <a:noFill/>
          <a:ln>
            <a:noFill/>
          </a:ln>
        </p:spPr>
        <p:txBody>
          <a:bodyPr anchorCtr="0" anchor="t" bIns="34275" lIns="68575" spcFirstLastPara="1" rIns="68575" wrap="square" tIns="34275">
            <a:noAutofit/>
          </a:bodyPr>
          <a:lstStyle/>
          <a:p>
            <a:pPr indent="-76200" lvl="0" marL="63500" marR="0" rtl="0" algn="l">
              <a:spcBef>
                <a:spcPts val="0"/>
              </a:spcBef>
              <a:spcAft>
                <a:spcPts val="0"/>
              </a:spcAft>
              <a:buClr>
                <a:srgbClr val="666666"/>
              </a:buClr>
              <a:buSzPts val="800"/>
              <a:buFont typeface="Roboto"/>
              <a:buAutoNum type="arabicPeriod"/>
            </a:pPr>
            <a:r>
              <a:rPr lang="en" sz="800">
                <a:solidFill>
                  <a:srgbClr val="666666"/>
                </a:solidFill>
                <a:latin typeface="Roboto"/>
                <a:ea typeface="Roboto"/>
                <a:cs typeface="Roboto"/>
                <a:sym typeface="Roboto"/>
              </a:rPr>
              <a:t>Agent count as of February 23, 2022</a:t>
            </a:r>
            <a:endParaRPr sz="800">
              <a:solidFill>
                <a:srgbClr val="666666"/>
              </a:solidFill>
              <a:latin typeface="Roboto"/>
              <a:ea typeface="Roboto"/>
              <a:cs typeface="Roboto"/>
              <a:sym typeface="Roboto"/>
            </a:endParaRPr>
          </a:p>
        </p:txBody>
      </p:sp>
      <p:sp>
        <p:nvSpPr>
          <p:cNvPr id="1098" name="Google Shape;1098;p85"/>
          <p:cNvSpPr/>
          <p:nvPr/>
        </p:nvSpPr>
        <p:spPr>
          <a:xfrm>
            <a:off x="2411712" y="2112994"/>
            <a:ext cx="2299200" cy="645300"/>
          </a:xfrm>
          <a:prstGeom prst="roundRect">
            <a:avLst>
              <a:gd fmla="val 9948" name="adj"/>
            </a:avLst>
          </a:prstGeom>
          <a:solidFill>
            <a:schemeClr val="lt2"/>
          </a:solidFill>
          <a:ln cap="flat" cmpd="sng" w="9525">
            <a:solidFill>
              <a:srgbClr val="FFFFFF"/>
            </a:solidFill>
            <a:prstDash val="solid"/>
            <a:round/>
            <a:headEnd len="sm" w="sm" type="none"/>
            <a:tailEnd len="sm" w="sm" type="none"/>
          </a:ln>
          <a:effectLst>
            <a:outerShdw blurRad="128588" rotWithShape="0" algn="bl" dir="5400000" dist="19050">
              <a:srgbClr val="000000">
                <a:alpha val="30000"/>
              </a:srgbClr>
            </a:outerShdw>
          </a:effectLst>
        </p:spPr>
        <p:txBody>
          <a:bodyPr anchorCtr="0" anchor="ctr" bIns="68575" lIns="68575" spcFirstLastPara="1" rIns="68575" wrap="square" tIns="68575">
            <a:noAutofit/>
          </a:bodyPr>
          <a:lstStyle/>
          <a:p>
            <a:pPr indent="0" lvl="0" marL="0" rtl="0" algn="ctr">
              <a:spcBef>
                <a:spcPts val="0"/>
              </a:spcBef>
              <a:spcAft>
                <a:spcPts val="0"/>
              </a:spcAft>
              <a:buNone/>
            </a:pPr>
            <a:r>
              <a:rPr b="1" lang="en" sz="1200">
                <a:latin typeface="Roboto"/>
                <a:ea typeface="Roboto"/>
                <a:cs typeface="Roboto"/>
                <a:sym typeface="Roboto"/>
              </a:rPr>
              <a:t>Agent Growth YoY 72%</a:t>
            </a:r>
            <a:endParaRPr b="1" sz="1200">
              <a:latin typeface="Roboto"/>
              <a:ea typeface="Roboto"/>
              <a:cs typeface="Roboto"/>
              <a:sym typeface="Roboto"/>
            </a:endParaRPr>
          </a:p>
          <a:p>
            <a:pPr indent="0" lvl="0" marL="0" rtl="0" algn="ctr">
              <a:spcBef>
                <a:spcPts val="0"/>
              </a:spcBef>
              <a:spcAft>
                <a:spcPts val="0"/>
              </a:spcAft>
              <a:buNone/>
            </a:pPr>
            <a:r>
              <a:rPr b="1" lang="en" sz="1200">
                <a:latin typeface="Roboto"/>
                <a:ea typeface="Roboto"/>
                <a:cs typeface="Roboto"/>
                <a:sym typeface="Roboto"/>
              </a:rPr>
              <a:t>now 75K+ agents</a:t>
            </a:r>
            <a:r>
              <a:rPr b="1" baseline="30000" lang="en" sz="1200">
                <a:latin typeface="Roboto"/>
                <a:ea typeface="Roboto"/>
                <a:cs typeface="Roboto"/>
                <a:sym typeface="Roboto"/>
              </a:rPr>
              <a:t>1</a:t>
            </a:r>
            <a:r>
              <a:rPr b="1" lang="en" sz="1200">
                <a:latin typeface="Roboto"/>
                <a:ea typeface="Roboto"/>
                <a:cs typeface="Roboto"/>
                <a:sym typeface="Roboto"/>
              </a:rPr>
              <a:t> </a:t>
            </a:r>
            <a:endParaRPr b="1" sz="1200">
              <a:latin typeface="Roboto"/>
              <a:ea typeface="Roboto"/>
              <a:cs typeface="Roboto"/>
              <a:sym typeface="Roboto"/>
            </a:endParaRPr>
          </a:p>
          <a:p>
            <a:pPr indent="0" lvl="0" marL="0" rtl="0" algn="ctr">
              <a:spcBef>
                <a:spcPts val="0"/>
              </a:spcBef>
              <a:spcAft>
                <a:spcPts val="0"/>
              </a:spcAft>
              <a:buNone/>
            </a:pPr>
            <a:r>
              <a:rPr b="1" lang="en" sz="1200">
                <a:latin typeface="Roboto"/>
                <a:ea typeface="Roboto"/>
                <a:cs typeface="Roboto"/>
                <a:sym typeface="Roboto"/>
              </a:rPr>
              <a:t>Total 2021 Revenue $3.8B</a:t>
            </a:r>
            <a:endParaRPr b="1" baseline="30000" sz="1200">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86"/>
          <p:cNvSpPr/>
          <p:nvPr/>
        </p:nvSpPr>
        <p:spPr>
          <a:xfrm>
            <a:off x="1577750" y="2853050"/>
            <a:ext cx="5964000" cy="363000"/>
          </a:xfrm>
          <a:prstGeom prst="rect">
            <a:avLst/>
          </a:prstGeom>
          <a:noFill/>
          <a:ln cap="flat" cmpd="sng" w="19050">
            <a:solidFill>
              <a:srgbClr val="FFB20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4" name="Google Shape;1104;p86"/>
          <p:cNvSpPr/>
          <p:nvPr/>
        </p:nvSpPr>
        <p:spPr>
          <a:xfrm>
            <a:off x="-75" y="2035013"/>
            <a:ext cx="9144000" cy="7320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4500"/>
              <a:buFont typeface="Arial"/>
              <a:buNone/>
            </a:pPr>
            <a:r>
              <a:rPr b="1" i="0" lang="en" sz="4500" u="none" cap="none" strike="noStrike">
                <a:solidFill>
                  <a:srgbClr val="FFFFFF"/>
                </a:solidFill>
                <a:latin typeface="Roboto"/>
                <a:ea typeface="Roboto"/>
                <a:cs typeface="Roboto"/>
                <a:sym typeface="Roboto"/>
              </a:rPr>
              <a:t>Become an eXp Agent</a:t>
            </a:r>
            <a:endParaRPr b="1" i="0" sz="4500" u="none" cap="none" strike="noStrike">
              <a:solidFill>
                <a:srgbClr val="FFFFFF"/>
              </a:solidFill>
              <a:latin typeface="Roboto"/>
              <a:ea typeface="Roboto"/>
              <a:cs typeface="Roboto"/>
              <a:sym typeface="Roboto"/>
            </a:endParaRPr>
          </a:p>
        </p:txBody>
      </p:sp>
      <p:sp>
        <p:nvSpPr>
          <p:cNvPr id="1105" name="Google Shape;1105;p86"/>
          <p:cNvSpPr/>
          <p:nvPr/>
        </p:nvSpPr>
        <p:spPr>
          <a:xfrm>
            <a:off x="0" y="2843588"/>
            <a:ext cx="9144000" cy="417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FFFFFF"/>
                </a:solidFill>
                <a:latin typeface="Roboto Light"/>
                <a:ea typeface="Roboto Light"/>
                <a:cs typeface="Roboto Light"/>
                <a:sym typeface="Roboto Light"/>
              </a:rPr>
              <a:t>Talk to your sponsor, or apply today at </a:t>
            </a:r>
            <a:r>
              <a:rPr b="0" i="0" lang="en" sz="1800" u="none" cap="none" strike="noStrike">
                <a:solidFill>
                  <a:schemeClr val="hlink"/>
                </a:solidFill>
                <a:uFill>
                  <a:noFill/>
                </a:uFill>
                <a:latin typeface="Roboto Light"/>
                <a:ea typeface="Roboto Light"/>
                <a:cs typeface="Roboto Light"/>
                <a:sym typeface="Roboto Light"/>
                <a:hlinkClick r:id="rId3"/>
              </a:rPr>
              <a:t>join.exprealty.com</a:t>
            </a:r>
            <a:endParaRPr b="0" baseline="30000" i="0" sz="1800" u="none" cap="none" strike="noStrike">
              <a:solidFill>
                <a:srgbClr val="FFFFFF"/>
              </a:solidFill>
              <a:latin typeface="Roboto Light"/>
              <a:ea typeface="Roboto Light"/>
              <a:cs typeface="Roboto Light"/>
              <a:sym typeface="Roboto Light"/>
            </a:endParaRPr>
          </a:p>
        </p:txBody>
      </p:sp>
      <p:grpSp>
        <p:nvGrpSpPr>
          <p:cNvPr id="1106" name="Google Shape;1106;p86"/>
          <p:cNvGrpSpPr/>
          <p:nvPr/>
        </p:nvGrpSpPr>
        <p:grpSpPr>
          <a:xfrm>
            <a:off x="4307671" y="1283520"/>
            <a:ext cx="528657" cy="674933"/>
            <a:chOff x="2116125" y="607950"/>
            <a:chExt cx="3643400" cy="4651500"/>
          </a:xfrm>
        </p:grpSpPr>
        <p:sp>
          <p:nvSpPr>
            <p:cNvPr id="1107" name="Google Shape;1107;p86"/>
            <p:cNvSpPr/>
            <p:nvPr/>
          </p:nvSpPr>
          <p:spPr>
            <a:xfrm>
              <a:off x="2848075" y="607950"/>
              <a:ext cx="2911450" cy="2911450"/>
            </a:xfrm>
            <a:custGeom>
              <a:rect b="b" l="l" r="r" t="t"/>
              <a:pathLst>
                <a:path extrusionOk="0" h="116458" w="116458">
                  <a:moveTo>
                    <a:pt x="116458" y="1"/>
                  </a:moveTo>
                  <a:lnTo>
                    <a:pt x="1" y="65508"/>
                  </a:lnTo>
                  <a:lnTo>
                    <a:pt x="37212" y="79283"/>
                  </a:lnTo>
                  <a:lnTo>
                    <a:pt x="94622" y="25476"/>
                  </a:lnTo>
                  <a:lnTo>
                    <a:pt x="50951" y="84378"/>
                  </a:lnTo>
                  <a:lnTo>
                    <a:pt x="50951" y="116458"/>
                  </a:lnTo>
                  <a:lnTo>
                    <a:pt x="71822" y="92093"/>
                  </a:lnTo>
                  <a:lnTo>
                    <a:pt x="98261" y="101901"/>
                  </a:lnTo>
                  <a:lnTo>
                    <a:pt x="11645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p86"/>
            <p:cNvSpPr/>
            <p:nvPr/>
          </p:nvSpPr>
          <p:spPr>
            <a:xfrm>
              <a:off x="3862075" y="3410650"/>
              <a:ext cx="121475" cy="176075"/>
            </a:xfrm>
            <a:custGeom>
              <a:rect b="b" l="l" r="r" t="t"/>
              <a:pathLst>
                <a:path extrusionOk="0" h="7043" w="4859">
                  <a:moveTo>
                    <a:pt x="2530" y="1"/>
                  </a:moveTo>
                  <a:lnTo>
                    <a:pt x="2075" y="55"/>
                  </a:lnTo>
                  <a:lnTo>
                    <a:pt x="1456" y="274"/>
                  </a:lnTo>
                  <a:lnTo>
                    <a:pt x="801" y="838"/>
                  </a:lnTo>
                  <a:lnTo>
                    <a:pt x="474" y="1420"/>
                  </a:lnTo>
                  <a:lnTo>
                    <a:pt x="346" y="1857"/>
                  </a:lnTo>
                  <a:lnTo>
                    <a:pt x="310" y="2093"/>
                  </a:lnTo>
                  <a:lnTo>
                    <a:pt x="273" y="2530"/>
                  </a:lnTo>
                  <a:lnTo>
                    <a:pt x="19" y="4441"/>
                  </a:lnTo>
                  <a:lnTo>
                    <a:pt x="0" y="4677"/>
                  </a:lnTo>
                  <a:lnTo>
                    <a:pt x="37" y="5132"/>
                  </a:lnTo>
                  <a:lnTo>
                    <a:pt x="219" y="5769"/>
                  </a:lnTo>
                  <a:lnTo>
                    <a:pt x="747" y="6461"/>
                  </a:lnTo>
                  <a:lnTo>
                    <a:pt x="1311" y="6825"/>
                  </a:lnTo>
                  <a:lnTo>
                    <a:pt x="1729" y="6970"/>
                  </a:lnTo>
                  <a:lnTo>
                    <a:pt x="1966" y="7006"/>
                  </a:lnTo>
                  <a:lnTo>
                    <a:pt x="2202" y="7043"/>
                  </a:lnTo>
                  <a:lnTo>
                    <a:pt x="2657" y="7006"/>
                  </a:lnTo>
                  <a:lnTo>
                    <a:pt x="3276" y="6825"/>
                  </a:lnTo>
                  <a:lnTo>
                    <a:pt x="3986" y="6297"/>
                  </a:lnTo>
                  <a:lnTo>
                    <a:pt x="4331" y="5733"/>
                  </a:lnTo>
                  <a:lnTo>
                    <a:pt x="4495" y="5314"/>
                  </a:lnTo>
                  <a:lnTo>
                    <a:pt x="4531" y="5078"/>
                  </a:lnTo>
                  <a:lnTo>
                    <a:pt x="4804" y="2967"/>
                  </a:lnTo>
                  <a:lnTo>
                    <a:pt x="4841" y="2476"/>
                  </a:lnTo>
                  <a:lnTo>
                    <a:pt x="4859" y="2239"/>
                  </a:lnTo>
                  <a:lnTo>
                    <a:pt x="4804" y="1784"/>
                  </a:lnTo>
                  <a:lnTo>
                    <a:pt x="4568" y="1165"/>
                  </a:lnTo>
                  <a:lnTo>
                    <a:pt x="4004" y="492"/>
                  </a:lnTo>
                  <a:lnTo>
                    <a:pt x="3440" y="165"/>
                  </a:lnTo>
                  <a:lnTo>
                    <a:pt x="3003" y="37"/>
                  </a:lnTo>
                  <a:lnTo>
                    <a:pt x="2766" y="19"/>
                  </a:lnTo>
                  <a:lnTo>
                    <a:pt x="253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86"/>
            <p:cNvSpPr/>
            <p:nvPr/>
          </p:nvSpPr>
          <p:spPr>
            <a:xfrm>
              <a:off x="2451400" y="5113850"/>
              <a:ext cx="231125" cy="132850"/>
            </a:xfrm>
            <a:custGeom>
              <a:rect b="b" l="l" r="r" t="t"/>
              <a:pathLst>
                <a:path extrusionOk="0" h="5314" w="9245">
                  <a:moveTo>
                    <a:pt x="6751" y="0"/>
                  </a:moveTo>
                  <a:lnTo>
                    <a:pt x="6533" y="37"/>
                  </a:lnTo>
                  <a:lnTo>
                    <a:pt x="5423" y="255"/>
                  </a:lnTo>
                  <a:lnTo>
                    <a:pt x="3148" y="619"/>
                  </a:lnTo>
                  <a:lnTo>
                    <a:pt x="2002" y="783"/>
                  </a:lnTo>
                  <a:lnTo>
                    <a:pt x="1766" y="819"/>
                  </a:lnTo>
                  <a:lnTo>
                    <a:pt x="1329" y="946"/>
                  </a:lnTo>
                  <a:lnTo>
                    <a:pt x="765" y="1310"/>
                  </a:lnTo>
                  <a:lnTo>
                    <a:pt x="237" y="2002"/>
                  </a:lnTo>
                  <a:lnTo>
                    <a:pt x="37" y="2621"/>
                  </a:lnTo>
                  <a:lnTo>
                    <a:pt x="0" y="3075"/>
                  </a:lnTo>
                  <a:lnTo>
                    <a:pt x="19" y="3312"/>
                  </a:lnTo>
                  <a:lnTo>
                    <a:pt x="55" y="3549"/>
                  </a:lnTo>
                  <a:lnTo>
                    <a:pt x="201" y="3967"/>
                  </a:lnTo>
                  <a:lnTo>
                    <a:pt x="546" y="4531"/>
                  </a:lnTo>
                  <a:lnTo>
                    <a:pt x="1238" y="5077"/>
                  </a:lnTo>
                  <a:lnTo>
                    <a:pt x="1875" y="5277"/>
                  </a:lnTo>
                  <a:lnTo>
                    <a:pt x="2311" y="5314"/>
                  </a:lnTo>
                  <a:lnTo>
                    <a:pt x="2548" y="5295"/>
                  </a:lnTo>
                  <a:lnTo>
                    <a:pt x="3803" y="5132"/>
                  </a:lnTo>
                  <a:lnTo>
                    <a:pt x="6224" y="4731"/>
                  </a:lnTo>
                  <a:lnTo>
                    <a:pt x="7425" y="4513"/>
                  </a:lnTo>
                  <a:lnTo>
                    <a:pt x="7643" y="4458"/>
                  </a:lnTo>
                  <a:lnTo>
                    <a:pt x="8061" y="4276"/>
                  </a:lnTo>
                  <a:lnTo>
                    <a:pt x="8607" y="3876"/>
                  </a:lnTo>
                  <a:lnTo>
                    <a:pt x="9080" y="3148"/>
                  </a:lnTo>
                  <a:lnTo>
                    <a:pt x="9244" y="2511"/>
                  </a:lnTo>
                  <a:lnTo>
                    <a:pt x="9244" y="2056"/>
                  </a:lnTo>
                  <a:lnTo>
                    <a:pt x="9208" y="1820"/>
                  </a:lnTo>
                  <a:lnTo>
                    <a:pt x="9153" y="1602"/>
                  </a:lnTo>
                  <a:lnTo>
                    <a:pt x="8971" y="1183"/>
                  </a:lnTo>
                  <a:lnTo>
                    <a:pt x="8589" y="637"/>
                  </a:lnTo>
                  <a:lnTo>
                    <a:pt x="7861" y="164"/>
                  </a:lnTo>
                  <a:lnTo>
                    <a:pt x="720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p86"/>
            <p:cNvSpPr/>
            <p:nvPr/>
          </p:nvSpPr>
          <p:spPr>
            <a:xfrm>
              <a:off x="2777125" y="5011025"/>
              <a:ext cx="223375" cy="158800"/>
            </a:xfrm>
            <a:custGeom>
              <a:rect b="b" l="l" r="r" t="t"/>
              <a:pathLst>
                <a:path extrusionOk="0" h="6352" w="8935">
                  <a:moveTo>
                    <a:pt x="6387" y="1"/>
                  </a:moveTo>
                  <a:lnTo>
                    <a:pt x="5932" y="110"/>
                  </a:lnTo>
                  <a:lnTo>
                    <a:pt x="5732" y="201"/>
                  </a:lnTo>
                  <a:lnTo>
                    <a:pt x="4695" y="656"/>
                  </a:lnTo>
                  <a:lnTo>
                    <a:pt x="2584" y="1529"/>
                  </a:lnTo>
                  <a:lnTo>
                    <a:pt x="1510" y="1930"/>
                  </a:lnTo>
                  <a:lnTo>
                    <a:pt x="1292" y="2021"/>
                  </a:lnTo>
                  <a:lnTo>
                    <a:pt x="892" y="2257"/>
                  </a:lnTo>
                  <a:lnTo>
                    <a:pt x="437" y="2712"/>
                  </a:lnTo>
                  <a:lnTo>
                    <a:pt x="55" y="3513"/>
                  </a:lnTo>
                  <a:lnTo>
                    <a:pt x="0" y="4168"/>
                  </a:lnTo>
                  <a:lnTo>
                    <a:pt x="73" y="4623"/>
                  </a:lnTo>
                  <a:lnTo>
                    <a:pt x="146" y="4841"/>
                  </a:lnTo>
                  <a:lnTo>
                    <a:pt x="218" y="5059"/>
                  </a:lnTo>
                  <a:lnTo>
                    <a:pt x="455" y="5442"/>
                  </a:lnTo>
                  <a:lnTo>
                    <a:pt x="928" y="5915"/>
                  </a:lnTo>
                  <a:lnTo>
                    <a:pt x="1711" y="6279"/>
                  </a:lnTo>
                  <a:lnTo>
                    <a:pt x="2384" y="6351"/>
                  </a:lnTo>
                  <a:lnTo>
                    <a:pt x="2821" y="6279"/>
                  </a:lnTo>
                  <a:lnTo>
                    <a:pt x="3057" y="6206"/>
                  </a:lnTo>
                  <a:lnTo>
                    <a:pt x="4222" y="5769"/>
                  </a:lnTo>
                  <a:lnTo>
                    <a:pt x="6514" y="4823"/>
                  </a:lnTo>
                  <a:lnTo>
                    <a:pt x="7624" y="4332"/>
                  </a:lnTo>
                  <a:lnTo>
                    <a:pt x="7843" y="4222"/>
                  </a:lnTo>
                  <a:lnTo>
                    <a:pt x="8207" y="3949"/>
                  </a:lnTo>
                  <a:lnTo>
                    <a:pt x="8643" y="3440"/>
                  </a:lnTo>
                  <a:lnTo>
                    <a:pt x="8935" y="2621"/>
                  </a:lnTo>
                  <a:lnTo>
                    <a:pt x="8935" y="1966"/>
                  </a:lnTo>
                  <a:lnTo>
                    <a:pt x="8825" y="1511"/>
                  </a:lnTo>
                  <a:lnTo>
                    <a:pt x="8734" y="1311"/>
                  </a:lnTo>
                  <a:lnTo>
                    <a:pt x="8643" y="1093"/>
                  </a:lnTo>
                  <a:lnTo>
                    <a:pt x="8370" y="729"/>
                  </a:lnTo>
                  <a:lnTo>
                    <a:pt x="7861" y="310"/>
                  </a:lnTo>
                  <a:lnTo>
                    <a:pt x="7042"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p86"/>
            <p:cNvSpPr/>
            <p:nvPr/>
          </p:nvSpPr>
          <p:spPr>
            <a:xfrm>
              <a:off x="2116125" y="5142050"/>
              <a:ext cx="232950" cy="117400"/>
            </a:xfrm>
            <a:custGeom>
              <a:rect b="b" l="l" r="r" t="t"/>
              <a:pathLst>
                <a:path extrusionOk="0" h="4696" w="9318">
                  <a:moveTo>
                    <a:pt x="2184" y="0"/>
                  </a:moveTo>
                  <a:lnTo>
                    <a:pt x="1729" y="73"/>
                  </a:lnTo>
                  <a:lnTo>
                    <a:pt x="1111" y="310"/>
                  </a:lnTo>
                  <a:lnTo>
                    <a:pt x="456" y="892"/>
                  </a:lnTo>
                  <a:lnTo>
                    <a:pt x="146" y="1474"/>
                  </a:lnTo>
                  <a:lnTo>
                    <a:pt x="37" y="1911"/>
                  </a:lnTo>
                  <a:lnTo>
                    <a:pt x="1" y="2148"/>
                  </a:lnTo>
                  <a:lnTo>
                    <a:pt x="1" y="2384"/>
                  </a:lnTo>
                  <a:lnTo>
                    <a:pt x="73" y="2821"/>
                  </a:lnTo>
                  <a:lnTo>
                    <a:pt x="310" y="3440"/>
                  </a:lnTo>
                  <a:lnTo>
                    <a:pt x="892" y="4095"/>
                  </a:lnTo>
                  <a:lnTo>
                    <a:pt x="1475" y="4404"/>
                  </a:lnTo>
                  <a:lnTo>
                    <a:pt x="1911" y="4531"/>
                  </a:lnTo>
                  <a:lnTo>
                    <a:pt x="2148" y="4550"/>
                  </a:lnTo>
                  <a:lnTo>
                    <a:pt x="4623" y="4677"/>
                  </a:lnTo>
                  <a:lnTo>
                    <a:pt x="7025" y="4695"/>
                  </a:lnTo>
                  <a:lnTo>
                    <a:pt x="7279" y="4695"/>
                  </a:lnTo>
                  <a:lnTo>
                    <a:pt x="7716" y="4604"/>
                  </a:lnTo>
                  <a:lnTo>
                    <a:pt x="8316" y="4313"/>
                  </a:lnTo>
                  <a:lnTo>
                    <a:pt x="8935" y="3694"/>
                  </a:lnTo>
                  <a:lnTo>
                    <a:pt x="9226" y="3094"/>
                  </a:lnTo>
                  <a:lnTo>
                    <a:pt x="9317" y="2657"/>
                  </a:lnTo>
                  <a:lnTo>
                    <a:pt x="9317" y="2421"/>
                  </a:lnTo>
                  <a:lnTo>
                    <a:pt x="9317" y="2184"/>
                  </a:lnTo>
                  <a:lnTo>
                    <a:pt x="9226" y="1747"/>
                  </a:lnTo>
                  <a:lnTo>
                    <a:pt x="8935" y="1147"/>
                  </a:lnTo>
                  <a:lnTo>
                    <a:pt x="8335" y="528"/>
                  </a:lnTo>
                  <a:lnTo>
                    <a:pt x="7716" y="237"/>
                  </a:lnTo>
                  <a:lnTo>
                    <a:pt x="7279" y="146"/>
                  </a:lnTo>
                  <a:lnTo>
                    <a:pt x="7043" y="146"/>
                  </a:lnTo>
                  <a:lnTo>
                    <a:pt x="4768" y="128"/>
                  </a:lnTo>
                  <a:lnTo>
                    <a:pt x="242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p86"/>
            <p:cNvSpPr/>
            <p:nvPr/>
          </p:nvSpPr>
          <p:spPr>
            <a:xfrm>
              <a:off x="3075075" y="4833625"/>
              <a:ext cx="210200" cy="185175"/>
            </a:xfrm>
            <a:custGeom>
              <a:rect b="b" l="l" r="r" t="t"/>
              <a:pathLst>
                <a:path extrusionOk="0" h="7407" w="8408">
                  <a:moveTo>
                    <a:pt x="5933" y="0"/>
                  </a:moveTo>
                  <a:lnTo>
                    <a:pt x="5296" y="164"/>
                  </a:lnTo>
                  <a:lnTo>
                    <a:pt x="4896" y="364"/>
                  </a:lnTo>
                  <a:lnTo>
                    <a:pt x="4695" y="510"/>
                  </a:lnTo>
                  <a:lnTo>
                    <a:pt x="3822" y="1219"/>
                  </a:lnTo>
                  <a:lnTo>
                    <a:pt x="1984" y="2566"/>
                  </a:lnTo>
                  <a:lnTo>
                    <a:pt x="1020" y="3221"/>
                  </a:lnTo>
                  <a:lnTo>
                    <a:pt x="838" y="3367"/>
                  </a:lnTo>
                  <a:lnTo>
                    <a:pt x="528" y="3676"/>
                  </a:lnTo>
                  <a:lnTo>
                    <a:pt x="183" y="4258"/>
                  </a:lnTo>
                  <a:lnTo>
                    <a:pt x="1" y="5113"/>
                  </a:lnTo>
                  <a:lnTo>
                    <a:pt x="110" y="5769"/>
                  </a:lnTo>
                  <a:lnTo>
                    <a:pt x="292" y="6187"/>
                  </a:lnTo>
                  <a:lnTo>
                    <a:pt x="419" y="6387"/>
                  </a:lnTo>
                  <a:lnTo>
                    <a:pt x="547" y="6569"/>
                  </a:lnTo>
                  <a:lnTo>
                    <a:pt x="874" y="6879"/>
                  </a:lnTo>
                  <a:lnTo>
                    <a:pt x="1438" y="7224"/>
                  </a:lnTo>
                  <a:lnTo>
                    <a:pt x="2293" y="7406"/>
                  </a:lnTo>
                  <a:lnTo>
                    <a:pt x="2949" y="7297"/>
                  </a:lnTo>
                  <a:lnTo>
                    <a:pt x="3367" y="7115"/>
                  </a:lnTo>
                  <a:lnTo>
                    <a:pt x="3567" y="7006"/>
                  </a:lnTo>
                  <a:lnTo>
                    <a:pt x="4604" y="6296"/>
                  </a:lnTo>
                  <a:lnTo>
                    <a:pt x="6588" y="4822"/>
                  </a:lnTo>
                  <a:lnTo>
                    <a:pt x="7552" y="4058"/>
                  </a:lnTo>
                  <a:lnTo>
                    <a:pt x="7734" y="3894"/>
                  </a:lnTo>
                  <a:lnTo>
                    <a:pt x="8025" y="3549"/>
                  </a:lnTo>
                  <a:lnTo>
                    <a:pt x="8316" y="2966"/>
                  </a:lnTo>
                  <a:lnTo>
                    <a:pt x="8407" y="2093"/>
                  </a:lnTo>
                  <a:lnTo>
                    <a:pt x="8244" y="1456"/>
                  </a:lnTo>
                  <a:lnTo>
                    <a:pt x="8044" y="1037"/>
                  </a:lnTo>
                  <a:lnTo>
                    <a:pt x="7898" y="855"/>
                  </a:lnTo>
                  <a:lnTo>
                    <a:pt x="7752" y="674"/>
                  </a:lnTo>
                  <a:lnTo>
                    <a:pt x="7407" y="401"/>
                  </a:lnTo>
                  <a:lnTo>
                    <a:pt x="6806" y="91"/>
                  </a:lnTo>
                  <a:lnTo>
                    <a:pt x="593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p86"/>
            <p:cNvSpPr/>
            <p:nvPr/>
          </p:nvSpPr>
          <p:spPr>
            <a:xfrm>
              <a:off x="3684200" y="4007950"/>
              <a:ext cx="157425" cy="224750"/>
            </a:xfrm>
            <a:custGeom>
              <a:rect b="b" l="l" r="r" t="t"/>
              <a:pathLst>
                <a:path extrusionOk="0" h="8990" w="6297">
                  <a:moveTo>
                    <a:pt x="4113" y="1"/>
                  </a:moveTo>
                  <a:lnTo>
                    <a:pt x="3458" y="74"/>
                  </a:lnTo>
                  <a:lnTo>
                    <a:pt x="2676" y="437"/>
                  </a:lnTo>
                  <a:lnTo>
                    <a:pt x="2202" y="911"/>
                  </a:lnTo>
                  <a:lnTo>
                    <a:pt x="1966" y="1293"/>
                  </a:lnTo>
                  <a:lnTo>
                    <a:pt x="1875" y="1511"/>
                  </a:lnTo>
                  <a:lnTo>
                    <a:pt x="1074" y="3658"/>
                  </a:lnTo>
                  <a:lnTo>
                    <a:pt x="183" y="5842"/>
                  </a:lnTo>
                  <a:lnTo>
                    <a:pt x="92" y="6060"/>
                  </a:lnTo>
                  <a:lnTo>
                    <a:pt x="1" y="6515"/>
                  </a:lnTo>
                  <a:lnTo>
                    <a:pt x="37" y="7170"/>
                  </a:lnTo>
                  <a:lnTo>
                    <a:pt x="365" y="7989"/>
                  </a:lnTo>
                  <a:lnTo>
                    <a:pt x="801" y="8480"/>
                  </a:lnTo>
                  <a:lnTo>
                    <a:pt x="1183" y="8735"/>
                  </a:lnTo>
                  <a:lnTo>
                    <a:pt x="1402" y="8826"/>
                  </a:lnTo>
                  <a:lnTo>
                    <a:pt x="1620" y="8917"/>
                  </a:lnTo>
                  <a:lnTo>
                    <a:pt x="2057" y="8990"/>
                  </a:lnTo>
                  <a:lnTo>
                    <a:pt x="2712" y="8972"/>
                  </a:lnTo>
                  <a:lnTo>
                    <a:pt x="3531" y="8644"/>
                  </a:lnTo>
                  <a:lnTo>
                    <a:pt x="4022" y="8189"/>
                  </a:lnTo>
                  <a:lnTo>
                    <a:pt x="4277" y="7825"/>
                  </a:lnTo>
                  <a:lnTo>
                    <a:pt x="4368" y="7607"/>
                  </a:lnTo>
                  <a:lnTo>
                    <a:pt x="5314" y="5314"/>
                  </a:lnTo>
                  <a:lnTo>
                    <a:pt x="6151" y="3058"/>
                  </a:lnTo>
                  <a:lnTo>
                    <a:pt x="6224" y="2839"/>
                  </a:lnTo>
                  <a:lnTo>
                    <a:pt x="6297" y="2403"/>
                  </a:lnTo>
                  <a:lnTo>
                    <a:pt x="6242" y="1729"/>
                  </a:lnTo>
                  <a:lnTo>
                    <a:pt x="5860" y="947"/>
                  </a:lnTo>
                  <a:lnTo>
                    <a:pt x="5387" y="474"/>
                  </a:lnTo>
                  <a:lnTo>
                    <a:pt x="5005" y="237"/>
                  </a:lnTo>
                  <a:lnTo>
                    <a:pt x="4786" y="146"/>
                  </a:lnTo>
                  <a:lnTo>
                    <a:pt x="4568" y="74"/>
                  </a:lnTo>
                  <a:lnTo>
                    <a:pt x="411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p86"/>
            <p:cNvSpPr/>
            <p:nvPr/>
          </p:nvSpPr>
          <p:spPr>
            <a:xfrm>
              <a:off x="3793375" y="3685875"/>
              <a:ext cx="142875" cy="229300"/>
            </a:xfrm>
            <a:custGeom>
              <a:rect b="b" l="l" r="r" t="t"/>
              <a:pathLst>
                <a:path extrusionOk="0" h="9172" w="5715">
                  <a:moveTo>
                    <a:pt x="3258" y="1"/>
                  </a:moveTo>
                  <a:lnTo>
                    <a:pt x="2621" y="128"/>
                  </a:lnTo>
                  <a:lnTo>
                    <a:pt x="1875" y="601"/>
                  </a:lnTo>
                  <a:lnTo>
                    <a:pt x="1475" y="1129"/>
                  </a:lnTo>
                  <a:lnTo>
                    <a:pt x="1293" y="1529"/>
                  </a:lnTo>
                  <a:lnTo>
                    <a:pt x="1220" y="1766"/>
                  </a:lnTo>
                  <a:lnTo>
                    <a:pt x="710" y="3931"/>
                  </a:lnTo>
                  <a:lnTo>
                    <a:pt x="92" y="6297"/>
                  </a:lnTo>
                  <a:lnTo>
                    <a:pt x="37" y="6533"/>
                  </a:lnTo>
                  <a:lnTo>
                    <a:pt x="1" y="6970"/>
                  </a:lnTo>
                  <a:lnTo>
                    <a:pt x="110" y="7625"/>
                  </a:lnTo>
                  <a:lnTo>
                    <a:pt x="547" y="8389"/>
                  </a:lnTo>
                  <a:lnTo>
                    <a:pt x="1056" y="8826"/>
                  </a:lnTo>
                  <a:lnTo>
                    <a:pt x="1457" y="9026"/>
                  </a:lnTo>
                  <a:lnTo>
                    <a:pt x="1675" y="9099"/>
                  </a:lnTo>
                  <a:lnTo>
                    <a:pt x="1911" y="9153"/>
                  </a:lnTo>
                  <a:lnTo>
                    <a:pt x="2348" y="9172"/>
                  </a:lnTo>
                  <a:lnTo>
                    <a:pt x="3003" y="9063"/>
                  </a:lnTo>
                  <a:lnTo>
                    <a:pt x="3767" y="8644"/>
                  </a:lnTo>
                  <a:lnTo>
                    <a:pt x="4204" y="8134"/>
                  </a:lnTo>
                  <a:lnTo>
                    <a:pt x="4404" y="7734"/>
                  </a:lnTo>
                  <a:lnTo>
                    <a:pt x="4477" y="7498"/>
                  </a:lnTo>
                  <a:lnTo>
                    <a:pt x="5132" y="5041"/>
                  </a:lnTo>
                  <a:lnTo>
                    <a:pt x="5660" y="2785"/>
                  </a:lnTo>
                  <a:lnTo>
                    <a:pt x="5696" y="2548"/>
                  </a:lnTo>
                  <a:lnTo>
                    <a:pt x="5715" y="2093"/>
                  </a:lnTo>
                  <a:lnTo>
                    <a:pt x="5569" y="1438"/>
                  </a:lnTo>
                  <a:lnTo>
                    <a:pt x="5114" y="710"/>
                  </a:lnTo>
                  <a:lnTo>
                    <a:pt x="4586" y="292"/>
                  </a:lnTo>
                  <a:lnTo>
                    <a:pt x="4168" y="110"/>
                  </a:lnTo>
                  <a:lnTo>
                    <a:pt x="3949" y="55"/>
                  </a:lnTo>
                  <a:lnTo>
                    <a:pt x="371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p86"/>
            <p:cNvSpPr/>
            <p:nvPr/>
          </p:nvSpPr>
          <p:spPr>
            <a:xfrm>
              <a:off x="3531350" y="4315025"/>
              <a:ext cx="173350" cy="217475"/>
            </a:xfrm>
            <a:custGeom>
              <a:rect b="b" l="l" r="r" t="t"/>
              <a:pathLst>
                <a:path extrusionOk="0" h="8699" w="6934">
                  <a:moveTo>
                    <a:pt x="4441" y="0"/>
                  </a:moveTo>
                  <a:lnTo>
                    <a:pt x="3604" y="255"/>
                  </a:lnTo>
                  <a:lnTo>
                    <a:pt x="3076" y="637"/>
                  </a:lnTo>
                  <a:lnTo>
                    <a:pt x="2785" y="1001"/>
                  </a:lnTo>
                  <a:lnTo>
                    <a:pt x="2657" y="1201"/>
                  </a:lnTo>
                  <a:lnTo>
                    <a:pt x="1547" y="3203"/>
                  </a:lnTo>
                  <a:lnTo>
                    <a:pt x="346" y="5205"/>
                  </a:lnTo>
                  <a:lnTo>
                    <a:pt x="237" y="5405"/>
                  </a:lnTo>
                  <a:lnTo>
                    <a:pt x="73" y="5841"/>
                  </a:lnTo>
                  <a:lnTo>
                    <a:pt x="1" y="6496"/>
                  </a:lnTo>
                  <a:lnTo>
                    <a:pt x="201" y="7352"/>
                  </a:lnTo>
                  <a:lnTo>
                    <a:pt x="565" y="7898"/>
                  </a:lnTo>
                  <a:lnTo>
                    <a:pt x="892" y="8207"/>
                  </a:lnTo>
                  <a:lnTo>
                    <a:pt x="1092" y="8334"/>
                  </a:lnTo>
                  <a:lnTo>
                    <a:pt x="1293" y="8462"/>
                  </a:lnTo>
                  <a:lnTo>
                    <a:pt x="1711" y="8607"/>
                  </a:lnTo>
                  <a:lnTo>
                    <a:pt x="2366" y="8698"/>
                  </a:lnTo>
                  <a:lnTo>
                    <a:pt x="3221" y="8480"/>
                  </a:lnTo>
                  <a:lnTo>
                    <a:pt x="3767" y="8116"/>
                  </a:lnTo>
                  <a:lnTo>
                    <a:pt x="4095" y="7788"/>
                  </a:lnTo>
                  <a:lnTo>
                    <a:pt x="4222" y="7606"/>
                  </a:lnTo>
                  <a:lnTo>
                    <a:pt x="5496" y="5477"/>
                  </a:lnTo>
                  <a:lnTo>
                    <a:pt x="6661" y="3348"/>
                  </a:lnTo>
                  <a:lnTo>
                    <a:pt x="6770" y="3130"/>
                  </a:lnTo>
                  <a:lnTo>
                    <a:pt x="6897" y="2712"/>
                  </a:lnTo>
                  <a:lnTo>
                    <a:pt x="6934" y="2038"/>
                  </a:lnTo>
                  <a:lnTo>
                    <a:pt x="6697" y="1201"/>
                  </a:lnTo>
                  <a:lnTo>
                    <a:pt x="6297" y="674"/>
                  </a:lnTo>
                  <a:lnTo>
                    <a:pt x="5933" y="382"/>
                  </a:lnTo>
                  <a:lnTo>
                    <a:pt x="5733" y="273"/>
                  </a:lnTo>
                  <a:lnTo>
                    <a:pt x="5532" y="164"/>
                  </a:lnTo>
                  <a:lnTo>
                    <a:pt x="5096" y="37"/>
                  </a:lnTo>
                  <a:lnTo>
                    <a:pt x="444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p86"/>
            <p:cNvSpPr/>
            <p:nvPr/>
          </p:nvSpPr>
          <p:spPr>
            <a:xfrm>
              <a:off x="3329825" y="4595250"/>
              <a:ext cx="191100" cy="204275"/>
            </a:xfrm>
            <a:custGeom>
              <a:rect b="b" l="l" r="r" t="t"/>
              <a:pathLst>
                <a:path extrusionOk="0" h="8171" w="7644">
                  <a:moveTo>
                    <a:pt x="5551" y="0"/>
                  </a:moveTo>
                  <a:lnTo>
                    <a:pt x="4677" y="110"/>
                  </a:lnTo>
                  <a:lnTo>
                    <a:pt x="4095" y="401"/>
                  </a:lnTo>
                  <a:lnTo>
                    <a:pt x="3731" y="692"/>
                  </a:lnTo>
                  <a:lnTo>
                    <a:pt x="3585" y="874"/>
                  </a:lnTo>
                  <a:lnTo>
                    <a:pt x="2148" y="2639"/>
                  </a:lnTo>
                  <a:lnTo>
                    <a:pt x="601" y="4367"/>
                  </a:lnTo>
                  <a:lnTo>
                    <a:pt x="437" y="4531"/>
                  </a:lnTo>
                  <a:lnTo>
                    <a:pt x="201" y="4932"/>
                  </a:lnTo>
                  <a:lnTo>
                    <a:pt x="1" y="5550"/>
                  </a:lnTo>
                  <a:lnTo>
                    <a:pt x="37" y="6424"/>
                  </a:lnTo>
                  <a:lnTo>
                    <a:pt x="292" y="7042"/>
                  </a:lnTo>
                  <a:lnTo>
                    <a:pt x="547" y="7406"/>
                  </a:lnTo>
                  <a:lnTo>
                    <a:pt x="710" y="7570"/>
                  </a:lnTo>
                  <a:lnTo>
                    <a:pt x="892" y="7734"/>
                  </a:lnTo>
                  <a:lnTo>
                    <a:pt x="1274" y="7970"/>
                  </a:lnTo>
                  <a:lnTo>
                    <a:pt x="1911" y="8171"/>
                  </a:lnTo>
                  <a:lnTo>
                    <a:pt x="2785" y="8134"/>
                  </a:lnTo>
                  <a:lnTo>
                    <a:pt x="3403" y="7879"/>
                  </a:lnTo>
                  <a:lnTo>
                    <a:pt x="3767" y="7625"/>
                  </a:lnTo>
                  <a:lnTo>
                    <a:pt x="3931" y="7461"/>
                  </a:lnTo>
                  <a:lnTo>
                    <a:pt x="4768" y="6533"/>
                  </a:lnTo>
                  <a:lnTo>
                    <a:pt x="6369" y="4659"/>
                  </a:lnTo>
                  <a:lnTo>
                    <a:pt x="7152" y="3712"/>
                  </a:lnTo>
                  <a:lnTo>
                    <a:pt x="7279" y="3530"/>
                  </a:lnTo>
                  <a:lnTo>
                    <a:pt x="7479" y="3112"/>
                  </a:lnTo>
                  <a:lnTo>
                    <a:pt x="7643" y="2475"/>
                  </a:lnTo>
                  <a:lnTo>
                    <a:pt x="7552" y="1602"/>
                  </a:lnTo>
                  <a:lnTo>
                    <a:pt x="7243" y="1019"/>
                  </a:lnTo>
                  <a:lnTo>
                    <a:pt x="6970" y="674"/>
                  </a:lnTo>
                  <a:lnTo>
                    <a:pt x="6788" y="510"/>
                  </a:lnTo>
                  <a:lnTo>
                    <a:pt x="6588" y="382"/>
                  </a:lnTo>
                  <a:lnTo>
                    <a:pt x="6187" y="164"/>
                  </a:lnTo>
                  <a:lnTo>
                    <a:pt x="555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2"/>
          <p:cNvSpPr/>
          <p:nvPr/>
        </p:nvSpPr>
        <p:spPr>
          <a:xfrm>
            <a:off x="4268892" y="1502493"/>
            <a:ext cx="606300" cy="6063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341" name="Google Shape;341;p52"/>
          <p:cNvGraphicFramePr/>
          <p:nvPr/>
        </p:nvGraphicFramePr>
        <p:xfrm>
          <a:off x="952500" y="2343150"/>
          <a:ext cx="3000000" cy="3000000"/>
        </p:xfrm>
        <a:graphic>
          <a:graphicData uri="http://schemas.openxmlformats.org/drawingml/2006/table">
            <a:tbl>
              <a:tblPr>
                <a:noFill/>
                <a:tableStyleId>{9A691E5E-0352-4D90-9C9D-96C01257DCA0}</a:tableStyleId>
              </a:tblPr>
              <a:tblGrid>
                <a:gridCol w="7239000"/>
              </a:tblGrid>
              <a:tr h="750800">
                <a:tc>
                  <a:txBody>
                    <a:bodyPr/>
                    <a:lstStyle/>
                    <a:p>
                      <a:pPr indent="0" lvl="0" marL="0" marR="0" rtl="0" algn="ctr">
                        <a:lnSpc>
                          <a:spcPct val="100000"/>
                        </a:lnSpc>
                        <a:spcBef>
                          <a:spcPts val="0"/>
                        </a:spcBef>
                        <a:spcAft>
                          <a:spcPts val="0"/>
                        </a:spcAft>
                        <a:buClr>
                          <a:srgbClr val="000000"/>
                        </a:buClr>
                        <a:buSzPts val="5000"/>
                        <a:buFont typeface="Arial"/>
                        <a:buNone/>
                      </a:pPr>
                      <a:r>
                        <a:rPr b="1" lang="en" sz="5000" u="none" cap="none" strike="noStrike">
                          <a:solidFill>
                            <a:schemeClr val="lt1"/>
                          </a:solidFill>
                          <a:latin typeface="Roboto"/>
                          <a:ea typeface="Roboto"/>
                          <a:cs typeface="Roboto"/>
                          <a:sym typeface="Roboto"/>
                        </a:rPr>
                        <a:t>Who We Are</a:t>
                      </a:r>
                      <a:endParaRPr sz="1400" u="none" cap="none" strike="noStrike"/>
                    </a:p>
                  </a:txBody>
                  <a:tcPr marT="91425" marB="4570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56500">
                <a:tc>
                  <a:txBody>
                    <a:bodyPr/>
                    <a:lstStyle/>
                    <a:p>
                      <a:pPr indent="0" lvl="0" marL="0" marR="0" rtl="0" algn="ctr">
                        <a:lnSpc>
                          <a:spcPct val="100000"/>
                        </a:lnSpc>
                        <a:spcBef>
                          <a:spcPts val="0"/>
                        </a:spcBef>
                        <a:spcAft>
                          <a:spcPts val="0"/>
                        </a:spcAft>
                        <a:buClr>
                          <a:schemeClr val="dk1"/>
                        </a:buClr>
                        <a:buSzPts val="1100"/>
                        <a:buFont typeface="Arial"/>
                        <a:buNone/>
                      </a:pPr>
                      <a:r>
                        <a:rPr lang="en" sz="2200" u="none" cap="none" strike="noStrike">
                          <a:solidFill>
                            <a:schemeClr val="lt1"/>
                          </a:solidFill>
                          <a:latin typeface="Roboto Light"/>
                          <a:ea typeface="Roboto Light"/>
                          <a:cs typeface="Roboto Light"/>
                          <a:sym typeface="Roboto Light"/>
                        </a:rPr>
                        <a:t>How We Made It to Today</a:t>
                      </a:r>
                      <a:endParaRPr sz="2200" u="none" cap="none" strike="noStrike"/>
                    </a:p>
                  </a:txBody>
                  <a:tcPr marT="4570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42" name="Google Shape;342;p52"/>
          <p:cNvSpPr/>
          <p:nvPr/>
        </p:nvSpPr>
        <p:spPr>
          <a:xfrm>
            <a:off x="4461024" y="1643697"/>
            <a:ext cx="222567" cy="323806"/>
          </a:xfrm>
          <a:custGeom>
            <a:rect b="b" l="l" r="r" t="t"/>
            <a:pathLst>
              <a:path extrusionOk="0" h="209583" w="144056">
                <a:moveTo>
                  <a:pt x="72208" y="0"/>
                </a:moveTo>
                <a:lnTo>
                  <a:pt x="69162" y="33"/>
                </a:lnTo>
                <a:lnTo>
                  <a:pt x="63301" y="327"/>
                </a:lnTo>
                <a:lnTo>
                  <a:pt x="57701" y="950"/>
                </a:lnTo>
                <a:lnTo>
                  <a:pt x="52330" y="1867"/>
                </a:lnTo>
                <a:lnTo>
                  <a:pt x="47222" y="3111"/>
                </a:lnTo>
                <a:lnTo>
                  <a:pt x="42310" y="4617"/>
                </a:lnTo>
                <a:lnTo>
                  <a:pt x="37627" y="6418"/>
                </a:lnTo>
                <a:lnTo>
                  <a:pt x="33140" y="8514"/>
                </a:lnTo>
                <a:lnTo>
                  <a:pt x="28850" y="10872"/>
                </a:lnTo>
                <a:lnTo>
                  <a:pt x="24724" y="13525"/>
                </a:lnTo>
                <a:lnTo>
                  <a:pt x="20795" y="16472"/>
                </a:lnTo>
                <a:lnTo>
                  <a:pt x="17029" y="19648"/>
                </a:lnTo>
                <a:lnTo>
                  <a:pt x="13394" y="23120"/>
                </a:lnTo>
                <a:lnTo>
                  <a:pt x="9923" y="26853"/>
                </a:lnTo>
                <a:lnTo>
                  <a:pt x="6550" y="30815"/>
                </a:lnTo>
                <a:lnTo>
                  <a:pt x="3340" y="35040"/>
                </a:lnTo>
                <a:lnTo>
                  <a:pt x="1768" y="37266"/>
                </a:lnTo>
                <a:lnTo>
                  <a:pt x="1245" y="38085"/>
                </a:lnTo>
                <a:lnTo>
                  <a:pt x="459" y="39821"/>
                </a:lnTo>
                <a:lnTo>
                  <a:pt x="66" y="41655"/>
                </a:lnTo>
                <a:lnTo>
                  <a:pt x="0" y="43488"/>
                </a:lnTo>
                <a:lnTo>
                  <a:pt x="295" y="45322"/>
                </a:lnTo>
                <a:lnTo>
                  <a:pt x="917" y="47058"/>
                </a:lnTo>
                <a:lnTo>
                  <a:pt x="1867" y="48662"/>
                </a:lnTo>
                <a:lnTo>
                  <a:pt x="3111" y="50103"/>
                </a:lnTo>
                <a:lnTo>
                  <a:pt x="3897" y="50726"/>
                </a:lnTo>
                <a:lnTo>
                  <a:pt x="21548" y="64119"/>
                </a:lnTo>
                <a:lnTo>
                  <a:pt x="22366" y="64676"/>
                </a:lnTo>
                <a:lnTo>
                  <a:pt x="24102" y="65527"/>
                </a:lnTo>
                <a:lnTo>
                  <a:pt x="25903" y="65986"/>
                </a:lnTo>
                <a:lnTo>
                  <a:pt x="27770" y="66117"/>
                </a:lnTo>
                <a:lnTo>
                  <a:pt x="29604" y="65888"/>
                </a:lnTo>
                <a:lnTo>
                  <a:pt x="31372" y="65298"/>
                </a:lnTo>
                <a:lnTo>
                  <a:pt x="33042" y="64414"/>
                </a:lnTo>
                <a:lnTo>
                  <a:pt x="34516" y="63170"/>
                </a:lnTo>
                <a:lnTo>
                  <a:pt x="35171" y="62416"/>
                </a:lnTo>
                <a:lnTo>
                  <a:pt x="37070" y="60059"/>
                </a:lnTo>
                <a:lnTo>
                  <a:pt x="40705" y="55736"/>
                </a:lnTo>
                <a:lnTo>
                  <a:pt x="44340" y="52003"/>
                </a:lnTo>
                <a:lnTo>
                  <a:pt x="48008" y="48826"/>
                </a:lnTo>
                <a:lnTo>
                  <a:pt x="50922" y="46829"/>
                </a:lnTo>
                <a:lnTo>
                  <a:pt x="52920" y="45682"/>
                </a:lnTo>
                <a:lnTo>
                  <a:pt x="55048" y="44700"/>
                </a:lnTo>
                <a:lnTo>
                  <a:pt x="57275" y="43881"/>
                </a:lnTo>
                <a:lnTo>
                  <a:pt x="59600" y="43194"/>
                </a:lnTo>
                <a:lnTo>
                  <a:pt x="62089" y="42702"/>
                </a:lnTo>
                <a:lnTo>
                  <a:pt x="64741" y="42342"/>
                </a:lnTo>
                <a:lnTo>
                  <a:pt x="67558" y="42179"/>
                </a:lnTo>
                <a:lnTo>
                  <a:pt x="70210" y="42179"/>
                </a:lnTo>
                <a:lnTo>
                  <a:pt x="72634" y="42375"/>
                </a:lnTo>
                <a:lnTo>
                  <a:pt x="75090" y="42735"/>
                </a:lnTo>
                <a:lnTo>
                  <a:pt x="77546" y="43292"/>
                </a:lnTo>
                <a:lnTo>
                  <a:pt x="79969" y="43980"/>
                </a:lnTo>
                <a:lnTo>
                  <a:pt x="82327" y="44864"/>
                </a:lnTo>
                <a:lnTo>
                  <a:pt x="84619" y="45912"/>
                </a:lnTo>
                <a:lnTo>
                  <a:pt x="86813" y="47091"/>
                </a:lnTo>
                <a:lnTo>
                  <a:pt x="88843" y="48433"/>
                </a:lnTo>
                <a:lnTo>
                  <a:pt x="90743" y="49907"/>
                </a:lnTo>
                <a:lnTo>
                  <a:pt x="92446" y="51512"/>
                </a:lnTo>
                <a:lnTo>
                  <a:pt x="93919" y="53247"/>
                </a:lnTo>
                <a:lnTo>
                  <a:pt x="95164" y="55081"/>
                </a:lnTo>
                <a:lnTo>
                  <a:pt x="96146" y="57079"/>
                </a:lnTo>
                <a:lnTo>
                  <a:pt x="96834" y="59142"/>
                </a:lnTo>
                <a:lnTo>
                  <a:pt x="97161" y="61336"/>
                </a:lnTo>
                <a:lnTo>
                  <a:pt x="97194" y="62482"/>
                </a:lnTo>
                <a:lnTo>
                  <a:pt x="97194" y="63333"/>
                </a:lnTo>
                <a:lnTo>
                  <a:pt x="96997" y="64971"/>
                </a:lnTo>
                <a:lnTo>
                  <a:pt x="96670" y="66510"/>
                </a:lnTo>
                <a:lnTo>
                  <a:pt x="96146" y="67983"/>
                </a:lnTo>
                <a:lnTo>
                  <a:pt x="95458" y="69359"/>
                </a:lnTo>
                <a:lnTo>
                  <a:pt x="94607" y="70701"/>
                </a:lnTo>
                <a:lnTo>
                  <a:pt x="93101" y="72601"/>
                </a:lnTo>
                <a:lnTo>
                  <a:pt x="90481" y="74991"/>
                </a:lnTo>
                <a:lnTo>
                  <a:pt x="87337" y="77349"/>
                </a:lnTo>
                <a:lnTo>
                  <a:pt x="81672" y="80886"/>
                </a:lnTo>
                <a:lnTo>
                  <a:pt x="77153" y="83440"/>
                </a:lnTo>
                <a:lnTo>
                  <a:pt x="74402" y="84979"/>
                </a:lnTo>
                <a:lnTo>
                  <a:pt x="68638" y="88287"/>
                </a:lnTo>
                <a:lnTo>
                  <a:pt x="64316" y="91038"/>
                </a:lnTo>
                <a:lnTo>
                  <a:pt x="61499" y="93035"/>
                </a:lnTo>
                <a:lnTo>
                  <a:pt x="58749" y="95196"/>
                </a:lnTo>
                <a:lnTo>
                  <a:pt x="56129" y="97521"/>
                </a:lnTo>
                <a:lnTo>
                  <a:pt x="53640" y="100043"/>
                </a:lnTo>
                <a:lnTo>
                  <a:pt x="51348" y="102761"/>
                </a:lnTo>
                <a:lnTo>
                  <a:pt x="49285" y="105708"/>
                </a:lnTo>
                <a:lnTo>
                  <a:pt x="47484" y="108918"/>
                </a:lnTo>
                <a:lnTo>
                  <a:pt x="45944" y="112389"/>
                </a:lnTo>
                <a:lnTo>
                  <a:pt x="44766" y="116155"/>
                </a:lnTo>
                <a:lnTo>
                  <a:pt x="43914" y="120248"/>
                </a:lnTo>
                <a:lnTo>
                  <a:pt x="43488" y="124636"/>
                </a:lnTo>
                <a:lnTo>
                  <a:pt x="43456" y="126994"/>
                </a:lnTo>
                <a:lnTo>
                  <a:pt x="43456" y="130989"/>
                </a:lnTo>
                <a:lnTo>
                  <a:pt x="43488" y="132004"/>
                </a:lnTo>
                <a:lnTo>
                  <a:pt x="43881" y="133904"/>
                </a:lnTo>
                <a:lnTo>
                  <a:pt x="44635" y="135672"/>
                </a:lnTo>
                <a:lnTo>
                  <a:pt x="45683" y="137244"/>
                </a:lnTo>
                <a:lnTo>
                  <a:pt x="47025" y="138587"/>
                </a:lnTo>
                <a:lnTo>
                  <a:pt x="48597" y="139635"/>
                </a:lnTo>
                <a:lnTo>
                  <a:pt x="50365" y="140388"/>
                </a:lnTo>
                <a:lnTo>
                  <a:pt x="52265" y="140781"/>
                </a:lnTo>
                <a:lnTo>
                  <a:pt x="53280" y="140813"/>
                </a:lnTo>
                <a:lnTo>
                  <a:pt x="82949" y="140813"/>
                </a:lnTo>
                <a:lnTo>
                  <a:pt x="83964" y="140781"/>
                </a:lnTo>
                <a:lnTo>
                  <a:pt x="85863" y="140388"/>
                </a:lnTo>
                <a:lnTo>
                  <a:pt x="87632" y="139635"/>
                </a:lnTo>
                <a:lnTo>
                  <a:pt x="89204" y="138587"/>
                </a:lnTo>
                <a:lnTo>
                  <a:pt x="90546" y="137244"/>
                </a:lnTo>
                <a:lnTo>
                  <a:pt x="91594" y="135672"/>
                </a:lnTo>
                <a:lnTo>
                  <a:pt x="92347" y="133904"/>
                </a:lnTo>
                <a:lnTo>
                  <a:pt x="92740" y="132004"/>
                </a:lnTo>
                <a:lnTo>
                  <a:pt x="92773" y="130989"/>
                </a:lnTo>
                <a:lnTo>
                  <a:pt x="92773" y="128631"/>
                </a:lnTo>
                <a:lnTo>
                  <a:pt x="92806" y="127813"/>
                </a:lnTo>
                <a:lnTo>
                  <a:pt x="93101" y="126274"/>
                </a:lnTo>
                <a:lnTo>
                  <a:pt x="93657" y="124800"/>
                </a:lnTo>
                <a:lnTo>
                  <a:pt x="94476" y="123392"/>
                </a:lnTo>
                <a:lnTo>
                  <a:pt x="95524" y="122049"/>
                </a:lnTo>
                <a:lnTo>
                  <a:pt x="96801" y="120739"/>
                </a:lnTo>
                <a:lnTo>
                  <a:pt x="99028" y="118873"/>
                </a:lnTo>
                <a:lnTo>
                  <a:pt x="102630" y="116384"/>
                </a:lnTo>
                <a:lnTo>
                  <a:pt x="106756" y="113928"/>
                </a:lnTo>
                <a:lnTo>
                  <a:pt x="113600" y="109965"/>
                </a:lnTo>
                <a:lnTo>
                  <a:pt x="120805" y="105381"/>
                </a:lnTo>
                <a:lnTo>
                  <a:pt x="125553" y="101877"/>
                </a:lnTo>
                <a:lnTo>
                  <a:pt x="128959" y="98897"/>
                </a:lnTo>
                <a:lnTo>
                  <a:pt x="131120" y="96768"/>
                </a:lnTo>
                <a:lnTo>
                  <a:pt x="133183" y="94476"/>
                </a:lnTo>
                <a:lnTo>
                  <a:pt x="135115" y="92020"/>
                </a:lnTo>
                <a:lnTo>
                  <a:pt x="136916" y="89367"/>
                </a:lnTo>
                <a:lnTo>
                  <a:pt x="138554" y="86551"/>
                </a:lnTo>
                <a:lnTo>
                  <a:pt x="140027" y="83538"/>
                </a:lnTo>
                <a:lnTo>
                  <a:pt x="141304" y="80329"/>
                </a:lnTo>
                <a:lnTo>
                  <a:pt x="142352" y="76858"/>
                </a:lnTo>
                <a:lnTo>
                  <a:pt x="143171" y="73190"/>
                </a:lnTo>
                <a:lnTo>
                  <a:pt x="143728" y="69261"/>
                </a:lnTo>
                <a:lnTo>
                  <a:pt x="144022" y="65069"/>
                </a:lnTo>
                <a:lnTo>
                  <a:pt x="144055" y="62875"/>
                </a:lnTo>
                <a:lnTo>
                  <a:pt x="144022" y="61205"/>
                </a:lnTo>
                <a:lnTo>
                  <a:pt x="143826" y="57897"/>
                </a:lnTo>
                <a:lnTo>
                  <a:pt x="143400" y="54655"/>
                </a:lnTo>
                <a:lnTo>
                  <a:pt x="142778" y="51479"/>
                </a:lnTo>
                <a:lnTo>
                  <a:pt x="141959" y="48368"/>
                </a:lnTo>
                <a:lnTo>
                  <a:pt x="140977" y="45290"/>
                </a:lnTo>
                <a:lnTo>
                  <a:pt x="139798" y="42310"/>
                </a:lnTo>
                <a:lnTo>
                  <a:pt x="138455" y="39395"/>
                </a:lnTo>
                <a:lnTo>
                  <a:pt x="136949" y="36546"/>
                </a:lnTo>
                <a:lnTo>
                  <a:pt x="135279" y="33795"/>
                </a:lnTo>
                <a:lnTo>
                  <a:pt x="133478" y="31110"/>
                </a:lnTo>
                <a:lnTo>
                  <a:pt x="131513" y="28523"/>
                </a:lnTo>
                <a:lnTo>
                  <a:pt x="129417" y="26034"/>
                </a:lnTo>
                <a:lnTo>
                  <a:pt x="127223" y="23611"/>
                </a:lnTo>
                <a:lnTo>
                  <a:pt x="123686" y="20172"/>
                </a:lnTo>
                <a:lnTo>
                  <a:pt x="118578" y="15948"/>
                </a:lnTo>
                <a:lnTo>
                  <a:pt x="113076" y="12182"/>
                </a:lnTo>
                <a:lnTo>
                  <a:pt x="107280" y="8842"/>
                </a:lnTo>
                <a:lnTo>
                  <a:pt x="101222" y="5993"/>
                </a:lnTo>
                <a:lnTo>
                  <a:pt x="94934" y="3668"/>
                </a:lnTo>
                <a:lnTo>
                  <a:pt x="88516" y="1899"/>
                </a:lnTo>
                <a:lnTo>
                  <a:pt x="82032" y="688"/>
                </a:lnTo>
                <a:lnTo>
                  <a:pt x="77120" y="164"/>
                </a:lnTo>
                <a:lnTo>
                  <a:pt x="73845" y="0"/>
                </a:lnTo>
                <a:close/>
                <a:moveTo>
                  <a:pt x="68114" y="152864"/>
                </a:moveTo>
                <a:lnTo>
                  <a:pt x="66641" y="152897"/>
                </a:lnTo>
                <a:lnTo>
                  <a:pt x="63792" y="153192"/>
                </a:lnTo>
                <a:lnTo>
                  <a:pt x="61041" y="153749"/>
                </a:lnTo>
                <a:lnTo>
                  <a:pt x="58356" y="154600"/>
                </a:lnTo>
                <a:lnTo>
                  <a:pt x="55834" y="155648"/>
                </a:lnTo>
                <a:lnTo>
                  <a:pt x="53411" y="156958"/>
                </a:lnTo>
                <a:lnTo>
                  <a:pt x="51151" y="158497"/>
                </a:lnTo>
                <a:lnTo>
                  <a:pt x="49055" y="160233"/>
                </a:lnTo>
                <a:lnTo>
                  <a:pt x="47123" y="162165"/>
                </a:lnTo>
                <a:lnTo>
                  <a:pt x="45388" y="164260"/>
                </a:lnTo>
                <a:lnTo>
                  <a:pt x="43849" y="166520"/>
                </a:lnTo>
                <a:lnTo>
                  <a:pt x="42539" y="168943"/>
                </a:lnTo>
                <a:lnTo>
                  <a:pt x="41458" y="171498"/>
                </a:lnTo>
                <a:lnTo>
                  <a:pt x="40639" y="174150"/>
                </a:lnTo>
                <a:lnTo>
                  <a:pt x="40083" y="176901"/>
                </a:lnTo>
                <a:lnTo>
                  <a:pt x="39788" y="179783"/>
                </a:lnTo>
                <a:lnTo>
                  <a:pt x="39755" y="181224"/>
                </a:lnTo>
                <a:lnTo>
                  <a:pt x="39788" y="182697"/>
                </a:lnTo>
                <a:lnTo>
                  <a:pt x="40083" y="185546"/>
                </a:lnTo>
                <a:lnTo>
                  <a:pt x="40639" y="188297"/>
                </a:lnTo>
                <a:lnTo>
                  <a:pt x="41458" y="190982"/>
                </a:lnTo>
                <a:lnTo>
                  <a:pt x="42539" y="193504"/>
                </a:lnTo>
                <a:lnTo>
                  <a:pt x="43849" y="195927"/>
                </a:lnTo>
                <a:lnTo>
                  <a:pt x="45388" y="198187"/>
                </a:lnTo>
                <a:lnTo>
                  <a:pt x="47123" y="200283"/>
                </a:lnTo>
                <a:lnTo>
                  <a:pt x="49055" y="202215"/>
                </a:lnTo>
                <a:lnTo>
                  <a:pt x="51151" y="203950"/>
                </a:lnTo>
                <a:lnTo>
                  <a:pt x="53411" y="205489"/>
                </a:lnTo>
                <a:lnTo>
                  <a:pt x="55834" y="206799"/>
                </a:lnTo>
                <a:lnTo>
                  <a:pt x="58356" y="207880"/>
                </a:lnTo>
                <a:lnTo>
                  <a:pt x="61041" y="208699"/>
                </a:lnTo>
                <a:lnTo>
                  <a:pt x="63792" y="209255"/>
                </a:lnTo>
                <a:lnTo>
                  <a:pt x="66641" y="209550"/>
                </a:lnTo>
                <a:lnTo>
                  <a:pt x="68114" y="209583"/>
                </a:lnTo>
                <a:lnTo>
                  <a:pt x="69588" y="209550"/>
                </a:lnTo>
                <a:lnTo>
                  <a:pt x="72437" y="209255"/>
                </a:lnTo>
                <a:lnTo>
                  <a:pt x="75188" y="208699"/>
                </a:lnTo>
                <a:lnTo>
                  <a:pt x="77873" y="207880"/>
                </a:lnTo>
                <a:lnTo>
                  <a:pt x="80395" y="206799"/>
                </a:lnTo>
                <a:lnTo>
                  <a:pt x="82818" y="205489"/>
                </a:lnTo>
                <a:lnTo>
                  <a:pt x="85077" y="203950"/>
                </a:lnTo>
                <a:lnTo>
                  <a:pt x="87173" y="202215"/>
                </a:lnTo>
                <a:lnTo>
                  <a:pt x="89105" y="200283"/>
                </a:lnTo>
                <a:lnTo>
                  <a:pt x="90841" y="198187"/>
                </a:lnTo>
                <a:lnTo>
                  <a:pt x="92380" y="195927"/>
                </a:lnTo>
                <a:lnTo>
                  <a:pt x="93690" y="193504"/>
                </a:lnTo>
                <a:lnTo>
                  <a:pt x="94771" y="190982"/>
                </a:lnTo>
                <a:lnTo>
                  <a:pt x="95589" y="188297"/>
                </a:lnTo>
                <a:lnTo>
                  <a:pt x="96146" y="185546"/>
                </a:lnTo>
                <a:lnTo>
                  <a:pt x="96441" y="182697"/>
                </a:lnTo>
                <a:lnTo>
                  <a:pt x="96473" y="181224"/>
                </a:lnTo>
                <a:lnTo>
                  <a:pt x="96441" y="179783"/>
                </a:lnTo>
                <a:lnTo>
                  <a:pt x="96146" y="176901"/>
                </a:lnTo>
                <a:lnTo>
                  <a:pt x="95589" y="174150"/>
                </a:lnTo>
                <a:lnTo>
                  <a:pt x="94771" y="171498"/>
                </a:lnTo>
                <a:lnTo>
                  <a:pt x="93690" y="168943"/>
                </a:lnTo>
                <a:lnTo>
                  <a:pt x="92380" y="166520"/>
                </a:lnTo>
                <a:lnTo>
                  <a:pt x="90841" y="164260"/>
                </a:lnTo>
                <a:lnTo>
                  <a:pt x="89105" y="162165"/>
                </a:lnTo>
                <a:lnTo>
                  <a:pt x="87173" y="160233"/>
                </a:lnTo>
                <a:lnTo>
                  <a:pt x="85077" y="158497"/>
                </a:lnTo>
                <a:lnTo>
                  <a:pt x="82818" y="156958"/>
                </a:lnTo>
                <a:lnTo>
                  <a:pt x="80395" y="155648"/>
                </a:lnTo>
                <a:lnTo>
                  <a:pt x="77873" y="154600"/>
                </a:lnTo>
                <a:lnTo>
                  <a:pt x="75188" y="153749"/>
                </a:lnTo>
                <a:lnTo>
                  <a:pt x="72437" y="153192"/>
                </a:lnTo>
                <a:lnTo>
                  <a:pt x="69588" y="152897"/>
                </a:lnTo>
                <a:lnTo>
                  <a:pt x="68114" y="152864"/>
                </a:lnTo>
                <a:close/>
              </a:path>
            </a:pathLst>
          </a:custGeom>
          <a:solidFill>
            <a:srgbClr val="194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3"/>
          <p:cNvSpPr/>
          <p:nvPr/>
        </p:nvSpPr>
        <p:spPr>
          <a:xfrm>
            <a:off x="-525" y="1246900"/>
            <a:ext cx="9144257" cy="3555602"/>
          </a:xfrm>
          <a:custGeom>
            <a:rect b="b" l="l" r="r" t="t"/>
            <a:pathLst>
              <a:path extrusionOk="0" h="92963" w="281817">
                <a:moveTo>
                  <a:pt x="192089" y="1"/>
                </a:moveTo>
                <a:lnTo>
                  <a:pt x="180232" y="95"/>
                </a:lnTo>
                <a:lnTo>
                  <a:pt x="172328" y="209"/>
                </a:lnTo>
                <a:lnTo>
                  <a:pt x="129250" y="890"/>
                </a:lnTo>
                <a:lnTo>
                  <a:pt x="43077" y="2459"/>
                </a:lnTo>
                <a:lnTo>
                  <a:pt x="0" y="3291"/>
                </a:lnTo>
                <a:lnTo>
                  <a:pt x="19" y="6430"/>
                </a:lnTo>
                <a:lnTo>
                  <a:pt x="59661" y="6090"/>
                </a:lnTo>
                <a:lnTo>
                  <a:pt x="119304" y="5730"/>
                </a:lnTo>
                <a:lnTo>
                  <a:pt x="141258" y="5598"/>
                </a:lnTo>
                <a:lnTo>
                  <a:pt x="174200" y="5598"/>
                </a:lnTo>
                <a:lnTo>
                  <a:pt x="196173" y="5787"/>
                </a:lnTo>
                <a:lnTo>
                  <a:pt x="207141" y="5976"/>
                </a:lnTo>
                <a:lnTo>
                  <a:pt x="210393" y="6052"/>
                </a:lnTo>
                <a:lnTo>
                  <a:pt x="216899" y="6260"/>
                </a:lnTo>
                <a:lnTo>
                  <a:pt x="223385" y="6657"/>
                </a:lnTo>
                <a:lnTo>
                  <a:pt x="228226" y="7149"/>
                </a:lnTo>
                <a:lnTo>
                  <a:pt x="231440" y="7584"/>
                </a:lnTo>
                <a:lnTo>
                  <a:pt x="233029" y="7848"/>
                </a:lnTo>
                <a:lnTo>
                  <a:pt x="233388" y="7924"/>
                </a:lnTo>
                <a:lnTo>
                  <a:pt x="233993" y="8245"/>
                </a:lnTo>
                <a:lnTo>
                  <a:pt x="234409" y="8737"/>
                </a:lnTo>
                <a:lnTo>
                  <a:pt x="234674" y="9304"/>
                </a:lnTo>
                <a:lnTo>
                  <a:pt x="234750" y="9928"/>
                </a:lnTo>
                <a:lnTo>
                  <a:pt x="234636" y="10534"/>
                </a:lnTo>
                <a:lnTo>
                  <a:pt x="234334" y="11101"/>
                </a:lnTo>
                <a:lnTo>
                  <a:pt x="233842" y="11555"/>
                </a:lnTo>
                <a:lnTo>
                  <a:pt x="233520" y="11725"/>
                </a:lnTo>
                <a:lnTo>
                  <a:pt x="232367" y="12217"/>
                </a:lnTo>
                <a:lnTo>
                  <a:pt x="230022" y="13105"/>
                </a:lnTo>
                <a:lnTo>
                  <a:pt x="226467" y="14297"/>
                </a:lnTo>
                <a:lnTo>
                  <a:pt x="224084" y="15015"/>
                </a:lnTo>
                <a:lnTo>
                  <a:pt x="143773" y="39655"/>
                </a:lnTo>
                <a:lnTo>
                  <a:pt x="63481" y="64276"/>
                </a:lnTo>
                <a:lnTo>
                  <a:pt x="61590" y="64843"/>
                </a:lnTo>
                <a:lnTo>
                  <a:pt x="58470" y="65864"/>
                </a:lnTo>
                <a:lnTo>
                  <a:pt x="56352" y="66621"/>
                </a:lnTo>
                <a:lnTo>
                  <a:pt x="54272" y="67491"/>
                </a:lnTo>
                <a:lnTo>
                  <a:pt x="52286" y="68493"/>
                </a:lnTo>
                <a:lnTo>
                  <a:pt x="50490" y="69608"/>
                </a:lnTo>
                <a:lnTo>
                  <a:pt x="48920" y="70894"/>
                </a:lnTo>
                <a:lnTo>
                  <a:pt x="48259" y="71594"/>
                </a:lnTo>
                <a:lnTo>
                  <a:pt x="47824" y="72105"/>
                </a:lnTo>
                <a:lnTo>
                  <a:pt x="47067" y="73220"/>
                </a:lnTo>
                <a:lnTo>
                  <a:pt x="46443" y="74430"/>
                </a:lnTo>
                <a:lnTo>
                  <a:pt x="45952" y="75716"/>
                </a:lnTo>
                <a:lnTo>
                  <a:pt x="45630" y="77059"/>
                </a:lnTo>
                <a:lnTo>
                  <a:pt x="45479" y="78420"/>
                </a:lnTo>
                <a:lnTo>
                  <a:pt x="45498" y="79782"/>
                </a:lnTo>
                <a:lnTo>
                  <a:pt x="45706" y="81106"/>
                </a:lnTo>
                <a:lnTo>
                  <a:pt x="45895" y="81749"/>
                </a:lnTo>
                <a:lnTo>
                  <a:pt x="46122" y="82392"/>
                </a:lnTo>
                <a:lnTo>
                  <a:pt x="46708" y="83583"/>
                </a:lnTo>
                <a:lnTo>
                  <a:pt x="47445" y="84680"/>
                </a:lnTo>
                <a:lnTo>
                  <a:pt x="48296" y="85682"/>
                </a:lnTo>
                <a:lnTo>
                  <a:pt x="49261" y="86608"/>
                </a:lnTo>
                <a:lnTo>
                  <a:pt x="50320" y="87441"/>
                </a:lnTo>
                <a:lnTo>
                  <a:pt x="51984" y="88556"/>
                </a:lnTo>
                <a:lnTo>
                  <a:pt x="53118" y="89180"/>
                </a:lnTo>
                <a:lnTo>
                  <a:pt x="53856" y="89540"/>
                </a:lnTo>
                <a:lnTo>
                  <a:pt x="55369" y="90201"/>
                </a:lnTo>
                <a:lnTo>
                  <a:pt x="56938" y="90769"/>
                </a:lnTo>
                <a:lnTo>
                  <a:pt x="58583" y="91260"/>
                </a:lnTo>
                <a:lnTo>
                  <a:pt x="61117" y="91847"/>
                </a:lnTo>
                <a:lnTo>
                  <a:pt x="64616" y="92395"/>
                </a:lnTo>
                <a:lnTo>
                  <a:pt x="68190" y="92735"/>
                </a:lnTo>
                <a:lnTo>
                  <a:pt x="71764" y="92887"/>
                </a:lnTo>
                <a:lnTo>
                  <a:pt x="77002" y="92962"/>
                </a:lnTo>
                <a:lnTo>
                  <a:pt x="80254" y="92943"/>
                </a:lnTo>
                <a:lnTo>
                  <a:pt x="181045" y="92527"/>
                </a:lnTo>
                <a:lnTo>
                  <a:pt x="281817" y="92111"/>
                </a:lnTo>
                <a:lnTo>
                  <a:pt x="281760" y="82789"/>
                </a:lnTo>
                <a:lnTo>
                  <a:pt x="240139" y="82751"/>
                </a:lnTo>
                <a:lnTo>
                  <a:pt x="177452" y="82600"/>
                </a:lnTo>
                <a:lnTo>
                  <a:pt x="135623" y="82656"/>
                </a:lnTo>
                <a:lnTo>
                  <a:pt x="114746" y="82789"/>
                </a:lnTo>
                <a:lnTo>
                  <a:pt x="108336" y="82883"/>
                </a:lnTo>
                <a:lnTo>
                  <a:pt x="95496" y="83148"/>
                </a:lnTo>
                <a:lnTo>
                  <a:pt x="85871" y="83299"/>
                </a:lnTo>
                <a:lnTo>
                  <a:pt x="79460" y="83299"/>
                </a:lnTo>
                <a:lnTo>
                  <a:pt x="73069" y="83167"/>
                </a:lnTo>
                <a:lnTo>
                  <a:pt x="66658" y="82883"/>
                </a:lnTo>
                <a:lnTo>
                  <a:pt x="63462" y="82675"/>
                </a:lnTo>
                <a:lnTo>
                  <a:pt x="62687" y="82600"/>
                </a:lnTo>
                <a:lnTo>
                  <a:pt x="61136" y="82354"/>
                </a:lnTo>
                <a:lnTo>
                  <a:pt x="60040" y="81994"/>
                </a:lnTo>
                <a:lnTo>
                  <a:pt x="59397" y="81673"/>
                </a:lnTo>
                <a:lnTo>
                  <a:pt x="58810" y="81238"/>
                </a:lnTo>
                <a:lnTo>
                  <a:pt x="58319" y="80690"/>
                </a:lnTo>
                <a:lnTo>
                  <a:pt x="58130" y="80368"/>
                </a:lnTo>
                <a:lnTo>
                  <a:pt x="57978" y="80085"/>
                </a:lnTo>
                <a:lnTo>
                  <a:pt x="57789" y="79498"/>
                </a:lnTo>
                <a:lnTo>
                  <a:pt x="57733" y="78912"/>
                </a:lnTo>
                <a:lnTo>
                  <a:pt x="57789" y="78345"/>
                </a:lnTo>
                <a:lnTo>
                  <a:pt x="57941" y="77778"/>
                </a:lnTo>
                <a:lnTo>
                  <a:pt x="58186" y="77248"/>
                </a:lnTo>
                <a:lnTo>
                  <a:pt x="58735" y="76454"/>
                </a:lnTo>
                <a:lnTo>
                  <a:pt x="59680" y="75508"/>
                </a:lnTo>
                <a:lnTo>
                  <a:pt x="60853" y="74638"/>
                </a:lnTo>
                <a:lnTo>
                  <a:pt x="62139" y="73920"/>
                </a:lnTo>
                <a:lnTo>
                  <a:pt x="63462" y="73334"/>
                </a:lnTo>
                <a:lnTo>
                  <a:pt x="64124" y="73126"/>
                </a:lnTo>
                <a:lnTo>
                  <a:pt x="148501" y="46065"/>
                </a:lnTo>
                <a:lnTo>
                  <a:pt x="232878" y="19005"/>
                </a:lnTo>
                <a:lnTo>
                  <a:pt x="234107" y="18627"/>
                </a:lnTo>
                <a:lnTo>
                  <a:pt x="236546" y="17757"/>
                </a:lnTo>
                <a:lnTo>
                  <a:pt x="238305" y="16963"/>
                </a:lnTo>
                <a:lnTo>
                  <a:pt x="239420" y="16358"/>
                </a:lnTo>
                <a:lnTo>
                  <a:pt x="240498" y="15658"/>
                </a:lnTo>
                <a:lnTo>
                  <a:pt x="241482" y="14883"/>
                </a:lnTo>
                <a:lnTo>
                  <a:pt x="241954" y="14429"/>
                </a:lnTo>
                <a:lnTo>
                  <a:pt x="242389" y="13975"/>
                </a:lnTo>
                <a:lnTo>
                  <a:pt x="243165" y="12916"/>
                </a:lnTo>
                <a:lnTo>
                  <a:pt x="243789" y="11763"/>
                </a:lnTo>
                <a:lnTo>
                  <a:pt x="244243" y="10534"/>
                </a:lnTo>
                <a:lnTo>
                  <a:pt x="244488" y="9286"/>
                </a:lnTo>
                <a:lnTo>
                  <a:pt x="244507" y="8019"/>
                </a:lnTo>
                <a:lnTo>
                  <a:pt x="244299" y="6808"/>
                </a:lnTo>
                <a:lnTo>
                  <a:pt x="243826" y="5655"/>
                </a:lnTo>
                <a:lnTo>
                  <a:pt x="243467" y="5125"/>
                </a:lnTo>
                <a:lnTo>
                  <a:pt x="243127" y="4690"/>
                </a:lnTo>
                <a:lnTo>
                  <a:pt x="242333" y="3953"/>
                </a:lnTo>
                <a:lnTo>
                  <a:pt x="241444" y="3367"/>
                </a:lnTo>
                <a:lnTo>
                  <a:pt x="240442" y="2894"/>
                </a:lnTo>
                <a:lnTo>
                  <a:pt x="238834" y="2383"/>
                </a:lnTo>
                <a:lnTo>
                  <a:pt x="236584" y="1986"/>
                </a:lnTo>
                <a:lnTo>
                  <a:pt x="235468" y="1854"/>
                </a:lnTo>
                <a:lnTo>
                  <a:pt x="231535" y="1457"/>
                </a:lnTo>
                <a:lnTo>
                  <a:pt x="223668" y="833"/>
                </a:lnTo>
                <a:lnTo>
                  <a:pt x="215783" y="417"/>
                </a:lnTo>
                <a:lnTo>
                  <a:pt x="207897" y="152"/>
                </a:lnTo>
                <a:lnTo>
                  <a:pt x="199993" y="20"/>
                </a:lnTo>
                <a:lnTo>
                  <a:pt x="192089" y="1"/>
                </a:lnTo>
                <a:close/>
              </a:path>
            </a:pathLst>
          </a:custGeom>
          <a:solidFill>
            <a:srgbClr val="1A489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348" name="Google Shape;348;p53"/>
          <p:cNvGraphicFramePr/>
          <p:nvPr/>
        </p:nvGraphicFramePr>
        <p:xfrm>
          <a:off x="4000135" y="3342538"/>
          <a:ext cx="3000000" cy="3000000"/>
        </p:xfrm>
        <a:graphic>
          <a:graphicData uri="http://schemas.openxmlformats.org/drawingml/2006/table">
            <a:tbl>
              <a:tblPr>
                <a:noFill/>
                <a:tableStyleId>{9A691E5E-0352-4D90-9C9D-96C01257DCA0}</a:tableStyleId>
              </a:tblPr>
              <a:tblGrid>
                <a:gridCol w="1669900"/>
                <a:gridCol w="1669900"/>
                <a:gridCol w="1669900"/>
              </a:tblGrid>
              <a:tr h="381000">
                <a:tc>
                  <a:txBody>
                    <a:bodyPr/>
                    <a:lstStyle/>
                    <a:p>
                      <a:pPr indent="0" lvl="0" marL="0" marR="0" rtl="0" algn="l">
                        <a:lnSpc>
                          <a:spcPct val="100000"/>
                        </a:lnSpc>
                        <a:spcBef>
                          <a:spcPts val="0"/>
                        </a:spcBef>
                        <a:spcAft>
                          <a:spcPts val="0"/>
                        </a:spcAft>
                        <a:buClr>
                          <a:srgbClr val="000000"/>
                        </a:buClr>
                        <a:buSzPts val="1500"/>
                        <a:buFont typeface="Arial"/>
                        <a:buNone/>
                      </a:pPr>
                      <a:r>
                        <a:rPr b="1" lang="en" sz="1500" u="none" cap="none" strike="noStrike">
                          <a:solidFill>
                            <a:srgbClr val="353A42"/>
                          </a:solidFill>
                          <a:latin typeface="Roboto"/>
                          <a:ea typeface="Roboto"/>
                          <a:cs typeface="Roboto"/>
                          <a:sym typeface="Roboto"/>
                        </a:rPr>
                        <a:t>2019</a:t>
                      </a:r>
                      <a:endParaRPr b="1" sz="1500" u="none" cap="none" strike="noStrike">
                        <a:solidFill>
                          <a:srgbClr val="353A4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rgbClr val="353A42"/>
                          </a:solidFill>
                          <a:latin typeface="Roboto Light"/>
                          <a:ea typeface="Roboto Light"/>
                          <a:cs typeface="Roboto Light"/>
                          <a:sym typeface="Roboto Light"/>
                        </a:rPr>
                        <a:t>eXp turns 10, now exceeds 25,000 agents; Sanford named top CEO by Glassdoor</a:t>
                      </a:r>
                      <a:endParaRPr sz="14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b="1" lang="en" sz="1500" u="none" cap="none" strike="noStrike">
                          <a:solidFill>
                            <a:srgbClr val="353A42"/>
                          </a:solidFill>
                          <a:latin typeface="Roboto"/>
                          <a:ea typeface="Roboto"/>
                          <a:cs typeface="Roboto"/>
                          <a:sym typeface="Roboto"/>
                        </a:rPr>
                        <a:t>2020</a:t>
                      </a:r>
                      <a:endParaRPr b="1" sz="1500" u="none" cap="none" strike="noStrike">
                        <a:solidFill>
                          <a:srgbClr val="353A4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rgbClr val="353A42"/>
                          </a:solidFill>
                          <a:latin typeface="Roboto Light"/>
                          <a:ea typeface="Roboto Light"/>
                          <a:cs typeface="Roboto Light"/>
                          <a:sym typeface="Roboto Light"/>
                        </a:rPr>
                        <a:t>eXp Global has international footprint </a:t>
                      </a:r>
                      <a:endParaRPr sz="1000" u="none" cap="none" strike="noStrike">
                        <a:solidFill>
                          <a:srgbClr val="353A42"/>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rgbClr val="353A42"/>
                          </a:solidFill>
                          <a:latin typeface="Roboto Light"/>
                          <a:ea typeface="Roboto Light"/>
                          <a:cs typeface="Roboto Light"/>
                          <a:sym typeface="Roboto Light"/>
                        </a:rPr>
                        <a:t>in 8 countries; eXp Commercial launches</a:t>
                      </a:r>
                      <a:endParaRPr b="1" sz="1500" u="none" cap="none" strike="noStrike">
                        <a:solidFill>
                          <a:srgbClr val="353A42"/>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500" u="none" cap="none" strike="noStrike">
                          <a:solidFill>
                            <a:srgbClr val="353A42"/>
                          </a:solidFill>
                          <a:latin typeface="Roboto"/>
                          <a:ea typeface="Roboto"/>
                          <a:cs typeface="Roboto"/>
                          <a:sym typeface="Roboto"/>
                        </a:rPr>
                        <a:t>2021</a:t>
                      </a:r>
                      <a:endParaRPr b="1" sz="1500" u="none" cap="none" strike="noStrike">
                        <a:solidFill>
                          <a:srgbClr val="353A4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 sz="1000" u="none" cap="none" strike="noStrike">
                          <a:solidFill>
                            <a:srgbClr val="353A42"/>
                          </a:solidFill>
                          <a:latin typeface="Roboto Light"/>
                          <a:ea typeface="Roboto Light"/>
                          <a:cs typeface="Roboto Light"/>
                          <a:sym typeface="Roboto Light"/>
                        </a:rPr>
                        <a:t>eXp exceeds </a:t>
                      </a:r>
                      <a:endParaRPr sz="1000" u="none" cap="none" strike="noStrike">
                        <a:solidFill>
                          <a:srgbClr val="353A42"/>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1100"/>
                        <a:buFont typeface="Arial"/>
                        <a:buNone/>
                      </a:pPr>
                      <a:r>
                        <a:rPr lang="en" sz="1000">
                          <a:solidFill>
                            <a:srgbClr val="353A42"/>
                          </a:solidFill>
                          <a:latin typeface="Roboto Light"/>
                          <a:ea typeface="Roboto Light"/>
                          <a:cs typeface="Roboto Light"/>
                          <a:sym typeface="Roboto Light"/>
                        </a:rPr>
                        <a:t>67</a:t>
                      </a:r>
                      <a:r>
                        <a:rPr lang="en" sz="1000" u="none" cap="none" strike="noStrike">
                          <a:solidFill>
                            <a:srgbClr val="353A42"/>
                          </a:solidFill>
                          <a:latin typeface="Roboto Light"/>
                          <a:ea typeface="Roboto Light"/>
                          <a:cs typeface="Roboto Light"/>
                          <a:sym typeface="Roboto Light"/>
                        </a:rPr>
                        <a:t>,000 agents</a:t>
                      </a:r>
                      <a:endParaRPr sz="1000" u="none" cap="none" strike="noStrike">
                        <a:solidFill>
                          <a:srgbClr val="353A42"/>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1100"/>
                        <a:buFont typeface="Arial"/>
                        <a:buNone/>
                      </a:pPr>
                      <a:r>
                        <a:rPr lang="en" sz="1000" u="none" cap="none" strike="noStrike">
                          <a:solidFill>
                            <a:srgbClr val="353A42"/>
                          </a:solidFill>
                          <a:latin typeface="Roboto Light"/>
                          <a:ea typeface="Roboto Light"/>
                          <a:cs typeface="Roboto Light"/>
                          <a:sym typeface="Roboto Light"/>
                        </a:rPr>
                        <a:t>Globally</a:t>
                      </a:r>
                      <a:endParaRPr sz="1000" u="none" cap="none" strike="noStrike">
                        <a:solidFill>
                          <a:srgbClr val="353A42"/>
                        </a:solidFill>
                        <a:latin typeface="Roboto Light"/>
                        <a:ea typeface="Roboto Light"/>
                        <a:cs typeface="Roboto Light"/>
                        <a:sym typeface="Roboto Ligh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349" name="Google Shape;349;p53"/>
          <p:cNvGraphicFramePr/>
          <p:nvPr/>
        </p:nvGraphicFramePr>
        <p:xfrm>
          <a:off x="172725" y="85880"/>
          <a:ext cx="3000000" cy="3000000"/>
        </p:xfrm>
        <a:graphic>
          <a:graphicData uri="http://schemas.openxmlformats.org/drawingml/2006/table">
            <a:tbl>
              <a:tblPr>
                <a:noFill/>
                <a:tableStyleId>{9A691E5E-0352-4D90-9C9D-96C01257DCA0}</a:tableStyleId>
              </a:tblPr>
              <a:tblGrid>
                <a:gridCol w="1466425"/>
                <a:gridCol w="1466425"/>
                <a:gridCol w="1466425"/>
                <a:gridCol w="1466425"/>
                <a:gridCol w="1421375"/>
                <a:gridCol w="1735475"/>
              </a:tblGrid>
              <a:tr h="928625">
                <a:tc>
                  <a:txBody>
                    <a:bodyPr/>
                    <a:lstStyle/>
                    <a:p>
                      <a:pPr indent="0" lvl="0" marL="0" marR="0" rtl="0" algn="l">
                        <a:lnSpc>
                          <a:spcPct val="100000"/>
                        </a:lnSpc>
                        <a:spcBef>
                          <a:spcPts val="0"/>
                        </a:spcBef>
                        <a:spcAft>
                          <a:spcPts val="0"/>
                        </a:spcAft>
                        <a:buClr>
                          <a:srgbClr val="000000"/>
                        </a:buClr>
                        <a:buSzPts val="1500"/>
                        <a:buFont typeface="Arial"/>
                        <a:buNone/>
                      </a:pPr>
                      <a:r>
                        <a:rPr b="1" lang="en" sz="1500" u="none" cap="none" strike="noStrike">
                          <a:solidFill>
                            <a:srgbClr val="353A42"/>
                          </a:solidFill>
                          <a:latin typeface="Roboto"/>
                          <a:ea typeface="Roboto"/>
                          <a:cs typeface="Roboto"/>
                          <a:sym typeface="Roboto"/>
                        </a:rPr>
                        <a:t>2009</a:t>
                      </a:r>
                      <a:endParaRPr b="1" sz="1500" u="none" cap="none" strike="noStrike">
                        <a:solidFill>
                          <a:srgbClr val="353A4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rgbClr val="353A42"/>
                          </a:solidFill>
                          <a:latin typeface="Roboto Light"/>
                          <a:ea typeface="Roboto Light"/>
                          <a:cs typeface="Roboto Light"/>
                          <a:sym typeface="Roboto Light"/>
                        </a:rPr>
                        <a:t>eXp Realty is founded</a:t>
                      </a:r>
                      <a:endParaRPr sz="1400" u="none" cap="none" strike="noStrike">
                        <a:solidFill>
                          <a:srgbClr val="353A42"/>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b="1" lang="en" sz="1500" u="none" cap="none" strike="noStrike">
                          <a:solidFill>
                            <a:srgbClr val="353A42"/>
                          </a:solidFill>
                          <a:latin typeface="Roboto"/>
                          <a:ea typeface="Roboto"/>
                          <a:cs typeface="Roboto"/>
                          <a:sym typeface="Roboto"/>
                        </a:rPr>
                        <a:t>2010</a:t>
                      </a:r>
                      <a:endParaRPr b="1" sz="1500" u="none" cap="none" strike="noStrike">
                        <a:solidFill>
                          <a:srgbClr val="353A4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rgbClr val="353A42"/>
                          </a:solidFill>
                          <a:latin typeface="Roboto Light"/>
                          <a:ea typeface="Roboto Light"/>
                          <a:cs typeface="Roboto Light"/>
                          <a:sym typeface="Roboto Light"/>
                        </a:rPr>
                        <a:t>eXp celebrates 1-year anniversary, operates</a:t>
                      </a:r>
                      <a:endParaRPr sz="1000" u="none" cap="none" strike="noStrike">
                        <a:solidFill>
                          <a:srgbClr val="353A42"/>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rgbClr val="353A42"/>
                          </a:solidFill>
                          <a:latin typeface="Roboto Light"/>
                          <a:ea typeface="Roboto Light"/>
                          <a:cs typeface="Roboto Light"/>
                          <a:sym typeface="Roboto Light"/>
                        </a:rPr>
                        <a:t>in 11 states</a:t>
                      </a:r>
                      <a:endParaRPr sz="1400" u="none" cap="none" strike="noStrike">
                        <a:solidFill>
                          <a:srgbClr val="FF0000"/>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b="1" lang="en" sz="1500" u="none" cap="none" strike="noStrike">
                          <a:solidFill>
                            <a:srgbClr val="353A42"/>
                          </a:solidFill>
                          <a:latin typeface="Roboto"/>
                          <a:ea typeface="Roboto"/>
                          <a:cs typeface="Roboto"/>
                          <a:sym typeface="Roboto"/>
                        </a:rPr>
                        <a:t>2011</a:t>
                      </a:r>
                      <a:endParaRPr b="1" sz="1500" u="none" cap="none" strike="noStrike">
                        <a:solidFill>
                          <a:srgbClr val="353A4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rgbClr val="353A42"/>
                          </a:solidFill>
                          <a:latin typeface="Roboto Light"/>
                          <a:ea typeface="Roboto Light"/>
                          <a:cs typeface="Roboto Light"/>
                          <a:sym typeface="Roboto Light"/>
                        </a:rPr>
                        <a:t>eXp recognized as Innovator by Inman</a:t>
                      </a:r>
                      <a:endParaRPr sz="1400" u="none" cap="none" strike="noStrike">
                        <a:solidFill>
                          <a:srgbClr val="353A42"/>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500"/>
                        <a:buFont typeface="Arial"/>
                        <a:buNone/>
                      </a:pPr>
                      <a:r>
                        <a:rPr b="1" lang="en" sz="1500" u="none" cap="none" strike="noStrike">
                          <a:solidFill>
                            <a:srgbClr val="353A42"/>
                          </a:solidFill>
                          <a:latin typeface="Roboto"/>
                          <a:ea typeface="Roboto"/>
                          <a:cs typeface="Roboto"/>
                          <a:sym typeface="Roboto"/>
                        </a:rPr>
                        <a:t>2012</a:t>
                      </a:r>
                      <a:endParaRPr b="1" sz="1500" u="none" cap="none" strike="noStrike">
                        <a:solidFill>
                          <a:srgbClr val="353A4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rgbClr val="353A42"/>
                          </a:solidFill>
                          <a:latin typeface="Roboto Light"/>
                          <a:ea typeface="Roboto Light"/>
                          <a:cs typeface="Roboto Light"/>
                          <a:sym typeface="Roboto Light"/>
                        </a:rPr>
                        <a:t>eXp Realty launches </a:t>
                      </a:r>
                      <a:endParaRPr sz="1000" u="none" cap="none" strike="noStrike">
                        <a:solidFill>
                          <a:srgbClr val="353A42"/>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solidFill>
                            <a:srgbClr val="353A42"/>
                          </a:solidFill>
                          <a:latin typeface="Roboto Light"/>
                          <a:ea typeface="Roboto Light"/>
                          <a:cs typeface="Roboto Light"/>
                          <a:sym typeface="Roboto Light"/>
                        </a:rPr>
                        <a:t>in Canada</a:t>
                      </a:r>
                      <a:endParaRPr sz="1400" u="none" cap="none" strike="noStrike">
                        <a:solidFill>
                          <a:srgbClr val="353A42"/>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500" u="none" cap="none" strike="noStrike">
                          <a:solidFill>
                            <a:srgbClr val="353A42"/>
                          </a:solidFill>
                          <a:latin typeface="Roboto"/>
                          <a:ea typeface="Roboto"/>
                          <a:cs typeface="Roboto"/>
                          <a:sym typeface="Roboto"/>
                        </a:rPr>
                        <a:t>2013</a:t>
                      </a:r>
                      <a:endParaRPr b="1" sz="1500" u="none" cap="none" strike="noStrike">
                        <a:solidFill>
                          <a:srgbClr val="353A4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 sz="1000" u="none" cap="none" strike="noStrike">
                          <a:solidFill>
                            <a:srgbClr val="353A42"/>
                          </a:solidFill>
                          <a:latin typeface="Roboto Light"/>
                          <a:ea typeface="Roboto Light"/>
                          <a:cs typeface="Roboto Light"/>
                          <a:sym typeface="Roboto Light"/>
                        </a:rPr>
                        <a:t>eXp World Holdings goes public on OTCQB exchange</a:t>
                      </a:r>
                      <a:endParaRPr b="1" sz="1800" u="none" cap="none" strike="noStrike">
                        <a:solidFill>
                          <a:srgbClr val="353A42"/>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500" u="none" cap="none" strike="noStrike">
                          <a:solidFill>
                            <a:srgbClr val="353A42"/>
                          </a:solidFill>
                          <a:latin typeface="Roboto"/>
                          <a:ea typeface="Roboto"/>
                          <a:cs typeface="Roboto"/>
                          <a:sym typeface="Roboto"/>
                        </a:rPr>
                        <a:t>2014</a:t>
                      </a:r>
                      <a:endParaRPr b="1" sz="1500" u="none" cap="none" strike="noStrike">
                        <a:solidFill>
                          <a:srgbClr val="353A4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rPr lang="en" sz="1000" u="none" cap="none" strike="noStrike">
                          <a:solidFill>
                            <a:srgbClr val="353A42"/>
                          </a:solidFill>
                          <a:latin typeface="Roboto Light"/>
                          <a:ea typeface="Roboto Light"/>
                          <a:cs typeface="Roboto Light"/>
                          <a:sym typeface="Roboto Light"/>
                        </a:rPr>
                        <a:t>Founder and CEO Glenn Sanford included on 200 Most Powerful People in Real Estate by Swanepoel</a:t>
                      </a:r>
                      <a:endParaRPr b="1" sz="1800" u="none" cap="none" strike="noStrike">
                        <a:solidFill>
                          <a:srgbClr val="353A42"/>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50" name="Google Shape;350;p53"/>
          <p:cNvSpPr/>
          <p:nvPr/>
        </p:nvSpPr>
        <p:spPr>
          <a:xfrm>
            <a:off x="220144" y="1167476"/>
            <a:ext cx="573000" cy="573000"/>
          </a:xfrm>
          <a:prstGeom prst="ellipse">
            <a:avLst/>
          </a:prstGeom>
          <a:solidFill>
            <a:srgbClr val="F5821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1" name="Google Shape;351;p53"/>
          <p:cNvCxnSpPr>
            <a:stCxn id="352" idx="3"/>
            <a:endCxn id="353" idx="0"/>
          </p:cNvCxnSpPr>
          <p:nvPr/>
        </p:nvCxnSpPr>
        <p:spPr>
          <a:xfrm>
            <a:off x="1791675" y="3349350"/>
            <a:ext cx="809100" cy="939300"/>
          </a:xfrm>
          <a:prstGeom prst="straightConnector1">
            <a:avLst/>
          </a:prstGeom>
          <a:noFill/>
          <a:ln cap="flat" cmpd="sng" w="9525">
            <a:solidFill>
              <a:srgbClr val="F9A81A"/>
            </a:solidFill>
            <a:prstDash val="solid"/>
            <a:round/>
            <a:headEnd len="sm" w="sm" type="none"/>
            <a:tailEnd len="sm" w="sm" type="none"/>
          </a:ln>
        </p:spPr>
      </p:cxnSp>
      <p:cxnSp>
        <p:nvCxnSpPr>
          <p:cNvPr id="354" name="Google Shape;354;p53"/>
          <p:cNvCxnSpPr/>
          <p:nvPr/>
        </p:nvCxnSpPr>
        <p:spPr>
          <a:xfrm>
            <a:off x="3982895" y="3517729"/>
            <a:ext cx="0" cy="833100"/>
          </a:xfrm>
          <a:prstGeom prst="straightConnector1">
            <a:avLst/>
          </a:prstGeom>
          <a:noFill/>
          <a:ln cap="flat" cmpd="sng" w="9525">
            <a:solidFill>
              <a:srgbClr val="1B132A"/>
            </a:solidFill>
            <a:prstDash val="solid"/>
            <a:round/>
            <a:headEnd len="sm" w="sm" type="none"/>
            <a:tailEnd len="sm" w="sm" type="none"/>
          </a:ln>
        </p:spPr>
      </p:cxnSp>
      <p:cxnSp>
        <p:nvCxnSpPr>
          <p:cNvPr id="355" name="Google Shape;355;p53"/>
          <p:cNvCxnSpPr/>
          <p:nvPr/>
        </p:nvCxnSpPr>
        <p:spPr>
          <a:xfrm>
            <a:off x="5644195" y="3517729"/>
            <a:ext cx="0" cy="833100"/>
          </a:xfrm>
          <a:prstGeom prst="straightConnector1">
            <a:avLst/>
          </a:prstGeom>
          <a:noFill/>
          <a:ln cap="flat" cmpd="sng" w="9525">
            <a:solidFill>
              <a:srgbClr val="699ABD"/>
            </a:solidFill>
            <a:prstDash val="solid"/>
            <a:round/>
            <a:headEnd len="sm" w="sm" type="none"/>
            <a:tailEnd len="sm" w="sm" type="none"/>
          </a:ln>
        </p:spPr>
      </p:cxnSp>
      <p:sp>
        <p:nvSpPr>
          <p:cNvPr id="356" name="Google Shape;356;p53"/>
          <p:cNvSpPr/>
          <p:nvPr/>
        </p:nvSpPr>
        <p:spPr>
          <a:xfrm>
            <a:off x="1669281" y="1166839"/>
            <a:ext cx="573000" cy="573000"/>
          </a:xfrm>
          <a:prstGeom prst="ellipse">
            <a:avLst/>
          </a:prstGeom>
          <a:solidFill>
            <a:srgbClr val="FFAB4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53"/>
          <p:cNvSpPr/>
          <p:nvPr/>
        </p:nvSpPr>
        <p:spPr>
          <a:xfrm>
            <a:off x="3118419" y="1126701"/>
            <a:ext cx="573000" cy="573000"/>
          </a:xfrm>
          <a:prstGeom prst="ellipse">
            <a:avLst/>
          </a:prstGeom>
          <a:solidFill>
            <a:srgbClr val="12327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53"/>
          <p:cNvSpPr/>
          <p:nvPr/>
        </p:nvSpPr>
        <p:spPr>
          <a:xfrm>
            <a:off x="4567556" y="1126703"/>
            <a:ext cx="573000" cy="573000"/>
          </a:xfrm>
          <a:prstGeom prst="ellipse">
            <a:avLst/>
          </a:prstGeom>
          <a:solidFill>
            <a:srgbClr val="699AB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53"/>
          <p:cNvSpPr/>
          <p:nvPr/>
        </p:nvSpPr>
        <p:spPr>
          <a:xfrm>
            <a:off x="7289319" y="1602883"/>
            <a:ext cx="573000" cy="573000"/>
          </a:xfrm>
          <a:prstGeom prst="ellipse">
            <a:avLst/>
          </a:prstGeom>
          <a:solidFill>
            <a:srgbClr val="F9A81A"/>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53"/>
          <p:cNvSpPr/>
          <p:nvPr/>
        </p:nvSpPr>
        <p:spPr>
          <a:xfrm>
            <a:off x="5357683" y="4288600"/>
            <a:ext cx="573000" cy="573000"/>
          </a:xfrm>
          <a:prstGeom prst="ellipse">
            <a:avLst/>
          </a:prstGeom>
          <a:solidFill>
            <a:srgbClr val="699AB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53"/>
          <p:cNvSpPr/>
          <p:nvPr/>
        </p:nvSpPr>
        <p:spPr>
          <a:xfrm>
            <a:off x="6016694" y="1085928"/>
            <a:ext cx="573000" cy="573000"/>
          </a:xfrm>
          <a:prstGeom prst="ellipse">
            <a:avLst/>
          </a:prstGeom>
          <a:solidFill>
            <a:srgbClr val="F5821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2" name="Google Shape;362;p53"/>
          <p:cNvGrpSpPr/>
          <p:nvPr/>
        </p:nvGrpSpPr>
        <p:grpSpPr>
          <a:xfrm>
            <a:off x="2933931" y="3125998"/>
            <a:ext cx="573000" cy="573000"/>
            <a:chOff x="2476731" y="3278398"/>
            <a:chExt cx="573000" cy="573000"/>
          </a:xfrm>
        </p:grpSpPr>
        <p:sp>
          <p:nvSpPr>
            <p:cNvPr id="363" name="Google Shape;363;p53"/>
            <p:cNvSpPr/>
            <p:nvPr/>
          </p:nvSpPr>
          <p:spPr>
            <a:xfrm>
              <a:off x="2476731" y="3278398"/>
              <a:ext cx="573000" cy="573000"/>
            </a:xfrm>
            <a:prstGeom prst="ellipse">
              <a:avLst/>
            </a:prstGeom>
            <a:solidFill>
              <a:srgbClr val="ED892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4" name="Google Shape;364;p53"/>
            <p:cNvGrpSpPr/>
            <p:nvPr/>
          </p:nvGrpSpPr>
          <p:grpSpPr>
            <a:xfrm>
              <a:off x="2518144" y="3517792"/>
              <a:ext cx="490168" cy="94215"/>
              <a:chOff x="238125" y="2171575"/>
              <a:chExt cx="7145300" cy="1373400"/>
            </a:xfrm>
          </p:grpSpPr>
          <p:sp>
            <p:nvSpPr>
              <p:cNvPr id="365" name="Google Shape;365;p53"/>
              <p:cNvSpPr/>
              <p:nvPr/>
            </p:nvSpPr>
            <p:spPr>
              <a:xfrm>
                <a:off x="238125" y="2454500"/>
                <a:ext cx="793750" cy="1090475"/>
              </a:xfrm>
              <a:custGeom>
                <a:rect b="b" l="l" r="r" t="t"/>
                <a:pathLst>
                  <a:path extrusionOk="0" h="43619" w="31750">
                    <a:moveTo>
                      <a:pt x="16884" y="7647"/>
                    </a:moveTo>
                    <a:lnTo>
                      <a:pt x="18475" y="7953"/>
                    </a:lnTo>
                    <a:lnTo>
                      <a:pt x="19882" y="8504"/>
                    </a:lnTo>
                    <a:lnTo>
                      <a:pt x="21105" y="9299"/>
                    </a:lnTo>
                    <a:lnTo>
                      <a:pt x="22145" y="10339"/>
                    </a:lnTo>
                    <a:lnTo>
                      <a:pt x="23002" y="11624"/>
                    </a:lnTo>
                    <a:lnTo>
                      <a:pt x="23553" y="13092"/>
                    </a:lnTo>
                    <a:lnTo>
                      <a:pt x="23858" y="14805"/>
                    </a:lnTo>
                    <a:lnTo>
                      <a:pt x="23920" y="15722"/>
                    </a:lnTo>
                    <a:lnTo>
                      <a:pt x="23858" y="16640"/>
                    </a:lnTo>
                    <a:lnTo>
                      <a:pt x="23553" y="18353"/>
                    </a:lnTo>
                    <a:lnTo>
                      <a:pt x="23002" y="19821"/>
                    </a:lnTo>
                    <a:lnTo>
                      <a:pt x="22145" y="21106"/>
                    </a:lnTo>
                    <a:lnTo>
                      <a:pt x="21105" y="22146"/>
                    </a:lnTo>
                    <a:lnTo>
                      <a:pt x="19882" y="22941"/>
                    </a:lnTo>
                    <a:lnTo>
                      <a:pt x="18475" y="23492"/>
                    </a:lnTo>
                    <a:lnTo>
                      <a:pt x="16884" y="23797"/>
                    </a:lnTo>
                    <a:lnTo>
                      <a:pt x="15233" y="23797"/>
                    </a:lnTo>
                    <a:lnTo>
                      <a:pt x="13642" y="23492"/>
                    </a:lnTo>
                    <a:lnTo>
                      <a:pt x="12235" y="22941"/>
                    </a:lnTo>
                    <a:lnTo>
                      <a:pt x="10950" y="22085"/>
                    </a:lnTo>
                    <a:lnTo>
                      <a:pt x="9910" y="21045"/>
                    </a:lnTo>
                    <a:lnTo>
                      <a:pt x="9054" y="19760"/>
                    </a:lnTo>
                    <a:lnTo>
                      <a:pt x="8503" y="18292"/>
                    </a:lnTo>
                    <a:lnTo>
                      <a:pt x="8197" y="16640"/>
                    </a:lnTo>
                    <a:lnTo>
                      <a:pt x="8136" y="15722"/>
                    </a:lnTo>
                    <a:lnTo>
                      <a:pt x="8197" y="14805"/>
                    </a:lnTo>
                    <a:lnTo>
                      <a:pt x="8503" y="13153"/>
                    </a:lnTo>
                    <a:lnTo>
                      <a:pt x="9054" y="11685"/>
                    </a:lnTo>
                    <a:lnTo>
                      <a:pt x="9910" y="10400"/>
                    </a:lnTo>
                    <a:lnTo>
                      <a:pt x="10950" y="9360"/>
                    </a:lnTo>
                    <a:lnTo>
                      <a:pt x="12235" y="8504"/>
                    </a:lnTo>
                    <a:lnTo>
                      <a:pt x="13642" y="7953"/>
                    </a:lnTo>
                    <a:lnTo>
                      <a:pt x="15233" y="7647"/>
                    </a:lnTo>
                    <a:close/>
                    <a:moveTo>
                      <a:pt x="12480" y="0"/>
                    </a:moveTo>
                    <a:lnTo>
                      <a:pt x="9849" y="551"/>
                    </a:lnTo>
                    <a:lnTo>
                      <a:pt x="7341" y="1591"/>
                    </a:lnTo>
                    <a:lnTo>
                      <a:pt x="5139" y="3059"/>
                    </a:lnTo>
                    <a:lnTo>
                      <a:pt x="3242" y="5078"/>
                    </a:lnTo>
                    <a:lnTo>
                      <a:pt x="1713" y="7525"/>
                    </a:lnTo>
                    <a:lnTo>
                      <a:pt x="612" y="10461"/>
                    </a:lnTo>
                    <a:lnTo>
                      <a:pt x="61" y="13826"/>
                    </a:lnTo>
                    <a:lnTo>
                      <a:pt x="0" y="15661"/>
                    </a:lnTo>
                    <a:lnTo>
                      <a:pt x="61" y="17496"/>
                    </a:lnTo>
                    <a:lnTo>
                      <a:pt x="612" y="20861"/>
                    </a:lnTo>
                    <a:lnTo>
                      <a:pt x="1652" y="23736"/>
                    </a:lnTo>
                    <a:lnTo>
                      <a:pt x="3120" y="26183"/>
                    </a:lnTo>
                    <a:lnTo>
                      <a:pt x="5016" y="28141"/>
                    </a:lnTo>
                    <a:lnTo>
                      <a:pt x="7280" y="29609"/>
                    </a:lnTo>
                    <a:lnTo>
                      <a:pt x="9849" y="30588"/>
                    </a:lnTo>
                    <a:lnTo>
                      <a:pt x="12663" y="31138"/>
                    </a:lnTo>
                    <a:lnTo>
                      <a:pt x="14132" y="31138"/>
                    </a:lnTo>
                    <a:lnTo>
                      <a:pt x="15722" y="31077"/>
                    </a:lnTo>
                    <a:lnTo>
                      <a:pt x="18597" y="30466"/>
                    </a:lnTo>
                    <a:lnTo>
                      <a:pt x="21044" y="29242"/>
                    </a:lnTo>
                    <a:lnTo>
                      <a:pt x="23063" y="27590"/>
                    </a:lnTo>
                    <a:lnTo>
                      <a:pt x="23858" y="26550"/>
                    </a:lnTo>
                    <a:lnTo>
                      <a:pt x="23858" y="28447"/>
                    </a:lnTo>
                    <a:lnTo>
                      <a:pt x="23797" y="30037"/>
                    </a:lnTo>
                    <a:lnTo>
                      <a:pt x="23124" y="32178"/>
                    </a:lnTo>
                    <a:lnTo>
                      <a:pt x="22451" y="33402"/>
                    </a:lnTo>
                    <a:lnTo>
                      <a:pt x="21411" y="34442"/>
                    </a:lnTo>
                    <a:lnTo>
                      <a:pt x="20066" y="35298"/>
                    </a:lnTo>
                    <a:lnTo>
                      <a:pt x="18353" y="35910"/>
                    </a:lnTo>
                    <a:lnTo>
                      <a:pt x="16211" y="36216"/>
                    </a:lnTo>
                    <a:lnTo>
                      <a:pt x="13826" y="36216"/>
                    </a:lnTo>
                    <a:lnTo>
                      <a:pt x="11501" y="35788"/>
                    </a:lnTo>
                    <a:lnTo>
                      <a:pt x="9360" y="34993"/>
                    </a:lnTo>
                    <a:lnTo>
                      <a:pt x="7402" y="33708"/>
                    </a:lnTo>
                    <a:lnTo>
                      <a:pt x="6485" y="32974"/>
                    </a:lnTo>
                    <a:lnTo>
                      <a:pt x="6240" y="32790"/>
                    </a:lnTo>
                    <a:lnTo>
                      <a:pt x="5689" y="32851"/>
                    </a:lnTo>
                    <a:lnTo>
                      <a:pt x="5506" y="33096"/>
                    </a:lnTo>
                    <a:lnTo>
                      <a:pt x="2569" y="38051"/>
                    </a:lnTo>
                    <a:lnTo>
                      <a:pt x="2325" y="38479"/>
                    </a:lnTo>
                    <a:lnTo>
                      <a:pt x="2325" y="39091"/>
                    </a:lnTo>
                    <a:lnTo>
                      <a:pt x="2508" y="39336"/>
                    </a:lnTo>
                    <a:lnTo>
                      <a:pt x="3671" y="40254"/>
                    </a:lnTo>
                    <a:lnTo>
                      <a:pt x="6362" y="41844"/>
                    </a:lnTo>
                    <a:lnTo>
                      <a:pt x="9543" y="43006"/>
                    </a:lnTo>
                    <a:lnTo>
                      <a:pt x="13275" y="43557"/>
                    </a:lnTo>
                    <a:lnTo>
                      <a:pt x="15355" y="43618"/>
                    </a:lnTo>
                    <a:lnTo>
                      <a:pt x="17680" y="43557"/>
                    </a:lnTo>
                    <a:lnTo>
                      <a:pt x="21656" y="42945"/>
                    </a:lnTo>
                    <a:lnTo>
                      <a:pt x="24837" y="41783"/>
                    </a:lnTo>
                    <a:lnTo>
                      <a:pt x="27345" y="40131"/>
                    </a:lnTo>
                    <a:lnTo>
                      <a:pt x="29181" y="38112"/>
                    </a:lnTo>
                    <a:lnTo>
                      <a:pt x="30526" y="35727"/>
                    </a:lnTo>
                    <a:lnTo>
                      <a:pt x="31322" y="33096"/>
                    </a:lnTo>
                    <a:lnTo>
                      <a:pt x="31750" y="30282"/>
                    </a:lnTo>
                    <a:lnTo>
                      <a:pt x="31750" y="28814"/>
                    </a:lnTo>
                    <a:lnTo>
                      <a:pt x="31750" y="1346"/>
                    </a:lnTo>
                    <a:lnTo>
                      <a:pt x="31689" y="1102"/>
                    </a:lnTo>
                    <a:lnTo>
                      <a:pt x="31261" y="734"/>
                    </a:lnTo>
                    <a:lnTo>
                      <a:pt x="24103" y="734"/>
                    </a:lnTo>
                    <a:lnTo>
                      <a:pt x="23736" y="1102"/>
                    </a:lnTo>
                    <a:lnTo>
                      <a:pt x="23736" y="1407"/>
                    </a:lnTo>
                    <a:lnTo>
                      <a:pt x="23736" y="4894"/>
                    </a:lnTo>
                    <a:lnTo>
                      <a:pt x="23002" y="3916"/>
                    </a:lnTo>
                    <a:lnTo>
                      <a:pt x="21105" y="2142"/>
                    </a:lnTo>
                    <a:lnTo>
                      <a:pt x="18597" y="796"/>
                    </a:lnTo>
                    <a:lnTo>
                      <a:pt x="15600" y="62"/>
                    </a:lnTo>
                    <a:lnTo>
                      <a:pt x="1388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53"/>
              <p:cNvSpPr/>
              <p:nvPr/>
            </p:nvSpPr>
            <p:spPr>
              <a:xfrm>
                <a:off x="1530450" y="2456025"/>
                <a:ext cx="685175" cy="787650"/>
              </a:xfrm>
              <a:custGeom>
                <a:rect b="b" l="l" r="r" t="t"/>
                <a:pathLst>
                  <a:path extrusionOk="0" h="31506" w="27407">
                    <a:moveTo>
                      <a:pt x="19454" y="17313"/>
                    </a:moveTo>
                    <a:lnTo>
                      <a:pt x="19454" y="18659"/>
                    </a:lnTo>
                    <a:lnTo>
                      <a:pt x="19332" y="19882"/>
                    </a:lnTo>
                    <a:lnTo>
                      <a:pt x="18414" y="22085"/>
                    </a:lnTo>
                    <a:lnTo>
                      <a:pt x="16579" y="23736"/>
                    </a:lnTo>
                    <a:lnTo>
                      <a:pt x="14070" y="24715"/>
                    </a:lnTo>
                    <a:lnTo>
                      <a:pt x="12541" y="24776"/>
                    </a:lnTo>
                    <a:lnTo>
                      <a:pt x="11562" y="24776"/>
                    </a:lnTo>
                    <a:lnTo>
                      <a:pt x="9972" y="24348"/>
                    </a:lnTo>
                    <a:lnTo>
                      <a:pt x="8871" y="23492"/>
                    </a:lnTo>
                    <a:lnTo>
                      <a:pt x="8320" y="22329"/>
                    </a:lnTo>
                    <a:lnTo>
                      <a:pt x="8320" y="21595"/>
                    </a:lnTo>
                    <a:lnTo>
                      <a:pt x="8320" y="20984"/>
                    </a:lnTo>
                    <a:lnTo>
                      <a:pt x="8809" y="19882"/>
                    </a:lnTo>
                    <a:lnTo>
                      <a:pt x="9727" y="19026"/>
                    </a:lnTo>
                    <a:lnTo>
                      <a:pt x="11134" y="18414"/>
                    </a:lnTo>
                    <a:lnTo>
                      <a:pt x="11991" y="18231"/>
                    </a:lnTo>
                    <a:lnTo>
                      <a:pt x="19454" y="17313"/>
                    </a:lnTo>
                    <a:close/>
                    <a:moveTo>
                      <a:pt x="14193" y="1"/>
                    </a:moveTo>
                    <a:lnTo>
                      <a:pt x="11868" y="62"/>
                    </a:lnTo>
                    <a:lnTo>
                      <a:pt x="7769" y="857"/>
                    </a:lnTo>
                    <a:lnTo>
                      <a:pt x="4405" y="2386"/>
                    </a:lnTo>
                    <a:lnTo>
                      <a:pt x="2447" y="4160"/>
                    </a:lnTo>
                    <a:lnTo>
                      <a:pt x="1407" y="5506"/>
                    </a:lnTo>
                    <a:lnTo>
                      <a:pt x="979" y="6302"/>
                    </a:lnTo>
                    <a:lnTo>
                      <a:pt x="918" y="6546"/>
                    </a:lnTo>
                    <a:lnTo>
                      <a:pt x="1040" y="6975"/>
                    </a:lnTo>
                    <a:lnTo>
                      <a:pt x="1224" y="7158"/>
                    </a:lnTo>
                    <a:lnTo>
                      <a:pt x="6057" y="10584"/>
                    </a:lnTo>
                    <a:lnTo>
                      <a:pt x="6301" y="10706"/>
                    </a:lnTo>
                    <a:lnTo>
                      <a:pt x="6791" y="10645"/>
                    </a:lnTo>
                    <a:lnTo>
                      <a:pt x="6974" y="10400"/>
                    </a:lnTo>
                    <a:lnTo>
                      <a:pt x="7525" y="9544"/>
                    </a:lnTo>
                    <a:lnTo>
                      <a:pt x="9054" y="8320"/>
                    </a:lnTo>
                    <a:lnTo>
                      <a:pt x="10951" y="7586"/>
                    </a:lnTo>
                    <a:lnTo>
                      <a:pt x="13092" y="7219"/>
                    </a:lnTo>
                    <a:lnTo>
                      <a:pt x="15478" y="7219"/>
                    </a:lnTo>
                    <a:lnTo>
                      <a:pt x="17435" y="7647"/>
                    </a:lnTo>
                    <a:lnTo>
                      <a:pt x="18720" y="8504"/>
                    </a:lnTo>
                    <a:lnTo>
                      <a:pt x="19393" y="9605"/>
                    </a:lnTo>
                    <a:lnTo>
                      <a:pt x="19454" y="10278"/>
                    </a:lnTo>
                    <a:lnTo>
                      <a:pt x="19454" y="10767"/>
                    </a:lnTo>
                    <a:lnTo>
                      <a:pt x="19393" y="11257"/>
                    </a:lnTo>
                    <a:lnTo>
                      <a:pt x="18659" y="11869"/>
                    </a:lnTo>
                    <a:lnTo>
                      <a:pt x="17925" y="11991"/>
                    </a:lnTo>
                    <a:lnTo>
                      <a:pt x="9666" y="12786"/>
                    </a:lnTo>
                    <a:lnTo>
                      <a:pt x="8626" y="12908"/>
                    </a:lnTo>
                    <a:lnTo>
                      <a:pt x="6668" y="13337"/>
                    </a:lnTo>
                    <a:lnTo>
                      <a:pt x="4955" y="14071"/>
                    </a:lnTo>
                    <a:lnTo>
                      <a:pt x="3426" y="15050"/>
                    </a:lnTo>
                    <a:lnTo>
                      <a:pt x="2141" y="16273"/>
                    </a:lnTo>
                    <a:lnTo>
                      <a:pt x="1101" y="17680"/>
                    </a:lnTo>
                    <a:lnTo>
                      <a:pt x="428" y="19332"/>
                    </a:lnTo>
                    <a:lnTo>
                      <a:pt x="61" y="21167"/>
                    </a:lnTo>
                    <a:lnTo>
                      <a:pt x="0" y="22207"/>
                    </a:lnTo>
                    <a:lnTo>
                      <a:pt x="61" y="23186"/>
                    </a:lnTo>
                    <a:lnTo>
                      <a:pt x="428" y="25082"/>
                    </a:lnTo>
                    <a:lnTo>
                      <a:pt x="1162" y="26795"/>
                    </a:lnTo>
                    <a:lnTo>
                      <a:pt x="2202" y="28263"/>
                    </a:lnTo>
                    <a:lnTo>
                      <a:pt x="3548" y="29548"/>
                    </a:lnTo>
                    <a:lnTo>
                      <a:pt x="5139" y="30466"/>
                    </a:lnTo>
                    <a:lnTo>
                      <a:pt x="7035" y="31139"/>
                    </a:lnTo>
                    <a:lnTo>
                      <a:pt x="9054" y="31506"/>
                    </a:lnTo>
                    <a:lnTo>
                      <a:pt x="10155" y="31506"/>
                    </a:lnTo>
                    <a:lnTo>
                      <a:pt x="11868" y="31445"/>
                    </a:lnTo>
                    <a:lnTo>
                      <a:pt x="14805" y="30710"/>
                    </a:lnTo>
                    <a:lnTo>
                      <a:pt x="17068" y="29365"/>
                    </a:lnTo>
                    <a:lnTo>
                      <a:pt x="18842" y="27713"/>
                    </a:lnTo>
                    <a:lnTo>
                      <a:pt x="19454" y="26856"/>
                    </a:lnTo>
                    <a:lnTo>
                      <a:pt x="19454" y="30221"/>
                    </a:lnTo>
                    <a:lnTo>
                      <a:pt x="19454" y="30527"/>
                    </a:lnTo>
                    <a:lnTo>
                      <a:pt x="19821" y="30894"/>
                    </a:lnTo>
                    <a:lnTo>
                      <a:pt x="26978" y="30894"/>
                    </a:lnTo>
                    <a:lnTo>
                      <a:pt x="27346" y="30527"/>
                    </a:lnTo>
                    <a:lnTo>
                      <a:pt x="27407" y="30221"/>
                    </a:lnTo>
                    <a:lnTo>
                      <a:pt x="27407" y="12236"/>
                    </a:lnTo>
                    <a:lnTo>
                      <a:pt x="27407" y="10706"/>
                    </a:lnTo>
                    <a:lnTo>
                      <a:pt x="26978" y="8014"/>
                    </a:lnTo>
                    <a:lnTo>
                      <a:pt x="26122" y="5690"/>
                    </a:lnTo>
                    <a:lnTo>
                      <a:pt x="24899" y="3793"/>
                    </a:lnTo>
                    <a:lnTo>
                      <a:pt x="23247" y="2264"/>
                    </a:lnTo>
                    <a:lnTo>
                      <a:pt x="21167" y="1102"/>
                    </a:lnTo>
                    <a:lnTo>
                      <a:pt x="18720" y="368"/>
                    </a:lnTo>
                    <a:lnTo>
                      <a:pt x="1578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53"/>
              <p:cNvSpPr/>
              <p:nvPr/>
            </p:nvSpPr>
            <p:spPr>
              <a:xfrm>
                <a:off x="2351725" y="2454500"/>
                <a:ext cx="654600" cy="787650"/>
              </a:xfrm>
              <a:custGeom>
                <a:rect b="b" l="l" r="r" t="t"/>
                <a:pathLst>
                  <a:path extrusionOk="0" h="31506" w="26184">
                    <a:moveTo>
                      <a:pt x="12602" y="0"/>
                    </a:moveTo>
                    <a:lnTo>
                      <a:pt x="9911" y="306"/>
                    </a:lnTo>
                    <a:lnTo>
                      <a:pt x="7586" y="979"/>
                    </a:lnTo>
                    <a:lnTo>
                      <a:pt x="5567" y="1897"/>
                    </a:lnTo>
                    <a:lnTo>
                      <a:pt x="3916" y="3120"/>
                    </a:lnTo>
                    <a:lnTo>
                      <a:pt x="2692" y="4589"/>
                    </a:lnTo>
                    <a:lnTo>
                      <a:pt x="1836" y="6363"/>
                    </a:lnTo>
                    <a:lnTo>
                      <a:pt x="1346" y="8443"/>
                    </a:lnTo>
                    <a:lnTo>
                      <a:pt x="1346" y="9544"/>
                    </a:lnTo>
                    <a:lnTo>
                      <a:pt x="1346" y="10767"/>
                    </a:lnTo>
                    <a:lnTo>
                      <a:pt x="1836" y="12786"/>
                    </a:lnTo>
                    <a:lnTo>
                      <a:pt x="2753" y="14499"/>
                    </a:lnTo>
                    <a:lnTo>
                      <a:pt x="3977" y="15845"/>
                    </a:lnTo>
                    <a:lnTo>
                      <a:pt x="6179" y="17435"/>
                    </a:lnTo>
                    <a:lnTo>
                      <a:pt x="9605" y="18659"/>
                    </a:lnTo>
                    <a:lnTo>
                      <a:pt x="11318" y="19087"/>
                    </a:lnTo>
                    <a:lnTo>
                      <a:pt x="14682" y="19821"/>
                    </a:lnTo>
                    <a:lnTo>
                      <a:pt x="17252" y="20739"/>
                    </a:lnTo>
                    <a:lnTo>
                      <a:pt x="17925" y="21534"/>
                    </a:lnTo>
                    <a:lnTo>
                      <a:pt x="17986" y="22146"/>
                    </a:lnTo>
                    <a:lnTo>
                      <a:pt x="17925" y="22696"/>
                    </a:lnTo>
                    <a:lnTo>
                      <a:pt x="17313" y="23553"/>
                    </a:lnTo>
                    <a:lnTo>
                      <a:pt x="16273" y="24103"/>
                    </a:lnTo>
                    <a:lnTo>
                      <a:pt x="14805" y="24409"/>
                    </a:lnTo>
                    <a:lnTo>
                      <a:pt x="14009" y="24409"/>
                    </a:lnTo>
                    <a:lnTo>
                      <a:pt x="12541" y="24348"/>
                    </a:lnTo>
                    <a:lnTo>
                      <a:pt x="9972" y="23920"/>
                    </a:lnTo>
                    <a:lnTo>
                      <a:pt x="7708" y="23063"/>
                    </a:lnTo>
                    <a:lnTo>
                      <a:pt x="5751" y="21840"/>
                    </a:lnTo>
                    <a:lnTo>
                      <a:pt x="4956" y="21106"/>
                    </a:lnTo>
                    <a:lnTo>
                      <a:pt x="4711" y="20922"/>
                    </a:lnTo>
                    <a:lnTo>
                      <a:pt x="4221" y="20922"/>
                    </a:lnTo>
                    <a:lnTo>
                      <a:pt x="3977" y="21167"/>
                    </a:lnTo>
                    <a:lnTo>
                      <a:pt x="184" y="26061"/>
                    </a:lnTo>
                    <a:lnTo>
                      <a:pt x="0" y="26489"/>
                    </a:lnTo>
                    <a:lnTo>
                      <a:pt x="184" y="26917"/>
                    </a:lnTo>
                    <a:lnTo>
                      <a:pt x="1224" y="28019"/>
                    </a:lnTo>
                    <a:lnTo>
                      <a:pt x="3977" y="29731"/>
                    </a:lnTo>
                    <a:lnTo>
                      <a:pt x="7341" y="30894"/>
                    </a:lnTo>
                    <a:lnTo>
                      <a:pt x="11134" y="31506"/>
                    </a:lnTo>
                    <a:lnTo>
                      <a:pt x="14621" y="31506"/>
                    </a:lnTo>
                    <a:lnTo>
                      <a:pt x="17374" y="31200"/>
                    </a:lnTo>
                    <a:lnTo>
                      <a:pt x="19760" y="30649"/>
                    </a:lnTo>
                    <a:lnTo>
                      <a:pt x="21779" y="29731"/>
                    </a:lnTo>
                    <a:lnTo>
                      <a:pt x="23492" y="28569"/>
                    </a:lnTo>
                    <a:lnTo>
                      <a:pt x="24776" y="27040"/>
                    </a:lnTo>
                    <a:lnTo>
                      <a:pt x="25694" y="25204"/>
                    </a:lnTo>
                    <a:lnTo>
                      <a:pt x="26122" y="22941"/>
                    </a:lnTo>
                    <a:lnTo>
                      <a:pt x="26183" y="21718"/>
                    </a:lnTo>
                    <a:lnTo>
                      <a:pt x="26122" y="20555"/>
                    </a:lnTo>
                    <a:lnTo>
                      <a:pt x="25755" y="18598"/>
                    </a:lnTo>
                    <a:lnTo>
                      <a:pt x="25021" y="16946"/>
                    </a:lnTo>
                    <a:lnTo>
                      <a:pt x="23981" y="15600"/>
                    </a:lnTo>
                    <a:lnTo>
                      <a:pt x="21962" y="14071"/>
                    </a:lnTo>
                    <a:lnTo>
                      <a:pt x="18536" y="12725"/>
                    </a:lnTo>
                    <a:lnTo>
                      <a:pt x="16579" y="12297"/>
                    </a:lnTo>
                    <a:lnTo>
                      <a:pt x="13031" y="11501"/>
                    </a:lnTo>
                    <a:lnTo>
                      <a:pt x="10400" y="10584"/>
                    </a:lnTo>
                    <a:lnTo>
                      <a:pt x="9666" y="9788"/>
                    </a:lnTo>
                    <a:lnTo>
                      <a:pt x="9605" y="9238"/>
                    </a:lnTo>
                    <a:lnTo>
                      <a:pt x="9666" y="8748"/>
                    </a:lnTo>
                    <a:lnTo>
                      <a:pt x="10155" y="8014"/>
                    </a:lnTo>
                    <a:lnTo>
                      <a:pt x="11134" y="7464"/>
                    </a:lnTo>
                    <a:lnTo>
                      <a:pt x="12541" y="7158"/>
                    </a:lnTo>
                    <a:lnTo>
                      <a:pt x="14499" y="7158"/>
                    </a:lnTo>
                    <a:lnTo>
                      <a:pt x="16518" y="7464"/>
                    </a:lnTo>
                    <a:lnTo>
                      <a:pt x="18475" y="8137"/>
                    </a:lnTo>
                    <a:lnTo>
                      <a:pt x="20249" y="9115"/>
                    </a:lnTo>
                    <a:lnTo>
                      <a:pt x="21106" y="9727"/>
                    </a:lnTo>
                    <a:lnTo>
                      <a:pt x="21351" y="9850"/>
                    </a:lnTo>
                    <a:lnTo>
                      <a:pt x="21840" y="9788"/>
                    </a:lnTo>
                    <a:lnTo>
                      <a:pt x="22023" y="9605"/>
                    </a:lnTo>
                    <a:lnTo>
                      <a:pt x="25694" y="4894"/>
                    </a:lnTo>
                    <a:lnTo>
                      <a:pt x="25755" y="4711"/>
                    </a:lnTo>
                    <a:lnTo>
                      <a:pt x="25755" y="4221"/>
                    </a:lnTo>
                    <a:lnTo>
                      <a:pt x="25633" y="3977"/>
                    </a:lnTo>
                    <a:lnTo>
                      <a:pt x="24593" y="3120"/>
                    </a:lnTo>
                    <a:lnTo>
                      <a:pt x="22146" y="1591"/>
                    </a:lnTo>
                    <a:lnTo>
                      <a:pt x="19332" y="551"/>
                    </a:lnTo>
                    <a:lnTo>
                      <a:pt x="1596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53"/>
              <p:cNvSpPr/>
              <p:nvPr/>
            </p:nvSpPr>
            <p:spPr>
              <a:xfrm>
                <a:off x="1193975" y="2171575"/>
                <a:ext cx="200375" cy="1053750"/>
              </a:xfrm>
              <a:custGeom>
                <a:rect b="b" l="l" r="r" t="t"/>
                <a:pathLst>
                  <a:path extrusionOk="0" h="42150" w="8015">
                    <a:moveTo>
                      <a:pt x="674" y="0"/>
                    </a:moveTo>
                    <a:lnTo>
                      <a:pt x="368" y="61"/>
                    </a:lnTo>
                    <a:lnTo>
                      <a:pt x="1" y="428"/>
                    </a:lnTo>
                    <a:lnTo>
                      <a:pt x="1" y="673"/>
                    </a:lnTo>
                    <a:lnTo>
                      <a:pt x="1" y="41477"/>
                    </a:lnTo>
                    <a:lnTo>
                      <a:pt x="1" y="41783"/>
                    </a:lnTo>
                    <a:lnTo>
                      <a:pt x="368" y="42150"/>
                    </a:lnTo>
                    <a:lnTo>
                      <a:pt x="7586" y="42150"/>
                    </a:lnTo>
                    <a:lnTo>
                      <a:pt x="7953" y="41783"/>
                    </a:lnTo>
                    <a:lnTo>
                      <a:pt x="8015" y="41477"/>
                    </a:lnTo>
                    <a:lnTo>
                      <a:pt x="8015" y="673"/>
                    </a:lnTo>
                    <a:lnTo>
                      <a:pt x="7953" y="428"/>
                    </a:lnTo>
                    <a:lnTo>
                      <a:pt x="7586" y="61"/>
                    </a:lnTo>
                    <a:lnTo>
                      <a:pt x="734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53"/>
              <p:cNvSpPr/>
              <p:nvPr/>
            </p:nvSpPr>
            <p:spPr>
              <a:xfrm>
                <a:off x="5714825" y="2454500"/>
                <a:ext cx="809075" cy="790700"/>
              </a:xfrm>
              <a:custGeom>
                <a:rect b="b" l="l" r="r" t="t"/>
                <a:pathLst>
                  <a:path extrusionOk="0" h="31628" w="32363">
                    <a:moveTo>
                      <a:pt x="15906" y="7647"/>
                    </a:moveTo>
                    <a:lnTo>
                      <a:pt x="18170" y="7892"/>
                    </a:lnTo>
                    <a:lnTo>
                      <a:pt x="20311" y="8810"/>
                    </a:lnTo>
                    <a:lnTo>
                      <a:pt x="22085" y="10217"/>
                    </a:lnTo>
                    <a:lnTo>
                      <a:pt x="23431" y="12113"/>
                    </a:lnTo>
                    <a:lnTo>
                      <a:pt x="24165" y="14438"/>
                    </a:lnTo>
                    <a:lnTo>
                      <a:pt x="24226" y="15722"/>
                    </a:lnTo>
                    <a:lnTo>
                      <a:pt x="24165" y="16640"/>
                    </a:lnTo>
                    <a:lnTo>
                      <a:pt x="23859" y="18292"/>
                    </a:lnTo>
                    <a:lnTo>
                      <a:pt x="23309" y="19760"/>
                    </a:lnTo>
                    <a:lnTo>
                      <a:pt x="22452" y="21045"/>
                    </a:lnTo>
                    <a:lnTo>
                      <a:pt x="21351" y="22085"/>
                    </a:lnTo>
                    <a:lnTo>
                      <a:pt x="20066" y="22880"/>
                    </a:lnTo>
                    <a:lnTo>
                      <a:pt x="18659" y="23430"/>
                    </a:lnTo>
                    <a:lnTo>
                      <a:pt x="17008" y="23736"/>
                    </a:lnTo>
                    <a:lnTo>
                      <a:pt x="16212" y="23736"/>
                    </a:lnTo>
                    <a:lnTo>
                      <a:pt x="14866" y="23675"/>
                    </a:lnTo>
                    <a:lnTo>
                      <a:pt x="12542" y="22941"/>
                    </a:lnTo>
                    <a:lnTo>
                      <a:pt x="10645" y="21595"/>
                    </a:lnTo>
                    <a:lnTo>
                      <a:pt x="9238" y="19821"/>
                    </a:lnTo>
                    <a:lnTo>
                      <a:pt x="8382" y="17741"/>
                    </a:lnTo>
                    <a:lnTo>
                      <a:pt x="8137" y="15478"/>
                    </a:lnTo>
                    <a:lnTo>
                      <a:pt x="8504" y="13153"/>
                    </a:lnTo>
                    <a:lnTo>
                      <a:pt x="9605" y="11012"/>
                    </a:lnTo>
                    <a:lnTo>
                      <a:pt x="10523" y="10033"/>
                    </a:lnTo>
                    <a:lnTo>
                      <a:pt x="11502" y="9177"/>
                    </a:lnTo>
                    <a:lnTo>
                      <a:pt x="13643" y="8075"/>
                    </a:lnTo>
                    <a:lnTo>
                      <a:pt x="15906" y="7647"/>
                    </a:lnTo>
                    <a:close/>
                    <a:moveTo>
                      <a:pt x="14499" y="0"/>
                    </a:moveTo>
                    <a:lnTo>
                      <a:pt x="11257" y="612"/>
                    </a:lnTo>
                    <a:lnTo>
                      <a:pt x="8321" y="1713"/>
                    </a:lnTo>
                    <a:lnTo>
                      <a:pt x="5751" y="3365"/>
                    </a:lnTo>
                    <a:lnTo>
                      <a:pt x="3610" y="5445"/>
                    </a:lnTo>
                    <a:lnTo>
                      <a:pt x="1897" y="7892"/>
                    </a:lnTo>
                    <a:lnTo>
                      <a:pt x="674" y="10828"/>
                    </a:lnTo>
                    <a:lnTo>
                      <a:pt x="62" y="14009"/>
                    </a:lnTo>
                    <a:lnTo>
                      <a:pt x="1" y="15784"/>
                    </a:lnTo>
                    <a:lnTo>
                      <a:pt x="62" y="17558"/>
                    </a:lnTo>
                    <a:lnTo>
                      <a:pt x="674" y="20739"/>
                    </a:lnTo>
                    <a:lnTo>
                      <a:pt x="1897" y="23675"/>
                    </a:lnTo>
                    <a:lnTo>
                      <a:pt x="3549" y="26183"/>
                    </a:lnTo>
                    <a:lnTo>
                      <a:pt x="5751" y="28263"/>
                    </a:lnTo>
                    <a:lnTo>
                      <a:pt x="8321" y="29854"/>
                    </a:lnTo>
                    <a:lnTo>
                      <a:pt x="11257" y="30955"/>
                    </a:lnTo>
                    <a:lnTo>
                      <a:pt x="14438" y="31567"/>
                    </a:lnTo>
                    <a:lnTo>
                      <a:pt x="16212" y="31628"/>
                    </a:lnTo>
                    <a:lnTo>
                      <a:pt x="17925" y="31567"/>
                    </a:lnTo>
                    <a:lnTo>
                      <a:pt x="21168" y="30955"/>
                    </a:lnTo>
                    <a:lnTo>
                      <a:pt x="24104" y="29854"/>
                    </a:lnTo>
                    <a:lnTo>
                      <a:pt x="26673" y="28263"/>
                    </a:lnTo>
                    <a:lnTo>
                      <a:pt x="28814" y="26183"/>
                    </a:lnTo>
                    <a:lnTo>
                      <a:pt x="30527" y="23675"/>
                    </a:lnTo>
                    <a:lnTo>
                      <a:pt x="31690" y="20739"/>
                    </a:lnTo>
                    <a:lnTo>
                      <a:pt x="32301" y="17558"/>
                    </a:lnTo>
                    <a:lnTo>
                      <a:pt x="32363" y="15784"/>
                    </a:lnTo>
                    <a:lnTo>
                      <a:pt x="32301" y="14009"/>
                    </a:lnTo>
                    <a:lnTo>
                      <a:pt x="31690" y="10828"/>
                    </a:lnTo>
                    <a:lnTo>
                      <a:pt x="30527" y="7892"/>
                    </a:lnTo>
                    <a:lnTo>
                      <a:pt x="28814" y="5384"/>
                    </a:lnTo>
                    <a:lnTo>
                      <a:pt x="26673" y="3304"/>
                    </a:lnTo>
                    <a:lnTo>
                      <a:pt x="24104" y="1713"/>
                    </a:lnTo>
                    <a:lnTo>
                      <a:pt x="21168" y="612"/>
                    </a:lnTo>
                    <a:lnTo>
                      <a:pt x="1792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53"/>
              <p:cNvSpPr/>
              <p:nvPr/>
            </p:nvSpPr>
            <p:spPr>
              <a:xfrm>
                <a:off x="3114875" y="2454500"/>
                <a:ext cx="654600" cy="787650"/>
              </a:xfrm>
              <a:custGeom>
                <a:rect b="b" l="l" r="r" t="t"/>
                <a:pathLst>
                  <a:path extrusionOk="0" h="31506" w="26184">
                    <a:moveTo>
                      <a:pt x="12664" y="0"/>
                    </a:moveTo>
                    <a:lnTo>
                      <a:pt x="9972" y="306"/>
                    </a:lnTo>
                    <a:lnTo>
                      <a:pt x="7648" y="979"/>
                    </a:lnTo>
                    <a:lnTo>
                      <a:pt x="5629" y="1897"/>
                    </a:lnTo>
                    <a:lnTo>
                      <a:pt x="3977" y="3120"/>
                    </a:lnTo>
                    <a:lnTo>
                      <a:pt x="2693" y="4589"/>
                    </a:lnTo>
                    <a:lnTo>
                      <a:pt x="1836" y="6363"/>
                    </a:lnTo>
                    <a:lnTo>
                      <a:pt x="1408" y="8443"/>
                    </a:lnTo>
                    <a:lnTo>
                      <a:pt x="1347" y="9544"/>
                    </a:lnTo>
                    <a:lnTo>
                      <a:pt x="1408" y="10767"/>
                    </a:lnTo>
                    <a:lnTo>
                      <a:pt x="1897" y="12786"/>
                    </a:lnTo>
                    <a:lnTo>
                      <a:pt x="2754" y="14499"/>
                    </a:lnTo>
                    <a:lnTo>
                      <a:pt x="3977" y="15845"/>
                    </a:lnTo>
                    <a:lnTo>
                      <a:pt x="6241" y="17435"/>
                    </a:lnTo>
                    <a:lnTo>
                      <a:pt x="9667" y="18659"/>
                    </a:lnTo>
                    <a:lnTo>
                      <a:pt x="11379" y="19087"/>
                    </a:lnTo>
                    <a:lnTo>
                      <a:pt x="14744" y="19821"/>
                    </a:lnTo>
                    <a:lnTo>
                      <a:pt x="17313" y="20739"/>
                    </a:lnTo>
                    <a:lnTo>
                      <a:pt x="17986" y="21534"/>
                    </a:lnTo>
                    <a:lnTo>
                      <a:pt x="18048" y="22146"/>
                    </a:lnTo>
                    <a:lnTo>
                      <a:pt x="17986" y="22696"/>
                    </a:lnTo>
                    <a:lnTo>
                      <a:pt x="17375" y="23553"/>
                    </a:lnTo>
                    <a:lnTo>
                      <a:pt x="16273" y="24103"/>
                    </a:lnTo>
                    <a:lnTo>
                      <a:pt x="14866" y="24409"/>
                    </a:lnTo>
                    <a:lnTo>
                      <a:pt x="14010" y="24409"/>
                    </a:lnTo>
                    <a:lnTo>
                      <a:pt x="12603" y="24348"/>
                    </a:lnTo>
                    <a:lnTo>
                      <a:pt x="9972" y="23920"/>
                    </a:lnTo>
                    <a:lnTo>
                      <a:pt x="7709" y="23063"/>
                    </a:lnTo>
                    <a:lnTo>
                      <a:pt x="5812" y="21840"/>
                    </a:lnTo>
                    <a:lnTo>
                      <a:pt x="5017" y="21106"/>
                    </a:lnTo>
                    <a:lnTo>
                      <a:pt x="4772" y="20922"/>
                    </a:lnTo>
                    <a:lnTo>
                      <a:pt x="4222" y="20922"/>
                    </a:lnTo>
                    <a:lnTo>
                      <a:pt x="4038" y="21167"/>
                    </a:lnTo>
                    <a:lnTo>
                      <a:pt x="184" y="26061"/>
                    </a:lnTo>
                    <a:lnTo>
                      <a:pt x="1" y="26489"/>
                    </a:lnTo>
                    <a:lnTo>
                      <a:pt x="184" y="26917"/>
                    </a:lnTo>
                    <a:lnTo>
                      <a:pt x="1285" y="28019"/>
                    </a:lnTo>
                    <a:lnTo>
                      <a:pt x="4038" y="29731"/>
                    </a:lnTo>
                    <a:lnTo>
                      <a:pt x="7342" y="30894"/>
                    </a:lnTo>
                    <a:lnTo>
                      <a:pt x="11135" y="31506"/>
                    </a:lnTo>
                    <a:lnTo>
                      <a:pt x="14683" y="31506"/>
                    </a:lnTo>
                    <a:lnTo>
                      <a:pt x="17375" y="31200"/>
                    </a:lnTo>
                    <a:lnTo>
                      <a:pt x="19760" y="30649"/>
                    </a:lnTo>
                    <a:lnTo>
                      <a:pt x="21840" y="29731"/>
                    </a:lnTo>
                    <a:lnTo>
                      <a:pt x="23492" y="28569"/>
                    </a:lnTo>
                    <a:lnTo>
                      <a:pt x="24838" y="27040"/>
                    </a:lnTo>
                    <a:lnTo>
                      <a:pt x="25694" y="25204"/>
                    </a:lnTo>
                    <a:lnTo>
                      <a:pt x="26184" y="22941"/>
                    </a:lnTo>
                    <a:lnTo>
                      <a:pt x="26184" y="21718"/>
                    </a:lnTo>
                    <a:lnTo>
                      <a:pt x="26184" y="20555"/>
                    </a:lnTo>
                    <a:lnTo>
                      <a:pt x="25817" y="18598"/>
                    </a:lnTo>
                    <a:lnTo>
                      <a:pt x="25083" y="16946"/>
                    </a:lnTo>
                    <a:lnTo>
                      <a:pt x="24043" y="15600"/>
                    </a:lnTo>
                    <a:lnTo>
                      <a:pt x="22024" y="14071"/>
                    </a:lnTo>
                    <a:lnTo>
                      <a:pt x="18537" y="12725"/>
                    </a:lnTo>
                    <a:lnTo>
                      <a:pt x="16641" y="12297"/>
                    </a:lnTo>
                    <a:lnTo>
                      <a:pt x="13092" y="11501"/>
                    </a:lnTo>
                    <a:lnTo>
                      <a:pt x="10401" y="10584"/>
                    </a:lnTo>
                    <a:lnTo>
                      <a:pt x="9728" y="9788"/>
                    </a:lnTo>
                    <a:lnTo>
                      <a:pt x="9667" y="9238"/>
                    </a:lnTo>
                    <a:lnTo>
                      <a:pt x="9728" y="8748"/>
                    </a:lnTo>
                    <a:lnTo>
                      <a:pt x="10217" y="8014"/>
                    </a:lnTo>
                    <a:lnTo>
                      <a:pt x="11196" y="7464"/>
                    </a:lnTo>
                    <a:lnTo>
                      <a:pt x="12603" y="7158"/>
                    </a:lnTo>
                    <a:lnTo>
                      <a:pt x="14499" y="7158"/>
                    </a:lnTo>
                    <a:lnTo>
                      <a:pt x="16579" y="7464"/>
                    </a:lnTo>
                    <a:lnTo>
                      <a:pt x="18476" y="8137"/>
                    </a:lnTo>
                    <a:lnTo>
                      <a:pt x="20311" y="9115"/>
                    </a:lnTo>
                    <a:lnTo>
                      <a:pt x="21106" y="9727"/>
                    </a:lnTo>
                    <a:lnTo>
                      <a:pt x="21351" y="9850"/>
                    </a:lnTo>
                    <a:lnTo>
                      <a:pt x="21840" y="9788"/>
                    </a:lnTo>
                    <a:lnTo>
                      <a:pt x="22085" y="9605"/>
                    </a:lnTo>
                    <a:lnTo>
                      <a:pt x="25694" y="4894"/>
                    </a:lnTo>
                    <a:lnTo>
                      <a:pt x="25817" y="4711"/>
                    </a:lnTo>
                    <a:lnTo>
                      <a:pt x="25756" y="4221"/>
                    </a:lnTo>
                    <a:lnTo>
                      <a:pt x="25633" y="3977"/>
                    </a:lnTo>
                    <a:lnTo>
                      <a:pt x="24593" y="3120"/>
                    </a:lnTo>
                    <a:lnTo>
                      <a:pt x="22207" y="1591"/>
                    </a:lnTo>
                    <a:lnTo>
                      <a:pt x="19332" y="551"/>
                    </a:lnTo>
                    <a:lnTo>
                      <a:pt x="1596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53"/>
              <p:cNvSpPr/>
              <p:nvPr/>
            </p:nvSpPr>
            <p:spPr>
              <a:xfrm>
                <a:off x="6649300" y="2456025"/>
                <a:ext cx="527650" cy="769300"/>
              </a:xfrm>
              <a:custGeom>
                <a:rect b="b" l="l" r="r" t="t"/>
                <a:pathLst>
                  <a:path extrusionOk="0" h="30772" w="21106">
                    <a:moveTo>
                      <a:pt x="18108" y="1"/>
                    </a:moveTo>
                    <a:lnTo>
                      <a:pt x="17251" y="62"/>
                    </a:lnTo>
                    <a:lnTo>
                      <a:pt x="15661" y="123"/>
                    </a:lnTo>
                    <a:lnTo>
                      <a:pt x="12724" y="857"/>
                    </a:lnTo>
                    <a:lnTo>
                      <a:pt x="10277" y="2325"/>
                    </a:lnTo>
                    <a:lnTo>
                      <a:pt x="8320" y="4344"/>
                    </a:lnTo>
                    <a:lnTo>
                      <a:pt x="7647" y="5629"/>
                    </a:lnTo>
                    <a:lnTo>
                      <a:pt x="7647" y="1346"/>
                    </a:lnTo>
                    <a:lnTo>
                      <a:pt x="7586" y="1041"/>
                    </a:lnTo>
                    <a:lnTo>
                      <a:pt x="7219" y="673"/>
                    </a:lnTo>
                    <a:lnTo>
                      <a:pt x="428" y="673"/>
                    </a:lnTo>
                    <a:lnTo>
                      <a:pt x="61" y="1041"/>
                    </a:lnTo>
                    <a:lnTo>
                      <a:pt x="0" y="1346"/>
                    </a:lnTo>
                    <a:lnTo>
                      <a:pt x="0" y="30099"/>
                    </a:lnTo>
                    <a:lnTo>
                      <a:pt x="61" y="30405"/>
                    </a:lnTo>
                    <a:lnTo>
                      <a:pt x="428" y="30772"/>
                    </a:lnTo>
                    <a:lnTo>
                      <a:pt x="7525" y="30772"/>
                    </a:lnTo>
                    <a:lnTo>
                      <a:pt x="7892" y="30405"/>
                    </a:lnTo>
                    <a:lnTo>
                      <a:pt x="7953" y="30099"/>
                    </a:lnTo>
                    <a:lnTo>
                      <a:pt x="7953" y="17130"/>
                    </a:lnTo>
                    <a:lnTo>
                      <a:pt x="8014" y="16028"/>
                    </a:lnTo>
                    <a:lnTo>
                      <a:pt x="8381" y="14132"/>
                    </a:lnTo>
                    <a:lnTo>
                      <a:pt x="9054" y="12541"/>
                    </a:lnTo>
                    <a:lnTo>
                      <a:pt x="10033" y="11196"/>
                    </a:lnTo>
                    <a:lnTo>
                      <a:pt x="11256" y="10094"/>
                    </a:lnTo>
                    <a:lnTo>
                      <a:pt x="12724" y="9299"/>
                    </a:lnTo>
                    <a:lnTo>
                      <a:pt x="15294" y="8565"/>
                    </a:lnTo>
                    <a:lnTo>
                      <a:pt x="17251" y="8504"/>
                    </a:lnTo>
                    <a:lnTo>
                      <a:pt x="18781" y="8565"/>
                    </a:lnTo>
                    <a:lnTo>
                      <a:pt x="20249" y="8993"/>
                    </a:lnTo>
                    <a:lnTo>
                      <a:pt x="20555" y="8993"/>
                    </a:lnTo>
                    <a:lnTo>
                      <a:pt x="21044" y="8687"/>
                    </a:lnTo>
                    <a:lnTo>
                      <a:pt x="21106" y="8382"/>
                    </a:lnTo>
                    <a:lnTo>
                      <a:pt x="21106" y="1285"/>
                    </a:lnTo>
                    <a:lnTo>
                      <a:pt x="20983" y="857"/>
                    </a:lnTo>
                    <a:lnTo>
                      <a:pt x="20616" y="612"/>
                    </a:lnTo>
                    <a:lnTo>
                      <a:pt x="19821" y="306"/>
                    </a:lnTo>
                    <a:lnTo>
                      <a:pt x="1810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53"/>
              <p:cNvSpPr/>
              <p:nvPr/>
            </p:nvSpPr>
            <p:spPr>
              <a:xfrm>
                <a:off x="4797200" y="2454500"/>
                <a:ext cx="809075" cy="789175"/>
              </a:xfrm>
              <a:custGeom>
                <a:rect b="b" l="l" r="r" t="t"/>
                <a:pathLst>
                  <a:path extrusionOk="0" h="31567" w="32363">
                    <a:moveTo>
                      <a:pt x="15906" y="7647"/>
                    </a:moveTo>
                    <a:lnTo>
                      <a:pt x="18170" y="7892"/>
                    </a:lnTo>
                    <a:lnTo>
                      <a:pt x="20250" y="8810"/>
                    </a:lnTo>
                    <a:lnTo>
                      <a:pt x="22024" y="10217"/>
                    </a:lnTo>
                    <a:lnTo>
                      <a:pt x="23370" y="12113"/>
                    </a:lnTo>
                    <a:lnTo>
                      <a:pt x="24104" y="14438"/>
                    </a:lnTo>
                    <a:lnTo>
                      <a:pt x="24165" y="15722"/>
                    </a:lnTo>
                    <a:lnTo>
                      <a:pt x="24165" y="16640"/>
                    </a:lnTo>
                    <a:lnTo>
                      <a:pt x="23798" y="18292"/>
                    </a:lnTo>
                    <a:lnTo>
                      <a:pt x="23186" y="19760"/>
                    </a:lnTo>
                    <a:lnTo>
                      <a:pt x="22330" y="21045"/>
                    </a:lnTo>
                    <a:lnTo>
                      <a:pt x="21290" y="22085"/>
                    </a:lnTo>
                    <a:lnTo>
                      <a:pt x="20005" y="22880"/>
                    </a:lnTo>
                    <a:lnTo>
                      <a:pt x="18598" y="23430"/>
                    </a:lnTo>
                    <a:lnTo>
                      <a:pt x="17007" y="23736"/>
                    </a:lnTo>
                    <a:lnTo>
                      <a:pt x="16151" y="23736"/>
                    </a:lnTo>
                    <a:lnTo>
                      <a:pt x="14866" y="23675"/>
                    </a:lnTo>
                    <a:lnTo>
                      <a:pt x="12542" y="22941"/>
                    </a:lnTo>
                    <a:lnTo>
                      <a:pt x="10645" y="21595"/>
                    </a:lnTo>
                    <a:lnTo>
                      <a:pt x="9238" y="19821"/>
                    </a:lnTo>
                    <a:lnTo>
                      <a:pt x="8321" y="17741"/>
                    </a:lnTo>
                    <a:lnTo>
                      <a:pt x="8076" y="15478"/>
                    </a:lnTo>
                    <a:lnTo>
                      <a:pt x="8504" y="13214"/>
                    </a:lnTo>
                    <a:lnTo>
                      <a:pt x="9605" y="11012"/>
                    </a:lnTo>
                    <a:lnTo>
                      <a:pt x="10462" y="10033"/>
                    </a:lnTo>
                    <a:lnTo>
                      <a:pt x="11440" y="9177"/>
                    </a:lnTo>
                    <a:lnTo>
                      <a:pt x="13582" y="8075"/>
                    </a:lnTo>
                    <a:lnTo>
                      <a:pt x="15906" y="7647"/>
                    </a:lnTo>
                    <a:close/>
                    <a:moveTo>
                      <a:pt x="14438" y="0"/>
                    </a:moveTo>
                    <a:lnTo>
                      <a:pt x="11196" y="612"/>
                    </a:lnTo>
                    <a:lnTo>
                      <a:pt x="8321" y="1713"/>
                    </a:lnTo>
                    <a:lnTo>
                      <a:pt x="5751" y="3365"/>
                    </a:lnTo>
                    <a:lnTo>
                      <a:pt x="3549" y="5445"/>
                    </a:lnTo>
                    <a:lnTo>
                      <a:pt x="1836" y="7953"/>
                    </a:lnTo>
                    <a:lnTo>
                      <a:pt x="674" y="10828"/>
                    </a:lnTo>
                    <a:lnTo>
                      <a:pt x="62" y="14009"/>
                    </a:lnTo>
                    <a:lnTo>
                      <a:pt x="1" y="15784"/>
                    </a:lnTo>
                    <a:lnTo>
                      <a:pt x="62" y="17558"/>
                    </a:lnTo>
                    <a:lnTo>
                      <a:pt x="674" y="20739"/>
                    </a:lnTo>
                    <a:lnTo>
                      <a:pt x="1836" y="23614"/>
                    </a:lnTo>
                    <a:lnTo>
                      <a:pt x="3549" y="26122"/>
                    </a:lnTo>
                    <a:lnTo>
                      <a:pt x="5751" y="28202"/>
                    </a:lnTo>
                    <a:lnTo>
                      <a:pt x="8321" y="29854"/>
                    </a:lnTo>
                    <a:lnTo>
                      <a:pt x="11196" y="30955"/>
                    </a:lnTo>
                    <a:lnTo>
                      <a:pt x="14438" y="31567"/>
                    </a:lnTo>
                    <a:lnTo>
                      <a:pt x="17864" y="31567"/>
                    </a:lnTo>
                    <a:lnTo>
                      <a:pt x="21106" y="30955"/>
                    </a:lnTo>
                    <a:lnTo>
                      <a:pt x="24043" y="29854"/>
                    </a:lnTo>
                    <a:lnTo>
                      <a:pt x="26612" y="28202"/>
                    </a:lnTo>
                    <a:lnTo>
                      <a:pt x="28753" y="26122"/>
                    </a:lnTo>
                    <a:lnTo>
                      <a:pt x="30466" y="23675"/>
                    </a:lnTo>
                    <a:lnTo>
                      <a:pt x="31628" y="20739"/>
                    </a:lnTo>
                    <a:lnTo>
                      <a:pt x="32301" y="17496"/>
                    </a:lnTo>
                    <a:lnTo>
                      <a:pt x="32362" y="15784"/>
                    </a:lnTo>
                    <a:lnTo>
                      <a:pt x="32301" y="14009"/>
                    </a:lnTo>
                    <a:lnTo>
                      <a:pt x="31628" y="10767"/>
                    </a:lnTo>
                    <a:lnTo>
                      <a:pt x="30466" y="7892"/>
                    </a:lnTo>
                    <a:lnTo>
                      <a:pt x="28753" y="5384"/>
                    </a:lnTo>
                    <a:lnTo>
                      <a:pt x="26612" y="3304"/>
                    </a:lnTo>
                    <a:lnTo>
                      <a:pt x="24043" y="1713"/>
                    </a:lnTo>
                    <a:lnTo>
                      <a:pt x="21106" y="612"/>
                    </a:lnTo>
                    <a:lnTo>
                      <a:pt x="1786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53"/>
              <p:cNvSpPr/>
              <p:nvPr/>
            </p:nvSpPr>
            <p:spPr>
              <a:xfrm>
                <a:off x="3882625" y="2171575"/>
                <a:ext cx="790725" cy="1072100"/>
              </a:xfrm>
              <a:custGeom>
                <a:rect b="b" l="l" r="r" t="t"/>
                <a:pathLst>
                  <a:path extrusionOk="0" h="42884" w="31629">
                    <a:moveTo>
                      <a:pt x="16824" y="19025"/>
                    </a:moveTo>
                    <a:lnTo>
                      <a:pt x="18415" y="19331"/>
                    </a:lnTo>
                    <a:lnTo>
                      <a:pt x="19822" y="19882"/>
                    </a:lnTo>
                    <a:lnTo>
                      <a:pt x="21106" y="20677"/>
                    </a:lnTo>
                    <a:lnTo>
                      <a:pt x="22146" y="21717"/>
                    </a:lnTo>
                    <a:lnTo>
                      <a:pt x="23003" y="23002"/>
                    </a:lnTo>
                    <a:lnTo>
                      <a:pt x="23553" y="24470"/>
                    </a:lnTo>
                    <a:lnTo>
                      <a:pt x="23859" y="26183"/>
                    </a:lnTo>
                    <a:lnTo>
                      <a:pt x="23920" y="27101"/>
                    </a:lnTo>
                    <a:lnTo>
                      <a:pt x="23859" y="28018"/>
                    </a:lnTo>
                    <a:lnTo>
                      <a:pt x="23553" y="29731"/>
                    </a:lnTo>
                    <a:lnTo>
                      <a:pt x="23003" y="31199"/>
                    </a:lnTo>
                    <a:lnTo>
                      <a:pt x="22146" y="32484"/>
                    </a:lnTo>
                    <a:lnTo>
                      <a:pt x="21045" y="33524"/>
                    </a:lnTo>
                    <a:lnTo>
                      <a:pt x="19822" y="34319"/>
                    </a:lnTo>
                    <a:lnTo>
                      <a:pt x="18415" y="34870"/>
                    </a:lnTo>
                    <a:lnTo>
                      <a:pt x="16824" y="35176"/>
                    </a:lnTo>
                    <a:lnTo>
                      <a:pt x="15172" y="35176"/>
                    </a:lnTo>
                    <a:lnTo>
                      <a:pt x="13582" y="34870"/>
                    </a:lnTo>
                    <a:lnTo>
                      <a:pt x="12175" y="34319"/>
                    </a:lnTo>
                    <a:lnTo>
                      <a:pt x="10890" y="33463"/>
                    </a:lnTo>
                    <a:lnTo>
                      <a:pt x="9850" y="32423"/>
                    </a:lnTo>
                    <a:lnTo>
                      <a:pt x="8994" y="31138"/>
                    </a:lnTo>
                    <a:lnTo>
                      <a:pt x="8443" y="29670"/>
                    </a:lnTo>
                    <a:lnTo>
                      <a:pt x="8137" y="27957"/>
                    </a:lnTo>
                    <a:lnTo>
                      <a:pt x="8076" y="27101"/>
                    </a:lnTo>
                    <a:lnTo>
                      <a:pt x="8137" y="26183"/>
                    </a:lnTo>
                    <a:lnTo>
                      <a:pt x="8443" y="24531"/>
                    </a:lnTo>
                    <a:lnTo>
                      <a:pt x="8994" y="23063"/>
                    </a:lnTo>
                    <a:lnTo>
                      <a:pt x="9850" y="21778"/>
                    </a:lnTo>
                    <a:lnTo>
                      <a:pt x="10890" y="20677"/>
                    </a:lnTo>
                    <a:lnTo>
                      <a:pt x="12175" y="19882"/>
                    </a:lnTo>
                    <a:lnTo>
                      <a:pt x="13582" y="19331"/>
                    </a:lnTo>
                    <a:lnTo>
                      <a:pt x="15172" y="19025"/>
                    </a:lnTo>
                    <a:close/>
                    <a:moveTo>
                      <a:pt x="24349" y="0"/>
                    </a:moveTo>
                    <a:lnTo>
                      <a:pt x="24104" y="61"/>
                    </a:lnTo>
                    <a:lnTo>
                      <a:pt x="23737" y="428"/>
                    </a:lnTo>
                    <a:lnTo>
                      <a:pt x="23676" y="673"/>
                    </a:lnTo>
                    <a:lnTo>
                      <a:pt x="23676" y="16334"/>
                    </a:lnTo>
                    <a:lnTo>
                      <a:pt x="22758" y="15171"/>
                    </a:lnTo>
                    <a:lnTo>
                      <a:pt x="20556" y="13214"/>
                    </a:lnTo>
                    <a:lnTo>
                      <a:pt x="17925" y="11929"/>
                    </a:lnTo>
                    <a:lnTo>
                      <a:pt x="15050" y="11256"/>
                    </a:lnTo>
                    <a:lnTo>
                      <a:pt x="12175" y="11256"/>
                    </a:lnTo>
                    <a:lnTo>
                      <a:pt x="9544" y="11807"/>
                    </a:lnTo>
                    <a:lnTo>
                      <a:pt x="7158" y="12847"/>
                    </a:lnTo>
                    <a:lnTo>
                      <a:pt x="4956" y="14376"/>
                    </a:lnTo>
                    <a:lnTo>
                      <a:pt x="3121" y="16395"/>
                    </a:lnTo>
                    <a:lnTo>
                      <a:pt x="1591" y="18903"/>
                    </a:lnTo>
                    <a:lnTo>
                      <a:pt x="551" y="21839"/>
                    </a:lnTo>
                    <a:lnTo>
                      <a:pt x="1" y="25204"/>
                    </a:lnTo>
                    <a:lnTo>
                      <a:pt x="1" y="27101"/>
                    </a:lnTo>
                    <a:lnTo>
                      <a:pt x="1" y="28997"/>
                    </a:lnTo>
                    <a:lnTo>
                      <a:pt x="551" y="32362"/>
                    </a:lnTo>
                    <a:lnTo>
                      <a:pt x="1591" y="35298"/>
                    </a:lnTo>
                    <a:lnTo>
                      <a:pt x="3121" y="37806"/>
                    </a:lnTo>
                    <a:lnTo>
                      <a:pt x="4956" y="39764"/>
                    </a:lnTo>
                    <a:lnTo>
                      <a:pt x="7158" y="41293"/>
                    </a:lnTo>
                    <a:lnTo>
                      <a:pt x="9605" y="42333"/>
                    </a:lnTo>
                    <a:lnTo>
                      <a:pt x="12236" y="42884"/>
                    </a:lnTo>
                    <a:lnTo>
                      <a:pt x="15111" y="42884"/>
                    </a:lnTo>
                    <a:lnTo>
                      <a:pt x="17986" y="42272"/>
                    </a:lnTo>
                    <a:lnTo>
                      <a:pt x="20556" y="40987"/>
                    </a:lnTo>
                    <a:lnTo>
                      <a:pt x="22758" y="39091"/>
                    </a:lnTo>
                    <a:lnTo>
                      <a:pt x="23676" y="37929"/>
                    </a:lnTo>
                    <a:lnTo>
                      <a:pt x="23676" y="41415"/>
                    </a:lnTo>
                    <a:lnTo>
                      <a:pt x="23676" y="41721"/>
                    </a:lnTo>
                    <a:lnTo>
                      <a:pt x="24043" y="42088"/>
                    </a:lnTo>
                    <a:lnTo>
                      <a:pt x="31200" y="42088"/>
                    </a:lnTo>
                    <a:lnTo>
                      <a:pt x="31567" y="41721"/>
                    </a:lnTo>
                    <a:lnTo>
                      <a:pt x="31628" y="41415"/>
                    </a:lnTo>
                    <a:lnTo>
                      <a:pt x="31628" y="612"/>
                    </a:lnTo>
                    <a:lnTo>
                      <a:pt x="31567" y="367"/>
                    </a:lnTo>
                    <a:lnTo>
                      <a:pt x="3120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53"/>
              <p:cNvSpPr/>
              <p:nvPr/>
            </p:nvSpPr>
            <p:spPr>
              <a:xfrm>
                <a:off x="7264100" y="2370375"/>
                <a:ext cx="119325" cy="120850"/>
              </a:xfrm>
              <a:custGeom>
                <a:rect b="b" l="l" r="r" t="t"/>
                <a:pathLst>
                  <a:path extrusionOk="0" h="4834" w="4773">
                    <a:moveTo>
                      <a:pt x="2631" y="307"/>
                    </a:moveTo>
                    <a:lnTo>
                      <a:pt x="2937" y="368"/>
                    </a:lnTo>
                    <a:lnTo>
                      <a:pt x="3182" y="429"/>
                    </a:lnTo>
                    <a:lnTo>
                      <a:pt x="3426" y="613"/>
                    </a:lnTo>
                    <a:lnTo>
                      <a:pt x="3671" y="735"/>
                    </a:lnTo>
                    <a:lnTo>
                      <a:pt x="3855" y="918"/>
                    </a:lnTo>
                    <a:lnTo>
                      <a:pt x="4038" y="1102"/>
                    </a:lnTo>
                    <a:lnTo>
                      <a:pt x="4160" y="1347"/>
                    </a:lnTo>
                    <a:lnTo>
                      <a:pt x="4283" y="1591"/>
                    </a:lnTo>
                    <a:lnTo>
                      <a:pt x="4405" y="1836"/>
                    </a:lnTo>
                    <a:lnTo>
                      <a:pt x="4466" y="2142"/>
                    </a:lnTo>
                    <a:lnTo>
                      <a:pt x="4466" y="2448"/>
                    </a:lnTo>
                    <a:lnTo>
                      <a:pt x="4405" y="2815"/>
                    </a:lnTo>
                    <a:lnTo>
                      <a:pt x="4283" y="3243"/>
                    </a:lnTo>
                    <a:lnTo>
                      <a:pt x="4099" y="3610"/>
                    </a:lnTo>
                    <a:lnTo>
                      <a:pt x="3855" y="3916"/>
                    </a:lnTo>
                    <a:lnTo>
                      <a:pt x="3549" y="4161"/>
                    </a:lnTo>
                    <a:lnTo>
                      <a:pt x="2753" y="4467"/>
                    </a:lnTo>
                    <a:lnTo>
                      <a:pt x="2386" y="4528"/>
                    </a:lnTo>
                    <a:lnTo>
                      <a:pt x="1836" y="4467"/>
                    </a:lnTo>
                    <a:lnTo>
                      <a:pt x="1346" y="4222"/>
                    </a:lnTo>
                    <a:lnTo>
                      <a:pt x="1102" y="4099"/>
                    </a:lnTo>
                    <a:lnTo>
                      <a:pt x="918" y="3916"/>
                    </a:lnTo>
                    <a:lnTo>
                      <a:pt x="735" y="3732"/>
                    </a:lnTo>
                    <a:lnTo>
                      <a:pt x="612" y="3488"/>
                    </a:lnTo>
                    <a:lnTo>
                      <a:pt x="429" y="3243"/>
                    </a:lnTo>
                    <a:lnTo>
                      <a:pt x="368" y="2998"/>
                    </a:lnTo>
                    <a:lnTo>
                      <a:pt x="306" y="2692"/>
                    </a:lnTo>
                    <a:lnTo>
                      <a:pt x="306" y="2448"/>
                    </a:lnTo>
                    <a:lnTo>
                      <a:pt x="306" y="2020"/>
                    </a:lnTo>
                    <a:lnTo>
                      <a:pt x="490" y="1591"/>
                    </a:lnTo>
                    <a:lnTo>
                      <a:pt x="612" y="1224"/>
                    </a:lnTo>
                    <a:lnTo>
                      <a:pt x="918" y="918"/>
                    </a:lnTo>
                    <a:lnTo>
                      <a:pt x="1224" y="674"/>
                    </a:lnTo>
                    <a:lnTo>
                      <a:pt x="1591" y="490"/>
                    </a:lnTo>
                    <a:lnTo>
                      <a:pt x="1958" y="307"/>
                    </a:lnTo>
                    <a:close/>
                    <a:moveTo>
                      <a:pt x="2386" y="1"/>
                    </a:moveTo>
                    <a:lnTo>
                      <a:pt x="1713" y="123"/>
                    </a:lnTo>
                    <a:lnTo>
                      <a:pt x="1469" y="184"/>
                    </a:lnTo>
                    <a:lnTo>
                      <a:pt x="1163" y="368"/>
                    </a:lnTo>
                    <a:lnTo>
                      <a:pt x="918" y="490"/>
                    </a:lnTo>
                    <a:lnTo>
                      <a:pt x="673" y="735"/>
                    </a:lnTo>
                    <a:lnTo>
                      <a:pt x="490" y="918"/>
                    </a:lnTo>
                    <a:lnTo>
                      <a:pt x="306" y="1224"/>
                    </a:lnTo>
                    <a:lnTo>
                      <a:pt x="184" y="1469"/>
                    </a:lnTo>
                    <a:lnTo>
                      <a:pt x="62" y="1775"/>
                    </a:lnTo>
                    <a:lnTo>
                      <a:pt x="1" y="2081"/>
                    </a:lnTo>
                    <a:lnTo>
                      <a:pt x="1" y="2448"/>
                    </a:lnTo>
                    <a:lnTo>
                      <a:pt x="1" y="2754"/>
                    </a:lnTo>
                    <a:lnTo>
                      <a:pt x="62" y="3060"/>
                    </a:lnTo>
                    <a:lnTo>
                      <a:pt x="184" y="3365"/>
                    </a:lnTo>
                    <a:lnTo>
                      <a:pt x="306" y="3610"/>
                    </a:lnTo>
                    <a:lnTo>
                      <a:pt x="490" y="3855"/>
                    </a:lnTo>
                    <a:lnTo>
                      <a:pt x="673" y="4099"/>
                    </a:lnTo>
                    <a:lnTo>
                      <a:pt x="918" y="4344"/>
                    </a:lnTo>
                    <a:lnTo>
                      <a:pt x="1163" y="4467"/>
                    </a:lnTo>
                    <a:lnTo>
                      <a:pt x="1469" y="4650"/>
                    </a:lnTo>
                    <a:lnTo>
                      <a:pt x="1713" y="4711"/>
                    </a:lnTo>
                    <a:lnTo>
                      <a:pt x="2386" y="4834"/>
                    </a:lnTo>
                    <a:lnTo>
                      <a:pt x="2998" y="4711"/>
                    </a:lnTo>
                    <a:lnTo>
                      <a:pt x="3304" y="4650"/>
                    </a:lnTo>
                    <a:lnTo>
                      <a:pt x="3610" y="4467"/>
                    </a:lnTo>
                    <a:lnTo>
                      <a:pt x="4099" y="4099"/>
                    </a:lnTo>
                    <a:lnTo>
                      <a:pt x="4466" y="3610"/>
                    </a:lnTo>
                    <a:lnTo>
                      <a:pt x="4589" y="3365"/>
                    </a:lnTo>
                    <a:lnTo>
                      <a:pt x="4711" y="3060"/>
                    </a:lnTo>
                    <a:lnTo>
                      <a:pt x="4772" y="2754"/>
                    </a:lnTo>
                    <a:lnTo>
                      <a:pt x="4772" y="2448"/>
                    </a:lnTo>
                    <a:lnTo>
                      <a:pt x="4772" y="2081"/>
                    </a:lnTo>
                    <a:lnTo>
                      <a:pt x="4711" y="1775"/>
                    </a:lnTo>
                    <a:lnTo>
                      <a:pt x="4589" y="1469"/>
                    </a:lnTo>
                    <a:lnTo>
                      <a:pt x="4466" y="1224"/>
                    </a:lnTo>
                    <a:lnTo>
                      <a:pt x="4099" y="674"/>
                    </a:lnTo>
                    <a:lnTo>
                      <a:pt x="3610" y="368"/>
                    </a:lnTo>
                    <a:lnTo>
                      <a:pt x="3304" y="184"/>
                    </a:lnTo>
                    <a:lnTo>
                      <a:pt x="2998" y="123"/>
                    </a:lnTo>
                    <a:lnTo>
                      <a:pt x="238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53"/>
              <p:cNvSpPr/>
              <p:nvPr/>
            </p:nvSpPr>
            <p:spPr>
              <a:xfrm>
                <a:off x="7299275" y="2393325"/>
                <a:ext cx="56625" cy="73425"/>
              </a:xfrm>
              <a:custGeom>
                <a:rect b="b" l="l" r="r" t="t"/>
                <a:pathLst>
                  <a:path extrusionOk="0" h="2937" w="2265">
                    <a:moveTo>
                      <a:pt x="1224" y="367"/>
                    </a:moveTo>
                    <a:lnTo>
                      <a:pt x="1285" y="429"/>
                    </a:lnTo>
                    <a:lnTo>
                      <a:pt x="1408" y="490"/>
                    </a:lnTo>
                    <a:lnTo>
                      <a:pt x="1469" y="551"/>
                    </a:lnTo>
                    <a:lnTo>
                      <a:pt x="1530" y="612"/>
                    </a:lnTo>
                    <a:lnTo>
                      <a:pt x="1530" y="734"/>
                    </a:lnTo>
                    <a:lnTo>
                      <a:pt x="1530" y="857"/>
                    </a:lnTo>
                    <a:lnTo>
                      <a:pt x="1530" y="979"/>
                    </a:lnTo>
                    <a:lnTo>
                      <a:pt x="1530" y="1040"/>
                    </a:lnTo>
                    <a:lnTo>
                      <a:pt x="1469" y="1163"/>
                    </a:lnTo>
                    <a:lnTo>
                      <a:pt x="1408" y="1224"/>
                    </a:lnTo>
                    <a:lnTo>
                      <a:pt x="1285" y="1285"/>
                    </a:lnTo>
                    <a:lnTo>
                      <a:pt x="1163" y="1346"/>
                    </a:lnTo>
                    <a:lnTo>
                      <a:pt x="1041" y="1407"/>
                    </a:lnTo>
                    <a:lnTo>
                      <a:pt x="490" y="1407"/>
                    </a:lnTo>
                    <a:lnTo>
                      <a:pt x="490" y="367"/>
                    </a:lnTo>
                    <a:close/>
                    <a:moveTo>
                      <a:pt x="1" y="0"/>
                    </a:moveTo>
                    <a:lnTo>
                      <a:pt x="1" y="2937"/>
                    </a:lnTo>
                    <a:lnTo>
                      <a:pt x="490" y="2937"/>
                    </a:lnTo>
                    <a:lnTo>
                      <a:pt x="490" y="1774"/>
                    </a:lnTo>
                    <a:lnTo>
                      <a:pt x="918" y="1774"/>
                    </a:lnTo>
                    <a:lnTo>
                      <a:pt x="918" y="1836"/>
                    </a:lnTo>
                    <a:lnTo>
                      <a:pt x="979" y="1836"/>
                    </a:lnTo>
                    <a:lnTo>
                      <a:pt x="1591" y="2876"/>
                    </a:lnTo>
                    <a:lnTo>
                      <a:pt x="1652" y="2937"/>
                    </a:lnTo>
                    <a:lnTo>
                      <a:pt x="2264" y="2937"/>
                    </a:lnTo>
                    <a:lnTo>
                      <a:pt x="1469" y="1836"/>
                    </a:lnTo>
                    <a:lnTo>
                      <a:pt x="1469" y="1774"/>
                    </a:lnTo>
                    <a:lnTo>
                      <a:pt x="1408" y="1713"/>
                    </a:lnTo>
                    <a:lnTo>
                      <a:pt x="1346" y="1652"/>
                    </a:lnTo>
                    <a:lnTo>
                      <a:pt x="1652" y="1591"/>
                    </a:lnTo>
                    <a:lnTo>
                      <a:pt x="1897" y="1346"/>
                    </a:lnTo>
                    <a:lnTo>
                      <a:pt x="2019" y="1102"/>
                    </a:lnTo>
                    <a:lnTo>
                      <a:pt x="2019" y="857"/>
                    </a:lnTo>
                    <a:lnTo>
                      <a:pt x="2019" y="490"/>
                    </a:lnTo>
                    <a:lnTo>
                      <a:pt x="1775" y="245"/>
                    </a:lnTo>
                    <a:lnTo>
                      <a:pt x="1346" y="62"/>
                    </a:lnTo>
                    <a:lnTo>
                      <a:pt x="91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76" name="Google Shape;376;p53"/>
          <p:cNvSpPr/>
          <p:nvPr/>
        </p:nvSpPr>
        <p:spPr>
          <a:xfrm>
            <a:off x="3696383" y="4288600"/>
            <a:ext cx="573000" cy="573000"/>
          </a:xfrm>
          <a:prstGeom prst="ellipse">
            <a:avLst/>
          </a:prstGeom>
          <a:solidFill>
            <a:srgbClr val="12327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77" name="Google Shape;377;p53"/>
          <p:cNvGrpSpPr/>
          <p:nvPr/>
        </p:nvGrpSpPr>
        <p:grpSpPr>
          <a:xfrm>
            <a:off x="4646076" y="1213023"/>
            <a:ext cx="450786" cy="356722"/>
            <a:chOff x="2034375" y="1277150"/>
            <a:chExt cx="3846300" cy="3159625"/>
          </a:xfrm>
        </p:grpSpPr>
        <p:sp>
          <p:nvSpPr>
            <p:cNvPr id="378" name="Google Shape;378;p53"/>
            <p:cNvSpPr/>
            <p:nvPr/>
          </p:nvSpPr>
          <p:spPr>
            <a:xfrm>
              <a:off x="2034375" y="2064675"/>
              <a:ext cx="3521525" cy="2372100"/>
            </a:xfrm>
            <a:custGeom>
              <a:rect b="b" l="l" r="r" t="t"/>
              <a:pathLst>
                <a:path extrusionOk="0" h="94884" w="140861">
                  <a:moveTo>
                    <a:pt x="77775" y="22458"/>
                  </a:moveTo>
                  <a:lnTo>
                    <a:pt x="77767" y="22462"/>
                  </a:lnTo>
                  <a:lnTo>
                    <a:pt x="77767" y="22462"/>
                  </a:lnTo>
                  <a:lnTo>
                    <a:pt x="77775" y="22471"/>
                  </a:lnTo>
                  <a:lnTo>
                    <a:pt x="77775" y="22458"/>
                  </a:lnTo>
                  <a:close/>
                  <a:moveTo>
                    <a:pt x="77775" y="22471"/>
                  </a:moveTo>
                  <a:lnTo>
                    <a:pt x="77775" y="22501"/>
                  </a:lnTo>
                  <a:lnTo>
                    <a:pt x="77902" y="22628"/>
                  </a:lnTo>
                  <a:lnTo>
                    <a:pt x="77775" y="22471"/>
                  </a:lnTo>
                  <a:close/>
                  <a:moveTo>
                    <a:pt x="17449" y="0"/>
                  </a:moveTo>
                  <a:lnTo>
                    <a:pt x="8279" y="12015"/>
                  </a:lnTo>
                  <a:lnTo>
                    <a:pt x="1" y="22798"/>
                  </a:lnTo>
                  <a:lnTo>
                    <a:pt x="1274" y="26704"/>
                  </a:lnTo>
                  <a:lnTo>
                    <a:pt x="2336" y="29803"/>
                  </a:lnTo>
                  <a:lnTo>
                    <a:pt x="5350" y="29803"/>
                  </a:lnTo>
                  <a:lnTo>
                    <a:pt x="6708" y="37020"/>
                  </a:lnTo>
                  <a:lnTo>
                    <a:pt x="7897" y="44152"/>
                  </a:lnTo>
                  <a:lnTo>
                    <a:pt x="7939" y="45001"/>
                  </a:lnTo>
                  <a:lnTo>
                    <a:pt x="7685" y="46317"/>
                  </a:lnTo>
                  <a:lnTo>
                    <a:pt x="7303" y="47081"/>
                  </a:lnTo>
                  <a:lnTo>
                    <a:pt x="7048" y="47421"/>
                  </a:lnTo>
                  <a:lnTo>
                    <a:pt x="6496" y="48015"/>
                  </a:lnTo>
                  <a:lnTo>
                    <a:pt x="5902" y="49246"/>
                  </a:lnTo>
                  <a:lnTo>
                    <a:pt x="5774" y="50435"/>
                  </a:lnTo>
                  <a:lnTo>
                    <a:pt x="5944" y="51624"/>
                  </a:lnTo>
                  <a:lnTo>
                    <a:pt x="6581" y="53322"/>
                  </a:lnTo>
                  <a:lnTo>
                    <a:pt x="7260" y="55062"/>
                  </a:lnTo>
                  <a:lnTo>
                    <a:pt x="7515" y="56209"/>
                  </a:lnTo>
                  <a:lnTo>
                    <a:pt x="7515" y="56803"/>
                  </a:lnTo>
                  <a:lnTo>
                    <a:pt x="7897" y="56888"/>
                  </a:lnTo>
                  <a:lnTo>
                    <a:pt x="9171" y="57100"/>
                  </a:lnTo>
                  <a:lnTo>
                    <a:pt x="8321" y="57737"/>
                  </a:lnTo>
                  <a:lnTo>
                    <a:pt x="7133" y="58883"/>
                  </a:lnTo>
                  <a:lnTo>
                    <a:pt x="6793" y="59732"/>
                  </a:lnTo>
                  <a:lnTo>
                    <a:pt x="6836" y="60369"/>
                  </a:lnTo>
                  <a:lnTo>
                    <a:pt x="7388" y="61303"/>
                  </a:lnTo>
                  <a:lnTo>
                    <a:pt x="8194" y="62067"/>
                  </a:lnTo>
                  <a:lnTo>
                    <a:pt x="8746" y="62534"/>
                  </a:lnTo>
                  <a:lnTo>
                    <a:pt x="9553" y="63680"/>
                  </a:lnTo>
                  <a:lnTo>
                    <a:pt x="10656" y="65633"/>
                  </a:lnTo>
                  <a:lnTo>
                    <a:pt x="11463" y="66864"/>
                  </a:lnTo>
                  <a:lnTo>
                    <a:pt x="12270" y="68053"/>
                  </a:lnTo>
                  <a:lnTo>
                    <a:pt x="13628" y="69794"/>
                  </a:lnTo>
                  <a:lnTo>
                    <a:pt x="14605" y="70643"/>
                  </a:lnTo>
                  <a:lnTo>
                    <a:pt x="15156" y="70855"/>
                  </a:lnTo>
                  <a:lnTo>
                    <a:pt x="18298" y="71831"/>
                  </a:lnTo>
                  <a:lnTo>
                    <a:pt x="24581" y="73572"/>
                  </a:lnTo>
                  <a:lnTo>
                    <a:pt x="30907" y="75015"/>
                  </a:lnTo>
                  <a:lnTo>
                    <a:pt x="37317" y="76162"/>
                  </a:lnTo>
                  <a:lnTo>
                    <a:pt x="43728" y="77053"/>
                  </a:lnTo>
                  <a:lnTo>
                    <a:pt x="50180" y="77648"/>
                  </a:lnTo>
                  <a:lnTo>
                    <a:pt x="56676" y="77945"/>
                  </a:lnTo>
                  <a:lnTo>
                    <a:pt x="63214" y="77945"/>
                  </a:lnTo>
                  <a:lnTo>
                    <a:pt x="66483" y="77860"/>
                  </a:lnTo>
                  <a:lnTo>
                    <a:pt x="66992" y="77775"/>
                  </a:lnTo>
                  <a:lnTo>
                    <a:pt x="68053" y="77308"/>
                  </a:lnTo>
                  <a:lnTo>
                    <a:pt x="69582" y="76162"/>
                  </a:lnTo>
                  <a:lnTo>
                    <a:pt x="70600" y="75398"/>
                  </a:lnTo>
                  <a:lnTo>
                    <a:pt x="70898" y="75313"/>
                  </a:lnTo>
                  <a:lnTo>
                    <a:pt x="71365" y="75185"/>
                  </a:lnTo>
                  <a:lnTo>
                    <a:pt x="71534" y="76544"/>
                  </a:lnTo>
                  <a:lnTo>
                    <a:pt x="71747" y="77605"/>
                  </a:lnTo>
                  <a:lnTo>
                    <a:pt x="72850" y="77987"/>
                  </a:lnTo>
                  <a:lnTo>
                    <a:pt x="75016" y="78709"/>
                  </a:lnTo>
                  <a:lnTo>
                    <a:pt x="76077" y="78879"/>
                  </a:lnTo>
                  <a:lnTo>
                    <a:pt x="77690" y="79006"/>
                  </a:lnTo>
                  <a:lnTo>
                    <a:pt x="80152" y="79091"/>
                  </a:lnTo>
                  <a:lnTo>
                    <a:pt x="81511" y="78836"/>
                  </a:lnTo>
                  <a:lnTo>
                    <a:pt x="82020" y="78497"/>
                  </a:lnTo>
                  <a:lnTo>
                    <a:pt x="82742" y="77945"/>
                  </a:lnTo>
                  <a:lnTo>
                    <a:pt x="84101" y="77096"/>
                  </a:lnTo>
                  <a:lnTo>
                    <a:pt x="85417" y="76501"/>
                  </a:lnTo>
                  <a:lnTo>
                    <a:pt x="86690" y="76247"/>
                  </a:lnTo>
                  <a:lnTo>
                    <a:pt x="87879" y="76332"/>
                  </a:lnTo>
                  <a:lnTo>
                    <a:pt x="89025" y="76714"/>
                  </a:lnTo>
                  <a:lnTo>
                    <a:pt x="90087" y="77520"/>
                  </a:lnTo>
                  <a:lnTo>
                    <a:pt x="91063" y="78666"/>
                  </a:lnTo>
                  <a:lnTo>
                    <a:pt x="91530" y="79388"/>
                  </a:lnTo>
                  <a:lnTo>
                    <a:pt x="92167" y="80407"/>
                  </a:lnTo>
                  <a:lnTo>
                    <a:pt x="93440" y="81766"/>
                  </a:lnTo>
                  <a:lnTo>
                    <a:pt x="94969" y="82360"/>
                  </a:lnTo>
                  <a:lnTo>
                    <a:pt x="96794" y="82317"/>
                  </a:lnTo>
                  <a:lnTo>
                    <a:pt x="97898" y="82105"/>
                  </a:lnTo>
                  <a:lnTo>
                    <a:pt x="98535" y="81978"/>
                  </a:lnTo>
                  <a:lnTo>
                    <a:pt x="99723" y="81850"/>
                  </a:lnTo>
                  <a:lnTo>
                    <a:pt x="100700" y="81978"/>
                  </a:lnTo>
                  <a:lnTo>
                    <a:pt x="101549" y="82317"/>
                  </a:lnTo>
                  <a:lnTo>
                    <a:pt x="102228" y="82827"/>
                  </a:lnTo>
                  <a:lnTo>
                    <a:pt x="102780" y="83506"/>
                  </a:lnTo>
                  <a:lnTo>
                    <a:pt x="103332" y="84907"/>
                  </a:lnTo>
                  <a:lnTo>
                    <a:pt x="103459" y="86096"/>
                  </a:lnTo>
                  <a:lnTo>
                    <a:pt x="102186" y="85926"/>
                  </a:lnTo>
                  <a:lnTo>
                    <a:pt x="101082" y="85799"/>
                  </a:lnTo>
                  <a:lnTo>
                    <a:pt x="100275" y="90553"/>
                  </a:lnTo>
                  <a:lnTo>
                    <a:pt x="99554" y="94884"/>
                  </a:lnTo>
                  <a:lnTo>
                    <a:pt x="103205" y="92421"/>
                  </a:lnTo>
                  <a:lnTo>
                    <a:pt x="106898" y="89917"/>
                  </a:lnTo>
                  <a:lnTo>
                    <a:pt x="105879" y="89450"/>
                  </a:lnTo>
                  <a:lnTo>
                    <a:pt x="105285" y="88898"/>
                  </a:lnTo>
                  <a:lnTo>
                    <a:pt x="105285" y="88558"/>
                  </a:lnTo>
                  <a:lnTo>
                    <a:pt x="106091" y="87752"/>
                  </a:lnTo>
                  <a:lnTo>
                    <a:pt x="107110" y="87157"/>
                  </a:lnTo>
                  <a:lnTo>
                    <a:pt x="108384" y="86393"/>
                  </a:lnTo>
                  <a:lnTo>
                    <a:pt x="110294" y="85247"/>
                  </a:lnTo>
                  <a:lnTo>
                    <a:pt x="111356" y="84355"/>
                  </a:lnTo>
                  <a:lnTo>
                    <a:pt x="111738" y="83803"/>
                  </a:lnTo>
                  <a:lnTo>
                    <a:pt x="112417" y="82827"/>
                  </a:lnTo>
                  <a:lnTo>
                    <a:pt x="113903" y="81214"/>
                  </a:lnTo>
                  <a:lnTo>
                    <a:pt x="115601" y="80025"/>
                  </a:lnTo>
                  <a:lnTo>
                    <a:pt x="117554" y="79133"/>
                  </a:lnTo>
                  <a:lnTo>
                    <a:pt x="118658" y="78836"/>
                  </a:lnTo>
                  <a:lnTo>
                    <a:pt x="119676" y="78497"/>
                  </a:lnTo>
                  <a:lnTo>
                    <a:pt x="121247" y="77520"/>
                  </a:lnTo>
                  <a:lnTo>
                    <a:pt x="122181" y="76162"/>
                  </a:lnTo>
                  <a:lnTo>
                    <a:pt x="122521" y="74336"/>
                  </a:lnTo>
                  <a:lnTo>
                    <a:pt x="122478" y="73232"/>
                  </a:lnTo>
                  <a:lnTo>
                    <a:pt x="122393" y="72256"/>
                  </a:lnTo>
                  <a:lnTo>
                    <a:pt x="122691" y="70558"/>
                  </a:lnTo>
                  <a:lnTo>
                    <a:pt x="123285" y="69539"/>
                  </a:lnTo>
                  <a:lnTo>
                    <a:pt x="123922" y="69030"/>
                  </a:lnTo>
                  <a:lnTo>
                    <a:pt x="124686" y="68690"/>
                  </a:lnTo>
                  <a:lnTo>
                    <a:pt x="125705" y="68478"/>
                  </a:lnTo>
                  <a:lnTo>
                    <a:pt x="126299" y="68478"/>
                  </a:lnTo>
                  <a:lnTo>
                    <a:pt x="126724" y="69114"/>
                  </a:lnTo>
                  <a:lnTo>
                    <a:pt x="127148" y="69751"/>
                  </a:lnTo>
                  <a:lnTo>
                    <a:pt x="127997" y="71280"/>
                  </a:lnTo>
                  <a:lnTo>
                    <a:pt x="129016" y="72638"/>
                  </a:lnTo>
                  <a:lnTo>
                    <a:pt x="129611" y="73105"/>
                  </a:lnTo>
                  <a:lnTo>
                    <a:pt x="130205" y="73148"/>
                  </a:lnTo>
                  <a:lnTo>
                    <a:pt x="130884" y="72808"/>
                  </a:lnTo>
                  <a:lnTo>
                    <a:pt x="132115" y="71662"/>
                  </a:lnTo>
                  <a:lnTo>
                    <a:pt x="133219" y="70346"/>
                  </a:lnTo>
                  <a:lnTo>
                    <a:pt x="133474" y="70091"/>
                  </a:lnTo>
                  <a:lnTo>
                    <a:pt x="134068" y="69794"/>
                  </a:lnTo>
                  <a:lnTo>
                    <a:pt x="135214" y="69539"/>
                  </a:lnTo>
                  <a:lnTo>
                    <a:pt x="135936" y="69327"/>
                  </a:lnTo>
                  <a:lnTo>
                    <a:pt x="134917" y="70473"/>
                  </a:lnTo>
                  <a:lnTo>
                    <a:pt x="133729" y="72214"/>
                  </a:lnTo>
                  <a:lnTo>
                    <a:pt x="133474" y="73402"/>
                  </a:lnTo>
                  <a:lnTo>
                    <a:pt x="133559" y="74209"/>
                  </a:lnTo>
                  <a:lnTo>
                    <a:pt x="134068" y="75652"/>
                  </a:lnTo>
                  <a:lnTo>
                    <a:pt x="134662" y="76968"/>
                  </a:lnTo>
                  <a:lnTo>
                    <a:pt x="137846" y="71619"/>
                  </a:lnTo>
                  <a:lnTo>
                    <a:pt x="140861" y="66525"/>
                  </a:lnTo>
                  <a:lnTo>
                    <a:pt x="140564" y="65251"/>
                  </a:lnTo>
                  <a:lnTo>
                    <a:pt x="139630" y="66100"/>
                  </a:lnTo>
                  <a:lnTo>
                    <a:pt x="137846" y="67162"/>
                  </a:lnTo>
                  <a:lnTo>
                    <a:pt x="136276" y="67544"/>
                  </a:lnTo>
                  <a:lnTo>
                    <a:pt x="134790" y="67416"/>
                  </a:lnTo>
                  <a:lnTo>
                    <a:pt x="133431" y="66864"/>
                  </a:lnTo>
                  <a:lnTo>
                    <a:pt x="132200" y="66015"/>
                  </a:lnTo>
                  <a:lnTo>
                    <a:pt x="130417" y="64614"/>
                  </a:lnTo>
                  <a:lnTo>
                    <a:pt x="129271" y="63765"/>
                  </a:lnTo>
                  <a:lnTo>
                    <a:pt x="129993" y="61982"/>
                  </a:lnTo>
                  <a:lnTo>
                    <a:pt x="131096" y="59350"/>
                  </a:lnTo>
                  <a:lnTo>
                    <a:pt x="129823" y="59647"/>
                  </a:lnTo>
                  <a:lnTo>
                    <a:pt x="127700" y="60581"/>
                  </a:lnTo>
                  <a:lnTo>
                    <a:pt x="126002" y="61770"/>
                  </a:lnTo>
                  <a:lnTo>
                    <a:pt x="124686" y="63171"/>
                  </a:lnTo>
                  <a:lnTo>
                    <a:pt x="123158" y="65591"/>
                  </a:lnTo>
                  <a:lnTo>
                    <a:pt x="121629" y="69114"/>
                  </a:lnTo>
                  <a:lnTo>
                    <a:pt x="120865" y="70897"/>
                  </a:lnTo>
                  <a:lnTo>
                    <a:pt x="120780" y="69879"/>
                  </a:lnTo>
                  <a:lnTo>
                    <a:pt x="120865" y="67968"/>
                  </a:lnTo>
                  <a:lnTo>
                    <a:pt x="121205" y="67162"/>
                  </a:lnTo>
                  <a:lnTo>
                    <a:pt x="121927" y="65548"/>
                  </a:lnTo>
                  <a:lnTo>
                    <a:pt x="123073" y="62237"/>
                  </a:lnTo>
                  <a:lnTo>
                    <a:pt x="124134" y="59817"/>
                  </a:lnTo>
                  <a:lnTo>
                    <a:pt x="125026" y="58331"/>
                  </a:lnTo>
                  <a:lnTo>
                    <a:pt x="126172" y="57015"/>
                  </a:lnTo>
                  <a:lnTo>
                    <a:pt x="127700" y="55869"/>
                  </a:lnTo>
                  <a:lnTo>
                    <a:pt x="128634" y="55402"/>
                  </a:lnTo>
                  <a:lnTo>
                    <a:pt x="130078" y="54765"/>
                  </a:lnTo>
                  <a:lnTo>
                    <a:pt x="132964" y="53449"/>
                  </a:lnTo>
                  <a:lnTo>
                    <a:pt x="134832" y="52091"/>
                  </a:lnTo>
                  <a:lnTo>
                    <a:pt x="135851" y="50987"/>
                  </a:lnTo>
                  <a:lnTo>
                    <a:pt x="136573" y="49543"/>
                  </a:lnTo>
                  <a:lnTo>
                    <a:pt x="136913" y="47803"/>
                  </a:lnTo>
                  <a:lnTo>
                    <a:pt x="136913" y="46784"/>
                  </a:lnTo>
                  <a:lnTo>
                    <a:pt x="136997" y="46444"/>
                  </a:lnTo>
                  <a:lnTo>
                    <a:pt x="137762" y="45723"/>
                  </a:lnTo>
                  <a:lnTo>
                    <a:pt x="138186" y="45383"/>
                  </a:lnTo>
                  <a:lnTo>
                    <a:pt x="138611" y="44958"/>
                  </a:lnTo>
                  <a:lnTo>
                    <a:pt x="139205" y="44067"/>
                  </a:lnTo>
                  <a:lnTo>
                    <a:pt x="139545" y="43218"/>
                  </a:lnTo>
                  <a:lnTo>
                    <a:pt x="139587" y="42411"/>
                  </a:lnTo>
                  <a:lnTo>
                    <a:pt x="139290" y="41223"/>
                  </a:lnTo>
                  <a:lnTo>
                    <a:pt x="138229" y="39907"/>
                  </a:lnTo>
                  <a:lnTo>
                    <a:pt x="137464" y="39440"/>
                  </a:lnTo>
                  <a:lnTo>
                    <a:pt x="136955" y="39142"/>
                  </a:lnTo>
                  <a:lnTo>
                    <a:pt x="135512" y="38675"/>
                  </a:lnTo>
                  <a:lnTo>
                    <a:pt x="134323" y="38633"/>
                  </a:lnTo>
                  <a:lnTo>
                    <a:pt x="133559" y="38888"/>
                  </a:lnTo>
                  <a:lnTo>
                    <a:pt x="132837" y="39355"/>
                  </a:lnTo>
                  <a:lnTo>
                    <a:pt x="132200" y="40161"/>
                  </a:lnTo>
                  <a:lnTo>
                    <a:pt x="131945" y="40713"/>
                  </a:lnTo>
                  <a:lnTo>
                    <a:pt x="131224" y="41902"/>
                  </a:lnTo>
                  <a:lnTo>
                    <a:pt x="130332" y="42963"/>
                  </a:lnTo>
                  <a:lnTo>
                    <a:pt x="130078" y="42836"/>
                  </a:lnTo>
                  <a:lnTo>
                    <a:pt x="129823" y="42666"/>
                  </a:lnTo>
                  <a:lnTo>
                    <a:pt x="131181" y="40119"/>
                  </a:lnTo>
                  <a:lnTo>
                    <a:pt x="132752" y="36935"/>
                  </a:lnTo>
                  <a:lnTo>
                    <a:pt x="131309" y="37614"/>
                  </a:lnTo>
                  <a:lnTo>
                    <a:pt x="129228" y="38166"/>
                  </a:lnTo>
                  <a:lnTo>
                    <a:pt x="127912" y="38293"/>
                  </a:lnTo>
                  <a:lnTo>
                    <a:pt x="126681" y="38208"/>
                  </a:lnTo>
                  <a:lnTo>
                    <a:pt x="125450" y="37911"/>
                  </a:lnTo>
                  <a:lnTo>
                    <a:pt x="124261" y="37402"/>
                  </a:lnTo>
                  <a:lnTo>
                    <a:pt x="123115" y="36638"/>
                  </a:lnTo>
                  <a:lnTo>
                    <a:pt x="122563" y="36171"/>
                  </a:lnTo>
                  <a:lnTo>
                    <a:pt x="117936" y="32265"/>
                  </a:lnTo>
                  <a:lnTo>
                    <a:pt x="112290" y="27807"/>
                  </a:lnTo>
                  <a:lnTo>
                    <a:pt x="112290" y="27807"/>
                  </a:lnTo>
                  <a:lnTo>
                    <a:pt x="112502" y="29930"/>
                  </a:lnTo>
                  <a:lnTo>
                    <a:pt x="112544" y="30567"/>
                  </a:lnTo>
                  <a:lnTo>
                    <a:pt x="112417" y="32095"/>
                  </a:lnTo>
                  <a:lnTo>
                    <a:pt x="112247" y="34472"/>
                  </a:lnTo>
                  <a:lnTo>
                    <a:pt x="111865" y="35619"/>
                  </a:lnTo>
                  <a:lnTo>
                    <a:pt x="111525" y="35873"/>
                  </a:lnTo>
                  <a:lnTo>
                    <a:pt x="110889" y="36171"/>
                  </a:lnTo>
                  <a:lnTo>
                    <a:pt x="109445" y="36425"/>
                  </a:lnTo>
                  <a:lnTo>
                    <a:pt x="108299" y="36171"/>
                  </a:lnTo>
                  <a:lnTo>
                    <a:pt x="107620" y="35789"/>
                  </a:lnTo>
                  <a:lnTo>
                    <a:pt x="107025" y="35152"/>
                  </a:lnTo>
                  <a:lnTo>
                    <a:pt x="106516" y="34303"/>
                  </a:lnTo>
                  <a:lnTo>
                    <a:pt x="106346" y="33751"/>
                  </a:lnTo>
                  <a:lnTo>
                    <a:pt x="106007" y="32817"/>
                  </a:lnTo>
                  <a:lnTo>
                    <a:pt x="105157" y="31458"/>
                  </a:lnTo>
                  <a:lnTo>
                    <a:pt x="104478" y="30821"/>
                  </a:lnTo>
                  <a:lnTo>
                    <a:pt x="104096" y="30652"/>
                  </a:lnTo>
                  <a:lnTo>
                    <a:pt x="102568" y="30015"/>
                  </a:lnTo>
                  <a:lnTo>
                    <a:pt x="99426" y="29251"/>
                  </a:lnTo>
                  <a:lnTo>
                    <a:pt x="96157" y="29166"/>
                  </a:lnTo>
                  <a:lnTo>
                    <a:pt x="93568" y="29633"/>
                  </a:lnTo>
                  <a:lnTo>
                    <a:pt x="91742" y="30227"/>
                  </a:lnTo>
                  <a:lnTo>
                    <a:pt x="90851" y="30652"/>
                  </a:lnTo>
                  <a:lnTo>
                    <a:pt x="91572" y="31331"/>
                  </a:lnTo>
                  <a:lnTo>
                    <a:pt x="92591" y="32987"/>
                  </a:lnTo>
                  <a:lnTo>
                    <a:pt x="93483" y="35789"/>
                  </a:lnTo>
                  <a:lnTo>
                    <a:pt x="94120" y="38718"/>
                  </a:lnTo>
                  <a:lnTo>
                    <a:pt x="94714" y="40543"/>
                  </a:lnTo>
                  <a:lnTo>
                    <a:pt x="95690" y="42241"/>
                  </a:lnTo>
                  <a:lnTo>
                    <a:pt x="97219" y="43642"/>
                  </a:lnTo>
                  <a:lnTo>
                    <a:pt x="98280" y="44237"/>
                  </a:lnTo>
                  <a:lnTo>
                    <a:pt x="98577" y="44449"/>
                  </a:lnTo>
                  <a:lnTo>
                    <a:pt x="98959" y="45383"/>
                  </a:lnTo>
                  <a:lnTo>
                    <a:pt x="99129" y="45850"/>
                  </a:lnTo>
                  <a:lnTo>
                    <a:pt x="99384" y="46529"/>
                  </a:lnTo>
                  <a:lnTo>
                    <a:pt x="99681" y="47845"/>
                  </a:lnTo>
                  <a:lnTo>
                    <a:pt x="99723" y="49034"/>
                  </a:lnTo>
                  <a:lnTo>
                    <a:pt x="99554" y="50180"/>
                  </a:lnTo>
                  <a:lnTo>
                    <a:pt x="98874" y="51751"/>
                  </a:lnTo>
                  <a:lnTo>
                    <a:pt x="97389" y="53661"/>
                  </a:lnTo>
                  <a:lnTo>
                    <a:pt x="96412" y="54510"/>
                  </a:lnTo>
                  <a:lnTo>
                    <a:pt x="97261" y="55529"/>
                  </a:lnTo>
                  <a:lnTo>
                    <a:pt x="98620" y="57355"/>
                  </a:lnTo>
                  <a:lnTo>
                    <a:pt x="99554" y="59053"/>
                  </a:lnTo>
                  <a:lnTo>
                    <a:pt x="100106" y="60581"/>
                  </a:lnTo>
                  <a:lnTo>
                    <a:pt x="100190" y="62025"/>
                  </a:lnTo>
                  <a:lnTo>
                    <a:pt x="99851" y="63341"/>
                  </a:lnTo>
                  <a:lnTo>
                    <a:pt x="99087" y="64572"/>
                  </a:lnTo>
                  <a:lnTo>
                    <a:pt x="97898" y="65718"/>
                  </a:lnTo>
                  <a:lnTo>
                    <a:pt x="97091" y="66313"/>
                  </a:lnTo>
                  <a:lnTo>
                    <a:pt x="93695" y="61048"/>
                  </a:lnTo>
                  <a:lnTo>
                    <a:pt x="90214" y="55699"/>
                  </a:lnTo>
                  <a:lnTo>
                    <a:pt x="81808" y="53279"/>
                  </a:lnTo>
                  <a:lnTo>
                    <a:pt x="72299" y="50605"/>
                  </a:lnTo>
                  <a:lnTo>
                    <a:pt x="71365" y="49161"/>
                  </a:lnTo>
                  <a:lnTo>
                    <a:pt x="69964" y="46996"/>
                  </a:lnTo>
                  <a:lnTo>
                    <a:pt x="69284" y="45935"/>
                  </a:lnTo>
                  <a:lnTo>
                    <a:pt x="68223" y="44364"/>
                  </a:lnTo>
                  <a:lnTo>
                    <a:pt x="67799" y="43303"/>
                  </a:lnTo>
                  <a:lnTo>
                    <a:pt x="67756" y="42793"/>
                  </a:lnTo>
                  <a:lnTo>
                    <a:pt x="67841" y="41817"/>
                  </a:lnTo>
                  <a:lnTo>
                    <a:pt x="68223" y="39907"/>
                  </a:lnTo>
                  <a:lnTo>
                    <a:pt x="69157" y="37232"/>
                  </a:lnTo>
                  <a:lnTo>
                    <a:pt x="71959" y="32307"/>
                  </a:lnTo>
                  <a:lnTo>
                    <a:pt x="74124" y="29208"/>
                  </a:lnTo>
                  <a:lnTo>
                    <a:pt x="75483" y="27510"/>
                  </a:lnTo>
                  <a:lnTo>
                    <a:pt x="77223" y="25685"/>
                  </a:lnTo>
                  <a:lnTo>
                    <a:pt x="74591" y="24793"/>
                  </a:lnTo>
                  <a:lnTo>
                    <a:pt x="73445" y="24411"/>
                  </a:lnTo>
                  <a:lnTo>
                    <a:pt x="75525" y="23477"/>
                  </a:lnTo>
                  <a:lnTo>
                    <a:pt x="77767" y="22462"/>
                  </a:lnTo>
                  <a:lnTo>
                    <a:pt x="77767" y="22462"/>
                  </a:lnTo>
                  <a:lnTo>
                    <a:pt x="77351" y="21949"/>
                  </a:lnTo>
                  <a:lnTo>
                    <a:pt x="76629" y="21100"/>
                  </a:lnTo>
                  <a:lnTo>
                    <a:pt x="77520" y="21057"/>
                  </a:lnTo>
                  <a:lnTo>
                    <a:pt x="79006" y="20845"/>
                  </a:lnTo>
                  <a:lnTo>
                    <a:pt x="80152" y="20463"/>
                  </a:lnTo>
                  <a:lnTo>
                    <a:pt x="81002" y="19869"/>
                  </a:lnTo>
                  <a:lnTo>
                    <a:pt x="81469" y="19147"/>
                  </a:lnTo>
                  <a:lnTo>
                    <a:pt x="81638" y="18255"/>
                  </a:lnTo>
                  <a:lnTo>
                    <a:pt x="81469" y="17194"/>
                  </a:lnTo>
                  <a:lnTo>
                    <a:pt x="80959" y="15920"/>
                  </a:lnTo>
                  <a:lnTo>
                    <a:pt x="80619" y="15241"/>
                  </a:lnTo>
                  <a:lnTo>
                    <a:pt x="80280" y="14732"/>
                  </a:lnTo>
                  <a:lnTo>
                    <a:pt x="80195" y="14222"/>
                  </a:lnTo>
                  <a:lnTo>
                    <a:pt x="80280" y="13543"/>
                  </a:lnTo>
                  <a:lnTo>
                    <a:pt x="80280" y="12439"/>
                  </a:lnTo>
                  <a:lnTo>
                    <a:pt x="80068" y="11675"/>
                  </a:lnTo>
                  <a:lnTo>
                    <a:pt x="79601" y="11123"/>
                  </a:lnTo>
                  <a:lnTo>
                    <a:pt x="78709" y="10741"/>
                  </a:lnTo>
                  <a:lnTo>
                    <a:pt x="77223" y="10614"/>
                  </a:lnTo>
                  <a:lnTo>
                    <a:pt x="76501" y="10614"/>
                  </a:lnTo>
                  <a:lnTo>
                    <a:pt x="76204" y="14774"/>
                  </a:lnTo>
                  <a:lnTo>
                    <a:pt x="75865" y="18680"/>
                  </a:lnTo>
                  <a:lnTo>
                    <a:pt x="75355" y="18765"/>
                  </a:lnTo>
                  <a:lnTo>
                    <a:pt x="74803" y="18850"/>
                  </a:lnTo>
                  <a:lnTo>
                    <a:pt x="73657" y="16005"/>
                  </a:lnTo>
                  <a:lnTo>
                    <a:pt x="72214" y="12482"/>
                  </a:lnTo>
                  <a:lnTo>
                    <a:pt x="71619" y="14434"/>
                  </a:lnTo>
                  <a:lnTo>
                    <a:pt x="71195" y="15835"/>
                  </a:lnTo>
                  <a:lnTo>
                    <a:pt x="68350" y="10316"/>
                  </a:lnTo>
                  <a:lnTo>
                    <a:pt x="65633" y="5222"/>
                  </a:lnTo>
                  <a:lnTo>
                    <a:pt x="65082" y="5434"/>
                  </a:lnTo>
                  <a:lnTo>
                    <a:pt x="64530" y="5647"/>
                  </a:lnTo>
                  <a:lnTo>
                    <a:pt x="64445" y="6496"/>
                  </a:lnTo>
                  <a:lnTo>
                    <a:pt x="63935" y="8321"/>
                  </a:lnTo>
                  <a:lnTo>
                    <a:pt x="63723" y="9637"/>
                  </a:lnTo>
                  <a:lnTo>
                    <a:pt x="63850" y="10486"/>
                  </a:lnTo>
                  <a:lnTo>
                    <a:pt x="64317" y="11378"/>
                  </a:lnTo>
                  <a:lnTo>
                    <a:pt x="65209" y="12184"/>
                  </a:lnTo>
                  <a:lnTo>
                    <a:pt x="65846" y="12609"/>
                  </a:lnTo>
                  <a:lnTo>
                    <a:pt x="66313" y="12906"/>
                  </a:lnTo>
                  <a:lnTo>
                    <a:pt x="67077" y="13755"/>
                  </a:lnTo>
                  <a:lnTo>
                    <a:pt x="67374" y="14817"/>
                  </a:lnTo>
                  <a:lnTo>
                    <a:pt x="67034" y="16090"/>
                  </a:lnTo>
                  <a:lnTo>
                    <a:pt x="66483" y="16727"/>
                  </a:lnTo>
                  <a:lnTo>
                    <a:pt x="65633" y="17958"/>
                  </a:lnTo>
                  <a:lnTo>
                    <a:pt x="65251" y="18850"/>
                  </a:lnTo>
                  <a:lnTo>
                    <a:pt x="64190" y="17279"/>
                  </a:lnTo>
                  <a:lnTo>
                    <a:pt x="63086" y="15666"/>
                  </a:lnTo>
                  <a:lnTo>
                    <a:pt x="61813" y="16939"/>
                  </a:lnTo>
                  <a:lnTo>
                    <a:pt x="62365" y="17618"/>
                  </a:lnTo>
                  <a:lnTo>
                    <a:pt x="62916" y="18340"/>
                  </a:lnTo>
                  <a:lnTo>
                    <a:pt x="61770" y="18298"/>
                  </a:lnTo>
                  <a:lnTo>
                    <a:pt x="59520" y="17958"/>
                  </a:lnTo>
                  <a:lnTo>
                    <a:pt x="56209" y="17109"/>
                  </a:lnTo>
                  <a:lnTo>
                    <a:pt x="54001" y="16642"/>
                  </a:lnTo>
                  <a:lnTo>
                    <a:pt x="53619" y="16600"/>
                  </a:lnTo>
                  <a:lnTo>
                    <a:pt x="52813" y="16854"/>
                  </a:lnTo>
                  <a:lnTo>
                    <a:pt x="51496" y="17703"/>
                  </a:lnTo>
                  <a:lnTo>
                    <a:pt x="50817" y="18425"/>
                  </a:lnTo>
                  <a:lnTo>
                    <a:pt x="50690" y="18637"/>
                  </a:lnTo>
                  <a:lnTo>
                    <a:pt x="50563" y="19274"/>
                  </a:lnTo>
                  <a:lnTo>
                    <a:pt x="50605" y="20378"/>
                  </a:lnTo>
                  <a:lnTo>
                    <a:pt x="50605" y="21142"/>
                  </a:lnTo>
                  <a:lnTo>
                    <a:pt x="50563" y="19953"/>
                  </a:lnTo>
                  <a:lnTo>
                    <a:pt x="49968" y="18383"/>
                  </a:lnTo>
                  <a:lnTo>
                    <a:pt x="48992" y="17534"/>
                  </a:lnTo>
                  <a:lnTo>
                    <a:pt x="47676" y="17151"/>
                  </a:lnTo>
                  <a:lnTo>
                    <a:pt x="45426" y="16982"/>
                  </a:lnTo>
                  <a:lnTo>
                    <a:pt x="43218" y="16642"/>
                  </a:lnTo>
                  <a:lnTo>
                    <a:pt x="41902" y="15920"/>
                  </a:lnTo>
                  <a:lnTo>
                    <a:pt x="41393" y="15284"/>
                  </a:lnTo>
                  <a:lnTo>
                    <a:pt x="42581" y="15071"/>
                  </a:lnTo>
                  <a:lnTo>
                    <a:pt x="43982" y="14817"/>
                  </a:lnTo>
                  <a:lnTo>
                    <a:pt x="41053" y="12864"/>
                  </a:lnTo>
                  <a:lnTo>
                    <a:pt x="35449" y="8916"/>
                  </a:lnTo>
                  <a:lnTo>
                    <a:pt x="31204" y="6453"/>
                  </a:lnTo>
                  <a:lnTo>
                    <a:pt x="28232" y="5180"/>
                  </a:lnTo>
                  <a:lnTo>
                    <a:pt x="25133" y="4415"/>
                  </a:lnTo>
                  <a:lnTo>
                    <a:pt x="21779" y="4246"/>
                  </a:lnTo>
                  <a:lnTo>
                    <a:pt x="19996" y="4458"/>
                  </a:lnTo>
                  <a:lnTo>
                    <a:pt x="18807" y="2420"/>
                  </a:lnTo>
                  <a:lnTo>
                    <a:pt x="1744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53"/>
            <p:cNvSpPr/>
            <p:nvPr/>
          </p:nvSpPr>
          <p:spPr>
            <a:xfrm>
              <a:off x="3768600" y="2010550"/>
              <a:ext cx="981750" cy="690950"/>
            </a:xfrm>
            <a:custGeom>
              <a:rect b="b" l="l" r="r" t="t"/>
              <a:pathLst>
                <a:path extrusionOk="0" h="27638" w="39270">
                  <a:moveTo>
                    <a:pt x="6156" y="0"/>
                  </a:moveTo>
                  <a:lnTo>
                    <a:pt x="5562" y="43"/>
                  </a:lnTo>
                  <a:lnTo>
                    <a:pt x="5010" y="128"/>
                  </a:lnTo>
                  <a:lnTo>
                    <a:pt x="4585" y="3142"/>
                  </a:lnTo>
                  <a:lnTo>
                    <a:pt x="4118" y="6198"/>
                  </a:lnTo>
                  <a:lnTo>
                    <a:pt x="3736" y="6241"/>
                  </a:lnTo>
                  <a:lnTo>
                    <a:pt x="3439" y="6283"/>
                  </a:lnTo>
                  <a:lnTo>
                    <a:pt x="3057" y="3439"/>
                  </a:lnTo>
                  <a:lnTo>
                    <a:pt x="2675" y="637"/>
                  </a:lnTo>
                  <a:lnTo>
                    <a:pt x="2335" y="552"/>
                  </a:lnTo>
                  <a:lnTo>
                    <a:pt x="2081" y="425"/>
                  </a:lnTo>
                  <a:lnTo>
                    <a:pt x="1401" y="2080"/>
                  </a:lnTo>
                  <a:lnTo>
                    <a:pt x="510" y="3609"/>
                  </a:lnTo>
                  <a:lnTo>
                    <a:pt x="170" y="4118"/>
                  </a:lnTo>
                  <a:lnTo>
                    <a:pt x="0" y="5095"/>
                  </a:lnTo>
                  <a:lnTo>
                    <a:pt x="382" y="6326"/>
                  </a:lnTo>
                  <a:lnTo>
                    <a:pt x="1529" y="7812"/>
                  </a:lnTo>
                  <a:lnTo>
                    <a:pt x="2165" y="9000"/>
                  </a:lnTo>
                  <a:lnTo>
                    <a:pt x="2165" y="9892"/>
                  </a:lnTo>
                  <a:lnTo>
                    <a:pt x="1996" y="10359"/>
                  </a:lnTo>
                  <a:lnTo>
                    <a:pt x="3481" y="10656"/>
                  </a:lnTo>
                  <a:lnTo>
                    <a:pt x="6411" y="11293"/>
                  </a:lnTo>
                  <a:lnTo>
                    <a:pt x="7812" y="11293"/>
                  </a:lnTo>
                  <a:lnTo>
                    <a:pt x="8491" y="11250"/>
                  </a:lnTo>
                  <a:lnTo>
                    <a:pt x="9807" y="10868"/>
                  </a:lnTo>
                  <a:lnTo>
                    <a:pt x="11717" y="10104"/>
                  </a:lnTo>
                  <a:lnTo>
                    <a:pt x="13033" y="9595"/>
                  </a:lnTo>
                  <a:lnTo>
                    <a:pt x="13585" y="9680"/>
                  </a:lnTo>
                  <a:lnTo>
                    <a:pt x="14732" y="10147"/>
                  </a:lnTo>
                  <a:lnTo>
                    <a:pt x="16557" y="11165"/>
                  </a:lnTo>
                  <a:lnTo>
                    <a:pt x="17916" y="11845"/>
                  </a:lnTo>
                  <a:lnTo>
                    <a:pt x="19232" y="12397"/>
                  </a:lnTo>
                  <a:lnTo>
                    <a:pt x="20972" y="13288"/>
                  </a:lnTo>
                  <a:lnTo>
                    <a:pt x="21949" y="14010"/>
                  </a:lnTo>
                  <a:lnTo>
                    <a:pt x="22713" y="14859"/>
                  </a:lnTo>
                  <a:lnTo>
                    <a:pt x="23222" y="15878"/>
                  </a:lnTo>
                  <a:lnTo>
                    <a:pt x="23350" y="17151"/>
                  </a:lnTo>
                  <a:lnTo>
                    <a:pt x="23137" y="18637"/>
                  </a:lnTo>
                  <a:lnTo>
                    <a:pt x="22840" y="19529"/>
                  </a:lnTo>
                  <a:lnTo>
                    <a:pt x="22798" y="19741"/>
                  </a:lnTo>
                  <a:lnTo>
                    <a:pt x="22925" y="20335"/>
                  </a:lnTo>
                  <a:lnTo>
                    <a:pt x="23435" y="21269"/>
                  </a:lnTo>
                  <a:lnTo>
                    <a:pt x="23732" y="21991"/>
                  </a:lnTo>
                  <a:lnTo>
                    <a:pt x="22670" y="22628"/>
                  </a:lnTo>
                  <a:lnTo>
                    <a:pt x="21736" y="23265"/>
                  </a:lnTo>
                  <a:lnTo>
                    <a:pt x="20505" y="24199"/>
                  </a:lnTo>
                  <a:lnTo>
                    <a:pt x="19401" y="25260"/>
                  </a:lnTo>
                  <a:lnTo>
                    <a:pt x="19656" y="25897"/>
                  </a:lnTo>
                  <a:lnTo>
                    <a:pt x="20081" y="26364"/>
                  </a:lnTo>
                  <a:lnTo>
                    <a:pt x="21482" y="26024"/>
                  </a:lnTo>
                  <a:lnTo>
                    <a:pt x="22840" y="25642"/>
                  </a:lnTo>
                  <a:lnTo>
                    <a:pt x="23859" y="25430"/>
                  </a:lnTo>
                  <a:lnTo>
                    <a:pt x="25430" y="25218"/>
                  </a:lnTo>
                  <a:lnTo>
                    <a:pt x="26449" y="25218"/>
                  </a:lnTo>
                  <a:lnTo>
                    <a:pt x="26873" y="25387"/>
                  </a:lnTo>
                  <a:lnTo>
                    <a:pt x="28317" y="25939"/>
                  </a:lnTo>
                  <a:lnTo>
                    <a:pt x="31204" y="26958"/>
                  </a:lnTo>
                  <a:lnTo>
                    <a:pt x="33411" y="27510"/>
                  </a:lnTo>
                  <a:lnTo>
                    <a:pt x="34982" y="27637"/>
                  </a:lnTo>
                  <a:lnTo>
                    <a:pt x="36638" y="27552"/>
                  </a:lnTo>
                  <a:lnTo>
                    <a:pt x="38336" y="27213"/>
                  </a:lnTo>
                  <a:lnTo>
                    <a:pt x="39270" y="26916"/>
                  </a:lnTo>
                  <a:lnTo>
                    <a:pt x="36086" y="25727"/>
                  </a:lnTo>
                  <a:lnTo>
                    <a:pt x="33411" y="24666"/>
                  </a:lnTo>
                  <a:lnTo>
                    <a:pt x="33454" y="24368"/>
                  </a:lnTo>
                  <a:lnTo>
                    <a:pt x="33538" y="24114"/>
                  </a:lnTo>
                  <a:lnTo>
                    <a:pt x="38336" y="24114"/>
                  </a:lnTo>
                  <a:lnTo>
                    <a:pt x="38123" y="23180"/>
                  </a:lnTo>
                  <a:lnTo>
                    <a:pt x="37402" y="21821"/>
                  </a:lnTo>
                  <a:lnTo>
                    <a:pt x="36383" y="20845"/>
                  </a:lnTo>
                  <a:lnTo>
                    <a:pt x="35152" y="20166"/>
                  </a:lnTo>
                  <a:lnTo>
                    <a:pt x="33156" y="19401"/>
                  </a:lnTo>
                  <a:lnTo>
                    <a:pt x="31246" y="18637"/>
                  </a:lnTo>
                  <a:lnTo>
                    <a:pt x="30100" y="17916"/>
                  </a:lnTo>
                  <a:lnTo>
                    <a:pt x="29633" y="17406"/>
                  </a:lnTo>
                  <a:lnTo>
                    <a:pt x="30057" y="16515"/>
                  </a:lnTo>
                  <a:lnTo>
                    <a:pt x="30609" y="15708"/>
                  </a:lnTo>
                  <a:lnTo>
                    <a:pt x="31034" y="15453"/>
                  </a:lnTo>
                  <a:lnTo>
                    <a:pt x="32010" y="15496"/>
                  </a:lnTo>
                  <a:lnTo>
                    <a:pt x="34345" y="16430"/>
                  </a:lnTo>
                  <a:lnTo>
                    <a:pt x="36213" y="17321"/>
                  </a:lnTo>
                  <a:lnTo>
                    <a:pt x="36213" y="11845"/>
                  </a:lnTo>
                  <a:lnTo>
                    <a:pt x="33623" y="11463"/>
                  </a:lnTo>
                  <a:lnTo>
                    <a:pt x="28826" y="10783"/>
                  </a:lnTo>
                  <a:lnTo>
                    <a:pt x="26619" y="10189"/>
                  </a:lnTo>
                  <a:lnTo>
                    <a:pt x="26236" y="10019"/>
                  </a:lnTo>
                  <a:lnTo>
                    <a:pt x="25600" y="9213"/>
                  </a:lnTo>
                  <a:lnTo>
                    <a:pt x="24836" y="7472"/>
                  </a:lnTo>
                  <a:lnTo>
                    <a:pt x="24284" y="6411"/>
                  </a:lnTo>
                  <a:lnTo>
                    <a:pt x="23944" y="6326"/>
                  </a:lnTo>
                  <a:lnTo>
                    <a:pt x="23435" y="6368"/>
                  </a:lnTo>
                  <a:lnTo>
                    <a:pt x="20930" y="5859"/>
                  </a:lnTo>
                  <a:lnTo>
                    <a:pt x="18383" y="5349"/>
                  </a:lnTo>
                  <a:lnTo>
                    <a:pt x="12779" y="1953"/>
                  </a:lnTo>
                  <a:lnTo>
                    <a:pt x="12269" y="2038"/>
                  </a:lnTo>
                  <a:lnTo>
                    <a:pt x="11293" y="2123"/>
                  </a:lnTo>
                  <a:lnTo>
                    <a:pt x="11081" y="2335"/>
                  </a:lnTo>
                  <a:lnTo>
                    <a:pt x="10741" y="2972"/>
                  </a:lnTo>
                  <a:lnTo>
                    <a:pt x="10189" y="3863"/>
                  </a:lnTo>
                  <a:lnTo>
                    <a:pt x="9722" y="4246"/>
                  </a:lnTo>
                  <a:lnTo>
                    <a:pt x="9298" y="4246"/>
                  </a:lnTo>
                  <a:lnTo>
                    <a:pt x="8406" y="3227"/>
                  </a:lnTo>
                  <a:lnTo>
                    <a:pt x="7769" y="1868"/>
                  </a:lnTo>
                  <a:lnTo>
                    <a:pt x="7005" y="892"/>
                  </a:lnTo>
                  <a:lnTo>
                    <a:pt x="615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53"/>
            <p:cNvSpPr/>
            <p:nvPr/>
          </p:nvSpPr>
          <p:spPr>
            <a:xfrm>
              <a:off x="3058575" y="2057250"/>
              <a:ext cx="418175" cy="382100"/>
            </a:xfrm>
            <a:custGeom>
              <a:rect b="b" l="l" r="r" t="t"/>
              <a:pathLst>
                <a:path extrusionOk="0" h="15284" w="16727">
                  <a:moveTo>
                    <a:pt x="4118" y="0"/>
                  </a:moveTo>
                  <a:lnTo>
                    <a:pt x="3524" y="127"/>
                  </a:lnTo>
                  <a:lnTo>
                    <a:pt x="2760" y="594"/>
                  </a:lnTo>
                  <a:lnTo>
                    <a:pt x="1868" y="1571"/>
                  </a:lnTo>
                  <a:lnTo>
                    <a:pt x="1486" y="2080"/>
                  </a:lnTo>
                  <a:lnTo>
                    <a:pt x="1316" y="2335"/>
                  </a:lnTo>
                  <a:lnTo>
                    <a:pt x="1189" y="3057"/>
                  </a:lnTo>
                  <a:lnTo>
                    <a:pt x="1316" y="4585"/>
                  </a:lnTo>
                  <a:lnTo>
                    <a:pt x="1359" y="5816"/>
                  </a:lnTo>
                  <a:lnTo>
                    <a:pt x="1359" y="5859"/>
                  </a:lnTo>
                  <a:lnTo>
                    <a:pt x="43" y="6708"/>
                  </a:lnTo>
                  <a:lnTo>
                    <a:pt x="3227" y="7854"/>
                  </a:lnTo>
                  <a:lnTo>
                    <a:pt x="5816" y="8788"/>
                  </a:lnTo>
                  <a:lnTo>
                    <a:pt x="5731" y="9128"/>
                  </a:lnTo>
                  <a:lnTo>
                    <a:pt x="5689" y="9510"/>
                  </a:lnTo>
                  <a:lnTo>
                    <a:pt x="0" y="9510"/>
                  </a:lnTo>
                  <a:lnTo>
                    <a:pt x="2462" y="12354"/>
                  </a:lnTo>
                  <a:lnTo>
                    <a:pt x="4925" y="15283"/>
                  </a:lnTo>
                  <a:lnTo>
                    <a:pt x="8066" y="14519"/>
                  </a:lnTo>
                  <a:lnTo>
                    <a:pt x="11760" y="13585"/>
                  </a:lnTo>
                  <a:lnTo>
                    <a:pt x="13585" y="14307"/>
                  </a:lnTo>
                  <a:lnTo>
                    <a:pt x="15326" y="15029"/>
                  </a:lnTo>
                  <a:lnTo>
                    <a:pt x="16217" y="13033"/>
                  </a:lnTo>
                  <a:lnTo>
                    <a:pt x="16727" y="11930"/>
                  </a:lnTo>
                  <a:lnTo>
                    <a:pt x="14519" y="6326"/>
                  </a:lnTo>
                  <a:lnTo>
                    <a:pt x="12354" y="934"/>
                  </a:lnTo>
                  <a:lnTo>
                    <a:pt x="12014" y="1061"/>
                  </a:lnTo>
                  <a:lnTo>
                    <a:pt x="11675" y="1146"/>
                  </a:lnTo>
                  <a:lnTo>
                    <a:pt x="11378" y="3099"/>
                  </a:lnTo>
                  <a:lnTo>
                    <a:pt x="11080" y="5095"/>
                  </a:lnTo>
                  <a:lnTo>
                    <a:pt x="10868" y="5052"/>
                  </a:lnTo>
                  <a:lnTo>
                    <a:pt x="10656" y="5052"/>
                  </a:lnTo>
                  <a:lnTo>
                    <a:pt x="10486" y="3651"/>
                  </a:lnTo>
                  <a:lnTo>
                    <a:pt x="10401" y="3227"/>
                  </a:lnTo>
                  <a:lnTo>
                    <a:pt x="8958" y="2547"/>
                  </a:lnTo>
                  <a:lnTo>
                    <a:pt x="6708" y="1571"/>
                  </a:lnTo>
                  <a:lnTo>
                    <a:pt x="5944" y="934"/>
                  </a:lnTo>
                  <a:lnTo>
                    <a:pt x="5519" y="594"/>
                  </a:lnTo>
                  <a:lnTo>
                    <a:pt x="4797" y="127"/>
                  </a:lnTo>
                  <a:lnTo>
                    <a:pt x="411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53"/>
            <p:cNvSpPr/>
            <p:nvPr/>
          </p:nvSpPr>
          <p:spPr>
            <a:xfrm>
              <a:off x="3623200" y="1277150"/>
              <a:ext cx="309925" cy="534950"/>
            </a:xfrm>
            <a:custGeom>
              <a:rect b="b" l="l" r="r" t="t"/>
              <a:pathLst>
                <a:path extrusionOk="0" h="21398" w="12397">
                  <a:moveTo>
                    <a:pt x="3142" y="21058"/>
                  </a:moveTo>
                  <a:lnTo>
                    <a:pt x="3218" y="21075"/>
                  </a:lnTo>
                  <a:lnTo>
                    <a:pt x="3218" y="21075"/>
                  </a:lnTo>
                  <a:lnTo>
                    <a:pt x="3184" y="21058"/>
                  </a:lnTo>
                  <a:close/>
                  <a:moveTo>
                    <a:pt x="3218" y="21075"/>
                  </a:moveTo>
                  <a:lnTo>
                    <a:pt x="3269" y="21100"/>
                  </a:lnTo>
                  <a:lnTo>
                    <a:pt x="3277" y="21088"/>
                  </a:lnTo>
                  <a:lnTo>
                    <a:pt x="3277" y="21088"/>
                  </a:lnTo>
                  <a:lnTo>
                    <a:pt x="3218" y="21075"/>
                  </a:lnTo>
                  <a:close/>
                  <a:moveTo>
                    <a:pt x="9680" y="1"/>
                  </a:moveTo>
                  <a:lnTo>
                    <a:pt x="9467" y="43"/>
                  </a:lnTo>
                  <a:lnTo>
                    <a:pt x="4713" y="2124"/>
                  </a:lnTo>
                  <a:lnTo>
                    <a:pt x="0" y="4416"/>
                  </a:lnTo>
                  <a:lnTo>
                    <a:pt x="85" y="5308"/>
                  </a:lnTo>
                  <a:lnTo>
                    <a:pt x="170" y="6199"/>
                  </a:lnTo>
                  <a:lnTo>
                    <a:pt x="3099" y="7430"/>
                  </a:lnTo>
                  <a:lnTo>
                    <a:pt x="5944" y="8661"/>
                  </a:lnTo>
                  <a:lnTo>
                    <a:pt x="5137" y="9510"/>
                  </a:lnTo>
                  <a:lnTo>
                    <a:pt x="3948" y="10869"/>
                  </a:lnTo>
                  <a:lnTo>
                    <a:pt x="4161" y="12355"/>
                  </a:lnTo>
                  <a:lnTo>
                    <a:pt x="4373" y="13798"/>
                  </a:lnTo>
                  <a:lnTo>
                    <a:pt x="5519" y="16006"/>
                  </a:lnTo>
                  <a:lnTo>
                    <a:pt x="6708" y="18341"/>
                  </a:lnTo>
                  <a:lnTo>
                    <a:pt x="5307" y="17831"/>
                  </a:lnTo>
                  <a:lnTo>
                    <a:pt x="4203" y="19572"/>
                  </a:lnTo>
                  <a:lnTo>
                    <a:pt x="3277" y="21088"/>
                  </a:lnTo>
                  <a:lnTo>
                    <a:pt x="3277" y="21088"/>
                  </a:lnTo>
                  <a:lnTo>
                    <a:pt x="4288" y="21312"/>
                  </a:lnTo>
                  <a:lnTo>
                    <a:pt x="6538" y="21397"/>
                  </a:lnTo>
                  <a:lnTo>
                    <a:pt x="8788" y="21058"/>
                  </a:lnTo>
                  <a:lnTo>
                    <a:pt x="11123" y="20294"/>
                  </a:lnTo>
                  <a:lnTo>
                    <a:pt x="12397" y="19699"/>
                  </a:lnTo>
                  <a:lnTo>
                    <a:pt x="10401" y="18680"/>
                  </a:lnTo>
                  <a:lnTo>
                    <a:pt x="9128" y="18086"/>
                  </a:lnTo>
                  <a:lnTo>
                    <a:pt x="10104" y="17067"/>
                  </a:lnTo>
                  <a:lnTo>
                    <a:pt x="11250" y="15411"/>
                  </a:lnTo>
                  <a:lnTo>
                    <a:pt x="11505" y="14138"/>
                  </a:lnTo>
                  <a:lnTo>
                    <a:pt x="11038" y="13077"/>
                  </a:lnTo>
                  <a:lnTo>
                    <a:pt x="10529" y="12525"/>
                  </a:lnTo>
                  <a:lnTo>
                    <a:pt x="11250" y="6454"/>
                  </a:lnTo>
                  <a:lnTo>
                    <a:pt x="11760" y="1190"/>
                  </a:lnTo>
                  <a:lnTo>
                    <a:pt x="11505" y="850"/>
                  </a:lnTo>
                  <a:lnTo>
                    <a:pt x="10401" y="213"/>
                  </a:lnTo>
                  <a:lnTo>
                    <a:pt x="968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53"/>
            <p:cNvSpPr/>
            <p:nvPr/>
          </p:nvSpPr>
          <p:spPr>
            <a:xfrm>
              <a:off x="5531475" y="3163150"/>
              <a:ext cx="349200" cy="333275"/>
            </a:xfrm>
            <a:custGeom>
              <a:rect b="b" l="l" r="r" t="t"/>
              <a:pathLst>
                <a:path extrusionOk="0" h="13331" w="13968">
                  <a:moveTo>
                    <a:pt x="892" y="1"/>
                  </a:moveTo>
                  <a:lnTo>
                    <a:pt x="425" y="85"/>
                  </a:lnTo>
                  <a:lnTo>
                    <a:pt x="0" y="170"/>
                  </a:lnTo>
                  <a:lnTo>
                    <a:pt x="849" y="6793"/>
                  </a:lnTo>
                  <a:lnTo>
                    <a:pt x="1741" y="13331"/>
                  </a:lnTo>
                  <a:lnTo>
                    <a:pt x="2505" y="13034"/>
                  </a:lnTo>
                  <a:lnTo>
                    <a:pt x="3906" y="12185"/>
                  </a:lnTo>
                  <a:lnTo>
                    <a:pt x="5944" y="10741"/>
                  </a:lnTo>
                  <a:lnTo>
                    <a:pt x="7981" y="9255"/>
                  </a:lnTo>
                  <a:lnTo>
                    <a:pt x="9467" y="8449"/>
                  </a:lnTo>
                  <a:lnTo>
                    <a:pt x="11081" y="7854"/>
                  </a:lnTo>
                  <a:lnTo>
                    <a:pt x="12906" y="7642"/>
                  </a:lnTo>
                  <a:lnTo>
                    <a:pt x="13967" y="7727"/>
                  </a:lnTo>
                  <a:lnTo>
                    <a:pt x="12312" y="7005"/>
                  </a:lnTo>
                  <a:lnTo>
                    <a:pt x="10868" y="6156"/>
                  </a:lnTo>
                  <a:lnTo>
                    <a:pt x="9340" y="4628"/>
                  </a:lnTo>
                  <a:lnTo>
                    <a:pt x="7939" y="2887"/>
                  </a:lnTo>
                  <a:lnTo>
                    <a:pt x="7939" y="3397"/>
                  </a:lnTo>
                  <a:lnTo>
                    <a:pt x="7897" y="3949"/>
                  </a:lnTo>
                  <a:lnTo>
                    <a:pt x="6708" y="3949"/>
                  </a:lnTo>
                  <a:lnTo>
                    <a:pt x="4925" y="3991"/>
                  </a:lnTo>
                  <a:lnTo>
                    <a:pt x="3864" y="3821"/>
                  </a:lnTo>
                  <a:lnTo>
                    <a:pt x="3397" y="3609"/>
                  </a:lnTo>
                  <a:lnTo>
                    <a:pt x="2972" y="3354"/>
                  </a:lnTo>
                  <a:lnTo>
                    <a:pt x="2293" y="2548"/>
                  </a:lnTo>
                  <a:lnTo>
                    <a:pt x="1444" y="1019"/>
                  </a:lnTo>
                  <a:lnTo>
                    <a:pt x="892"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53"/>
            <p:cNvSpPr/>
            <p:nvPr/>
          </p:nvSpPr>
          <p:spPr>
            <a:xfrm>
              <a:off x="2931200" y="1927750"/>
              <a:ext cx="262175" cy="249450"/>
            </a:xfrm>
            <a:custGeom>
              <a:rect b="b" l="l" r="r" t="t"/>
              <a:pathLst>
                <a:path extrusionOk="0" h="9978" w="10487">
                  <a:moveTo>
                    <a:pt x="4755" y="1"/>
                  </a:moveTo>
                  <a:lnTo>
                    <a:pt x="4076" y="86"/>
                  </a:lnTo>
                  <a:lnTo>
                    <a:pt x="3482" y="298"/>
                  </a:lnTo>
                  <a:lnTo>
                    <a:pt x="2336" y="1317"/>
                  </a:lnTo>
                  <a:lnTo>
                    <a:pt x="892" y="3652"/>
                  </a:lnTo>
                  <a:lnTo>
                    <a:pt x="170" y="5265"/>
                  </a:lnTo>
                  <a:lnTo>
                    <a:pt x="1" y="5690"/>
                  </a:lnTo>
                  <a:lnTo>
                    <a:pt x="86" y="6708"/>
                  </a:lnTo>
                  <a:lnTo>
                    <a:pt x="595" y="8534"/>
                  </a:lnTo>
                  <a:lnTo>
                    <a:pt x="935" y="9977"/>
                  </a:lnTo>
                  <a:lnTo>
                    <a:pt x="5477" y="6793"/>
                  </a:lnTo>
                  <a:lnTo>
                    <a:pt x="10487" y="3100"/>
                  </a:lnTo>
                  <a:lnTo>
                    <a:pt x="8704" y="2039"/>
                  </a:lnTo>
                  <a:lnTo>
                    <a:pt x="6241" y="510"/>
                  </a:lnTo>
                  <a:lnTo>
                    <a:pt x="475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53"/>
            <p:cNvSpPr/>
            <p:nvPr/>
          </p:nvSpPr>
          <p:spPr>
            <a:xfrm>
              <a:off x="3666700" y="1802525"/>
              <a:ext cx="261125" cy="170900"/>
            </a:xfrm>
            <a:custGeom>
              <a:rect b="b" l="l" r="r" t="t"/>
              <a:pathLst>
                <a:path extrusionOk="0" h="6836" w="10445">
                  <a:moveTo>
                    <a:pt x="1402" y="0"/>
                  </a:moveTo>
                  <a:lnTo>
                    <a:pt x="1432" y="144"/>
                  </a:lnTo>
                  <a:lnTo>
                    <a:pt x="1432" y="144"/>
                  </a:lnTo>
                  <a:lnTo>
                    <a:pt x="1529" y="85"/>
                  </a:lnTo>
                  <a:lnTo>
                    <a:pt x="1402" y="0"/>
                  </a:lnTo>
                  <a:close/>
                  <a:moveTo>
                    <a:pt x="1432" y="144"/>
                  </a:moveTo>
                  <a:lnTo>
                    <a:pt x="892" y="467"/>
                  </a:lnTo>
                  <a:lnTo>
                    <a:pt x="213" y="1231"/>
                  </a:lnTo>
                  <a:lnTo>
                    <a:pt x="1" y="1996"/>
                  </a:lnTo>
                  <a:lnTo>
                    <a:pt x="128" y="2760"/>
                  </a:lnTo>
                  <a:lnTo>
                    <a:pt x="553" y="4033"/>
                  </a:lnTo>
                  <a:lnTo>
                    <a:pt x="935" y="5392"/>
                  </a:lnTo>
                  <a:lnTo>
                    <a:pt x="850" y="6326"/>
                  </a:lnTo>
                  <a:lnTo>
                    <a:pt x="680" y="6835"/>
                  </a:lnTo>
                  <a:lnTo>
                    <a:pt x="5902" y="6029"/>
                  </a:lnTo>
                  <a:lnTo>
                    <a:pt x="10444" y="5392"/>
                  </a:lnTo>
                  <a:lnTo>
                    <a:pt x="10317" y="4161"/>
                  </a:lnTo>
                  <a:lnTo>
                    <a:pt x="9892" y="2845"/>
                  </a:lnTo>
                  <a:lnTo>
                    <a:pt x="9468" y="2250"/>
                  </a:lnTo>
                  <a:lnTo>
                    <a:pt x="8958" y="1911"/>
                  </a:lnTo>
                  <a:lnTo>
                    <a:pt x="8322" y="1783"/>
                  </a:lnTo>
                  <a:lnTo>
                    <a:pt x="7175" y="2038"/>
                  </a:lnTo>
                  <a:lnTo>
                    <a:pt x="6241" y="2548"/>
                  </a:lnTo>
                  <a:lnTo>
                    <a:pt x="5647" y="2887"/>
                  </a:lnTo>
                  <a:lnTo>
                    <a:pt x="4628" y="3269"/>
                  </a:lnTo>
                  <a:lnTo>
                    <a:pt x="3822" y="3397"/>
                  </a:lnTo>
                  <a:lnTo>
                    <a:pt x="3100" y="3269"/>
                  </a:lnTo>
                  <a:lnTo>
                    <a:pt x="2548" y="2845"/>
                  </a:lnTo>
                  <a:lnTo>
                    <a:pt x="2123" y="2250"/>
                  </a:lnTo>
                  <a:lnTo>
                    <a:pt x="1614" y="1019"/>
                  </a:lnTo>
                  <a:lnTo>
                    <a:pt x="1432" y="144"/>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53"/>
            <p:cNvSpPr/>
            <p:nvPr/>
          </p:nvSpPr>
          <p:spPr>
            <a:xfrm>
              <a:off x="3593475" y="1472450"/>
              <a:ext cx="140125" cy="240950"/>
            </a:xfrm>
            <a:custGeom>
              <a:rect b="b" l="l" r="r" t="t"/>
              <a:pathLst>
                <a:path extrusionOk="0" h="9638" w="5605">
                  <a:moveTo>
                    <a:pt x="977" y="0"/>
                  </a:moveTo>
                  <a:lnTo>
                    <a:pt x="468" y="43"/>
                  </a:lnTo>
                  <a:lnTo>
                    <a:pt x="1" y="128"/>
                  </a:lnTo>
                  <a:lnTo>
                    <a:pt x="977" y="4246"/>
                  </a:lnTo>
                  <a:lnTo>
                    <a:pt x="1996" y="8364"/>
                  </a:lnTo>
                  <a:lnTo>
                    <a:pt x="3100" y="9000"/>
                  </a:lnTo>
                  <a:lnTo>
                    <a:pt x="4161" y="9637"/>
                  </a:lnTo>
                  <a:lnTo>
                    <a:pt x="4883" y="7854"/>
                  </a:lnTo>
                  <a:lnTo>
                    <a:pt x="5604" y="6029"/>
                  </a:lnTo>
                  <a:lnTo>
                    <a:pt x="5392" y="4543"/>
                  </a:lnTo>
                  <a:lnTo>
                    <a:pt x="5180" y="3099"/>
                  </a:lnTo>
                  <a:lnTo>
                    <a:pt x="3100" y="1529"/>
                  </a:lnTo>
                  <a:lnTo>
                    <a:pt x="97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53"/>
            <p:cNvSpPr/>
            <p:nvPr/>
          </p:nvSpPr>
          <p:spPr>
            <a:xfrm>
              <a:off x="3195475" y="1780225"/>
              <a:ext cx="195300" cy="180450"/>
            </a:xfrm>
            <a:custGeom>
              <a:rect b="b" l="l" r="r" t="t"/>
              <a:pathLst>
                <a:path extrusionOk="0" h="7218" w="7812">
                  <a:moveTo>
                    <a:pt x="2633" y="1"/>
                  </a:moveTo>
                  <a:lnTo>
                    <a:pt x="977" y="3015"/>
                  </a:lnTo>
                  <a:lnTo>
                    <a:pt x="1" y="4798"/>
                  </a:lnTo>
                  <a:lnTo>
                    <a:pt x="1741" y="5095"/>
                  </a:lnTo>
                  <a:lnTo>
                    <a:pt x="3736" y="5392"/>
                  </a:lnTo>
                  <a:lnTo>
                    <a:pt x="2930" y="6411"/>
                  </a:lnTo>
                  <a:lnTo>
                    <a:pt x="2335" y="7218"/>
                  </a:lnTo>
                  <a:lnTo>
                    <a:pt x="2335" y="7218"/>
                  </a:lnTo>
                  <a:lnTo>
                    <a:pt x="4501" y="6963"/>
                  </a:lnTo>
                  <a:lnTo>
                    <a:pt x="6581" y="6539"/>
                  </a:lnTo>
                  <a:lnTo>
                    <a:pt x="7387" y="6157"/>
                  </a:lnTo>
                  <a:lnTo>
                    <a:pt x="7770" y="5520"/>
                  </a:lnTo>
                  <a:lnTo>
                    <a:pt x="7812" y="4628"/>
                  </a:lnTo>
                  <a:lnTo>
                    <a:pt x="7260" y="2590"/>
                  </a:lnTo>
                  <a:lnTo>
                    <a:pt x="6496" y="553"/>
                  </a:lnTo>
                  <a:lnTo>
                    <a:pt x="6241" y="2845"/>
                  </a:lnTo>
                  <a:lnTo>
                    <a:pt x="6071" y="4501"/>
                  </a:lnTo>
                  <a:lnTo>
                    <a:pt x="5562" y="4925"/>
                  </a:lnTo>
                  <a:lnTo>
                    <a:pt x="5095" y="5392"/>
                  </a:lnTo>
                  <a:lnTo>
                    <a:pt x="3991" y="3015"/>
                  </a:lnTo>
                  <a:lnTo>
                    <a:pt x="263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53"/>
            <p:cNvSpPr/>
            <p:nvPr/>
          </p:nvSpPr>
          <p:spPr>
            <a:xfrm>
              <a:off x="3977675" y="2625050"/>
              <a:ext cx="208050" cy="204875"/>
            </a:xfrm>
            <a:custGeom>
              <a:rect b="b" l="l" r="r" t="t"/>
              <a:pathLst>
                <a:path extrusionOk="0" h="8195" w="8322">
                  <a:moveTo>
                    <a:pt x="128" y="1"/>
                  </a:moveTo>
                  <a:lnTo>
                    <a:pt x="43" y="86"/>
                  </a:lnTo>
                  <a:lnTo>
                    <a:pt x="1" y="171"/>
                  </a:lnTo>
                  <a:lnTo>
                    <a:pt x="135" y="251"/>
                  </a:lnTo>
                  <a:lnTo>
                    <a:pt x="128" y="1"/>
                  </a:lnTo>
                  <a:close/>
                  <a:moveTo>
                    <a:pt x="135" y="251"/>
                  </a:moveTo>
                  <a:lnTo>
                    <a:pt x="170" y="1529"/>
                  </a:lnTo>
                  <a:lnTo>
                    <a:pt x="383" y="4543"/>
                  </a:lnTo>
                  <a:lnTo>
                    <a:pt x="637" y="5987"/>
                  </a:lnTo>
                  <a:lnTo>
                    <a:pt x="765" y="6284"/>
                  </a:lnTo>
                  <a:lnTo>
                    <a:pt x="1232" y="6878"/>
                  </a:lnTo>
                  <a:lnTo>
                    <a:pt x="2208" y="7685"/>
                  </a:lnTo>
                  <a:lnTo>
                    <a:pt x="2887" y="8194"/>
                  </a:lnTo>
                  <a:lnTo>
                    <a:pt x="3949" y="6454"/>
                  </a:lnTo>
                  <a:lnTo>
                    <a:pt x="4713" y="5180"/>
                  </a:lnTo>
                  <a:lnTo>
                    <a:pt x="6538" y="5435"/>
                  </a:lnTo>
                  <a:lnTo>
                    <a:pt x="8237" y="5689"/>
                  </a:lnTo>
                  <a:lnTo>
                    <a:pt x="8237" y="5435"/>
                  </a:lnTo>
                  <a:lnTo>
                    <a:pt x="8321" y="5180"/>
                  </a:lnTo>
                  <a:lnTo>
                    <a:pt x="4161" y="2675"/>
                  </a:lnTo>
                  <a:lnTo>
                    <a:pt x="135" y="25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53"/>
            <p:cNvSpPr/>
            <p:nvPr/>
          </p:nvSpPr>
          <p:spPr>
            <a:xfrm>
              <a:off x="3477800" y="2034950"/>
              <a:ext cx="113575" cy="178325"/>
            </a:xfrm>
            <a:custGeom>
              <a:rect b="b" l="l" r="r" t="t"/>
              <a:pathLst>
                <a:path extrusionOk="0" h="7133" w="4543">
                  <a:moveTo>
                    <a:pt x="3184" y="1"/>
                  </a:moveTo>
                  <a:lnTo>
                    <a:pt x="1783" y="2123"/>
                  </a:lnTo>
                  <a:lnTo>
                    <a:pt x="0" y="4798"/>
                  </a:lnTo>
                  <a:lnTo>
                    <a:pt x="2165" y="5944"/>
                  </a:lnTo>
                  <a:lnTo>
                    <a:pt x="4543" y="7133"/>
                  </a:lnTo>
                  <a:lnTo>
                    <a:pt x="4543" y="510"/>
                  </a:lnTo>
                  <a:lnTo>
                    <a:pt x="3863" y="213"/>
                  </a:lnTo>
                  <a:lnTo>
                    <a:pt x="318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53"/>
            <p:cNvSpPr/>
            <p:nvPr/>
          </p:nvSpPr>
          <p:spPr>
            <a:xfrm>
              <a:off x="2155375" y="3622700"/>
              <a:ext cx="149675" cy="227150"/>
            </a:xfrm>
            <a:custGeom>
              <a:rect b="b" l="l" r="r" t="t"/>
              <a:pathLst>
                <a:path extrusionOk="0" h="9086" w="5987">
                  <a:moveTo>
                    <a:pt x="0" y="1"/>
                  </a:moveTo>
                  <a:lnTo>
                    <a:pt x="2675" y="4756"/>
                  </a:lnTo>
                  <a:lnTo>
                    <a:pt x="5095" y="9086"/>
                  </a:lnTo>
                  <a:lnTo>
                    <a:pt x="5519" y="8831"/>
                  </a:lnTo>
                  <a:lnTo>
                    <a:pt x="5986" y="8576"/>
                  </a:lnTo>
                  <a:lnTo>
                    <a:pt x="5689" y="6751"/>
                  </a:lnTo>
                  <a:lnTo>
                    <a:pt x="5095" y="4628"/>
                  </a:lnTo>
                  <a:lnTo>
                    <a:pt x="4585" y="3440"/>
                  </a:lnTo>
                  <a:lnTo>
                    <a:pt x="3906" y="2463"/>
                  </a:lnTo>
                  <a:lnTo>
                    <a:pt x="3057" y="1657"/>
                  </a:lnTo>
                  <a:lnTo>
                    <a:pt x="1401" y="595"/>
                  </a:lnTo>
                  <a:lnTo>
                    <a:pt x="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53"/>
            <p:cNvSpPr/>
            <p:nvPr/>
          </p:nvSpPr>
          <p:spPr>
            <a:xfrm>
              <a:off x="3628500" y="2025400"/>
              <a:ext cx="115700" cy="143300"/>
            </a:xfrm>
            <a:custGeom>
              <a:rect b="b" l="l" r="r" t="t"/>
              <a:pathLst>
                <a:path extrusionOk="0" h="5732" w="4628">
                  <a:moveTo>
                    <a:pt x="0" y="1"/>
                  </a:moveTo>
                  <a:lnTo>
                    <a:pt x="383" y="2930"/>
                  </a:lnTo>
                  <a:lnTo>
                    <a:pt x="722" y="5604"/>
                  </a:lnTo>
                  <a:lnTo>
                    <a:pt x="1104" y="5647"/>
                  </a:lnTo>
                  <a:lnTo>
                    <a:pt x="1486" y="5732"/>
                  </a:lnTo>
                  <a:lnTo>
                    <a:pt x="2930" y="3100"/>
                  </a:lnTo>
                  <a:lnTo>
                    <a:pt x="462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391" name="Google Shape;391;p53"/>
          <p:cNvCxnSpPr/>
          <p:nvPr/>
        </p:nvCxnSpPr>
        <p:spPr>
          <a:xfrm>
            <a:off x="500575" y="882000"/>
            <a:ext cx="0" cy="293100"/>
          </a:xfrm>
          <a:prstGeom prst="straightConnector1">
            <a:avLst/>
          </a:prstGeom>
          <a:noFill/>
          <a:ln cap="flat" cmpd="sng" w="9525">
            <a:solidFill>
              <a:srgbClr val="F5821F"/>
            </a:solidFill>
            <a:prstDash val="solid"/>
            <a:round/>
            <a:headEnd len="sm" w="sm" type="none"/>
            <a:tailEnd len="sm" w="sm" type="none"/>
          </a:ln>
        </p:spPr>
      </p:cxnSp>
      <p:sp>
        <p:nvSpPr>
          <p:cNvPr id="392" name="Google Shape;392;p53"/>
          <p:cNvSpPr/>
          <p:nvPr/>
        </p:nvSpPr>
        <p:spPr>
          <a:xfrm>
            <a:off x="377946" y="1246901"/>
            <a:ext cx="257406" cy="412879"/>
          </a:xfrm>
          <a:custGeom>
            <a:rect b="b" l="l" r="r" t="t"/>
            <a:pathLst>
              <a:path extrusionOk="0" h="209583" w="130663">
                <a:moveTo>
                  <a:pt x="65331" y="12280"/>
                </a:moveTo>
                <a:lnTo>
                  <a:pt x="68049" y="12313"/>
                </a:lnTo>
                <a:lnTo>
                  <a:pt x="73420" y="12870"/>
                </a:lnTo>
                <a:lnTo>
                  <a:pt x="78594" y="13918"/>
                </a:lnTo>
                <a:lnTo>
                  <a:pt x="83572" y="15489"/>
                </a:lnTo>
                <a:lnTo>
                  <a:pt x="88320" y="17487"/>
                </a:lnTo>
                <a:lnTo>
                  <a:pt x="92839" y="19943"/>
                </a:lnTo>
                <a:lnTo>
                  <a:pt x="97064" y="22825"/>
                </a:lnTo>
                <a:lnTo>
                  <a:pt x="100993" y="26067"/>
                </a:lnTo>
                <a:lnTo>
                  <a:pt x="104595" y="29669"/>
                </a:lnTo>
                <a:lnTo>
                  <a:pt x="107837" y="33599"/>
                </a:lnTo>
                <a:lnTo>
                  <a:pt x="110719" y="37823"/>
                </a:lnTo>
                <a:lnTo>
                  <a:pt x="113175" y="42342"/>
                </a:lnTo>
                <a:lnTo>
                  <a:pt x="115173" y="47091"/>
                </a:lnTo>
                <a:lnTo>
                  <a:pt x="116745" y="52068"/>
                </a:lnTo>
                <a:lnTo>
                  <a:pt x="117793" y="57242"/>
                </a:lnTo>
                <a:lnTo>
                  <a:pt x="118349" y="62613"/>
                </a:lnTo>
                <a:lnTo>
                  <a:pt x="118382" y="65331"/>
                </a:lnTo>
                <a:lnTo>
                  <a:pt x="118349" y="67001"/>
                </a:lnTo>
                <a:lnTo>
                  <a:pt x="118153" y="70276"/>
                </a:lnTo>
                <a:lnTo>
                  <a:pt x="117760" y="73550"/>
                </a:lnTo>
                <a:lnTo>
                  <a:pt x="117170" y="76727"/>
                </a:lnTo>
                <a:lnTo>
                  <a:pt x="116352" y="79871"/>
                </a:lnTo>
                <a:lnTo>
                  <a:pt x="115369" y="82982"/>
                </a:lnTo>
                <a:lnTo>
                  <a:pt x="114223" y="85994"/>
                </a:lnTo>
                <a:lnTo>
                  <a:pt x="112880" y="88909"/>
                </a:lnTo>
                <a:lnTo>
                  <a:pt x="111341" y="91758"/>
                </a:lnTo>
                <a:lnTo>
                  <a:pt x="109671" y="94509"/>
                </a:lnTo>
                <a:lnTo>
                  <a:pt x="107805" y="97129"/>
                </a:lnTo>
                <a:lnTo>
                  <a:pt x="105774" y="99650"/>
                </a:lnTo>
                <a:lnTo>
                  <a:pt x="103613" y="102073"/>
                </a:lnTo>
                <a:lnTo>
                  <a:pt x="101288" y="104366"/>
                </a:lnTo>
                <a:lnTo>
                  <a:pt x="98799" y="106494"/>
                </a:lnTo>
                <a:lnTo>
                  <a:pt x="96179" y="108525"/>
                </a:lnTo>
                <a:lnTo>
                  <a:pt x="94804" y="109441"/>
                </a:lnTo>
                <a:lnTo>
                  <a:pt x="94182" y="109900"/>
                </a:lnTo>
                <a:lnTo>
                  <a:pt x="93167" y="111013"/>
                </a:lnTo>
                <a:lnTo>
                  <a:pt x="92479" y="112323"/>
                </a:lnTo>
                <a:lnTo>
                  <a:pt x="92119" y="113797"/>
                </a:lnTo>
                <a:lnTo>
                  <a:pt x="92086" y="114550"/>
                </a:lnTo>
                <a:lnTo>
                  <a:pt x="92086" y="118382"/>
                </a:lnTo>
                <a:lnTo>
                  <a:pt x="84620" y="118382"/>
                </a:lnTo>
                <a:lnTo>
                  <a:pt x="84620" y="94181"/>
                </a:lnTo>
                <a:lnTo>
                  <a:pt x="93429" y="85372"/>
                </a:lnTo>
                <a:lnTo>
                  <a:pt x="93854" y="84914"/>
                </a:lnTo>
                <a:lnTo>
                  <a:pt x="94542" y="83866"/>
                </a:lnTo>
                <a:lnTo>
                  <a:pt x="95000" y="82752"/>
                </a:lnTo>
                <a:lnTo>
                  <a:pt x="95230" y="81606"/>
                </a:lnTo>
                <a:lnTo>
                  <a:pt x="95230" y="80427"/>
                </a:lnTo>
                <a:lnTo>
                  <a:pt x="95000" y="79281"/>
                </a:lnTo>
                <a:lnTo>
                  <a:pt x="94542" y="78168"/>
                </a:lnTo>
                <a:lnTo>
                  <a:pt x="93854" y="77153"/>
                </a:lnTo>
                <a:lnTo>
                  <a:pt x="93429" y="76694"/>
                </a:lnTo>
                <a:lnTo>
                  <a:pt x="92970" y="76236"/>
                </a:lnTo>
                <a:lnTo>
                  <a:pt x="91955" y="75581"/>
                </a:lnTo>
                <a:lnTo>
                  <a:pt x="90842" y="75122"/>
                </a:lnTo>
                <a:lnTo>
                  <a:pt x="89695" y="74893"/>
                </a:lnTo>
                <a:lnTo>
                  <a:pt x="88516" y="74893"/>
                </a:lnTo>
                <a:lnTo>
                  <a:pt x="87338" y="75122"/>
                </a:lnTo>
                <a:lnTo>
                  <a:pt x="86224" y="75581"/>
                </a:lnTo>
                <a:lnTo>
                  <a:pt x="85209" y="76236"/>
                </a:lnTo>
                <a:lnTo>
                  <a:pt x="84751" y="76694"/>
                </a:lnTo>
                <a:lnTo>
                  <a:pt x="74140" y="87304"/>
                </a:lnTo>
                <a:lnTo>
                  <a:pt x="73715" y="87730"/>
                </a:lnTo>
                <a:lnTo>
                  <a:pt x="73060" y="88745"/>
                </a:lnTo>
                <a:lnTo>
                  <a:pt x="72601" y="89859"/>
                </a:lnTo>
                <a:lnTo>
                  <a:pt x="72372" y="91038"/>
                </a:lnTo>
                <a:lnTo>
                  <a:pt x="72339" y="91627"/>
                </a:lnTo>
                <a:lnTo>
                  <a:pt x="72339" y="118382"/>
                </a:lnTo>
                <a:lnTo>
                  <a:pt x="58323" y="118382"/>
                </a:lnTo>
                <a:lnTo>
                  <a:pt x="58323" y="91627"/>
                </a:lnTo>
                <a:lnTo>
                  <a:pt x="58291" y="91038"/>
                </a:lnTo>
                <a:lnTo>
                  <a:pt x="58061" y="89859"/>
                </a:lnTo>
                <a:lnTo>
                  <a:pt x="57603" y="88745"/>
                </a:lnTo>
                <a:lnTo>
                  <a:pt x="56948" y="87730"/>
                </a:lnTo>
                <a:lnTo>
                  <a:pt x="56522" y="87304"/>
                </a:lnTo>
                <a:lnTo>
                  <a:pt x="45912" y="76694"/>
                </a:lnTo>
                <a:lnTo>
                  <a:pt x="45454" y="76236"/>
                </a:lnTo>
                <a:lnTo>
                  <a:pt x="44406" y="75581"/>
                </a:lnTo>
                <a:lnTo>
                  <a:pt x="43325" y="75122"/>
                </a:lnTo>
                <a:lnTo>
                  <a:pt x="42146" y="74893"/>
                </a:lnTo>
                <a:lnTo>
                  <a:pt x="40967" y="74893"/>
                </a:lnTo>
                <a:lnTo>
                  <a:pt x="39821" y="75122"/>
                </a:lnTo>
                <a:lnTo>
                  <a:pt x="38708" y="75581"/>
                </a:lnTo>
                <a:lnTo>
                  <a:pt x="37693" y="76236"/>
                </a:lnTo>
                <a:lnTo>
                  <a:pt x="37234" y="76694"/>
                </a:lnTo>
                <a:lnTo>
                  <a:pt x="36776" y="77153"/>
                </a:lnTo>
                <a:lnTo>
                  <a:pt x="36121" y="78168"/>
                </a:lnTo>
                <a:lnTo>
                  <a:pt x="35662" y="79281"/>
                </a:lnTo>
                <a:lnTo>
                  <a:pt x="35433" y="80427"/>
                </a:lnTo>
                <a:lnTo>
                  <a:pt x="35433" y="81606"/>
                </a:lnTo>
                <a:lnTo>
                  <a:pt x="35662" y="82785"/>
                </a:lnTo>
                <a:lnTo>
                  <a:pt x="36121" y="83866"/>
                </a:lnTo>
                <a:lnTo>
                  <a:pt x="36776" y="84914"/>
                </a:lnTo>
                <a:lnTo>
                  <a:pt x="37234" y="85372"/>
                </a:lnTo>
                <a:lnTo>
                  <a:pt x="46043" y="94181"/>
                </a:lnTo>
                <a:lnTo>
                  <a:pt x="46043" y="118382"/>
                </a:lnTo>
                <a:lnTo>
                  <a:pt x="38577" y="118382"/>
                </a:lnTo>
                <a:lnTo>
                  <a:pt x="38577" y="114550"/>
                </a:lnTo>
                <a:lnTo>
                  <a:pt x="38544" y="113797"/>
                </a:lnTo>
                <a:lnTo>
                  <a:pt x="38184" y="112323"/>
                </a:lnTo>
                <a:lnTo>
                  <a:pt x="37496" y="111013"/>
                </a:lnTo>
                <a:lnTo>
                  <a:pt x="36481" y="109900"/>
                </a:lnTo>
                <a:lnTo>
                  <a:pt x="35859" y="109441"/>
                </a:lnTo>
                <a:lnTo>
                  <a:pt x="34483" y="108492"/>
                </a:lnTo>
                <a:lnTo>
                  <a:pt x="31864" y="106494"/>
                </a:lnTo>
                <a:lnTo>
                  <a:pt x="29375" y="104366"/>
                </a:lnTo>
                <a:lnTo>
                  <a:pt x="27050" y="102073"/>
                </a:lnTo>
                <a:lnTo>
                  <a:pt x="24888" y="99650"/>
                </a:lnTo>
                <a:lnTo>
                  <a:pt x="22858" y="97129"/>
                </a:lnTo>
                <a:lnTo>
                  <a:pt x="20992" y="94476"/>
                </a:lnTo>
                <a:lnTo>
                  <a:pt x="19321" y="91758"/>
                </a:lnTo>
                <a:lnTo>
                  <a:pt x="17782" y="88909"/>
                </a:lnTo>
                <a:lnTo>
                  <a:pt x="16440" y="85962"/>
                </a:lnTo>
                <a:lnTo>
                  <a:pt x="15293" y="82949"/>
                </a:lnTo>
                <a:lnTo>
                  <a:pt x="14311" y="79871"/>
                </a:lnTo>
                <a:lnTo>
                  <a:pt x="13492" y="76727"/>
                </a:lnTo>
                <a:lnTo>
                  <a:pt x="12903" y="73518"/>
                </a:lnTo>
                <a:lnTo>
                  <a:pt x="12510" y="70276"/>
                </a:lnTo>
                <a:lnTo>
                  <a:pt x="12313" y="67001"/>
                </a:lnTo>
                <a:lnTo>
                  <a:pt x="12281" y="65331"/>
                </a:lnTo>
                <a:lnTo>
                  <a:pt x="12313" y="62580"/>
                </a:lnTo>
                <a:lnTo>
                  <a:pt x="12870" y="57242"/>
                </a:lnTo>
                <a:lnTo>
                  <a:pt x="13918" y="52068"/>
                </a:lnTo>
                <a:lnTo>
                  <a:pt x="15490" y="47091"/>
                </a:lnTo>
                <a:lnTo>
                  <a:pt x="17488" y="42342"/>
                </a:lnTo>
                <a:lnTo>
                  <a:pt x="19944" y="37823"/>
                </a:lnTo>
                <a:lnTo>
                  <a:pt x="22825" y="33599"/>
                </a:lnTo>
                <a:lnTo>
                  <a:pt x="26067" y="29669"/>
                </a:lnTo>
                <a:lnTo>
                  <a:pt x="29670" y="26067"/>
                </a:lnTo>
                <a:lnTo>
                  <a:pt x="33599" y="22825"/>
                </a:lnTo>
                <a:lnTo>
                  <a:pt x="37824" y="19943"/>
                </a:lnTo>
                <a:lnTo>
                  <a:pt x="42343" y="17487"/>
                </a:lnTo>
                <a:lnTo>
                  <a:pt x="47091" y="15489"/>
                </a:lnTo>
                <a:lnTo>
                  <a:pt x="52069" y="13918"/>
                </a:lnTo>
                <a:lnTo>
                  <a:pt x="57243" y="12870"/>
                </a:lnTo>
                <a:lnTo>
                  <a:pt x="62613" y="12313"/>
                </a:lnTo>
                <a:lnTo>
                  <a:pt x="65331" y="12280"/>
                </a:lnTo>
                <a:close/>
                <a:moveTo>
                  <a:pt x="91627" y="130662"/>
                </a:moveTo>
                <a:lnTo>
                  <a:pt x="92348" y="130694"/>
                </a:lnTo>
                <a:lnTo>
                  <a:pt x="93723" y="130956"/>
                </a:lnTo>
                <a:lnTo>
                  <a:pt x="95000" y="131513"/>
                </a:lnTo>
                <a:lnTo>
                  <a:pt x="96114" y="132266"/>
                </a:lnTo>
                <a:lnTo>
                  <a:pt x="97064" y="133216"/>
                </a:lnTo>
                <a:lnTo>
                  <a:pt x="97817" y="134329"/>
                </a:lnTo>
                <a:lnTo>
                  <a:pt x="98341" y="135574"/>
                </a:lnTo>
                <a:lnTo>
                  <a:pt x="98635" y="136949"/>
                </a:lnTo>
                <a:lnTo>
                  <a:pt x="98668" y="137670"/>
                </a:lnTo>
                <a:lnTo>
                  <a:pt x="98635" y="138390"/>
                </a:lnTo>
                <a:lnTo>
                  <a:pt x="98341" y="139766"/>
                </a:lnTo>
                <a:lnTo>
                  <a:pt x="97817" y="141010"/>
                </a:lnTo>
                <a:lnTo>
                  <a:pt x="97064" y="142156"/>
                </a:lnTo>
                <a:lnTo>
                  <a:pt x="96114" y="143106"/>
                </a:lnTo>
                <a:lnTo>
                  <a:pt x="95000" y="143859"/>
                </a:lnTo>
                <a:lnTo>
                  <a:pt x="93723" y="144383"/>
                </a:lnTo>
                <a:lnTo>
                  <a:pt x="92348" y="144678"/>
                </a:lnTo>
                <a:lnTo>
                  <a:pt x="38315" y="144678"/>
                </a:lnTo>
                <a:lnTo>
                  <a:pt x="36939" y="144383"/>
                </a:lnTo>
                <a:lnTo>
                  <a:pt x="35662" y="143859"/>
                </a:lnTo>
                <a:lnTo>
                  <a:pt x="34549" y="143106"/>
                </a:lnTo>
                <a:lnTo>
                  <a:pt x="33599" y="142156"/>
                </a:lnTo>
                <a:lnTo>
                  <a:pt x="32846" y="141010"/>
                </a:lnTo>
                <a:lnTo>
                  <a:pt x="32322" y="139766"/>
                </a:lnTo>
                <a:lnTo>
                  <a:pt x="32027" y="138390"/>
                </a:lnTo>
                <a:lnTo>
                  <a:pt x="31995" y="137670"/>
                </a:lnTo>
                <a:lnTo>
                  <a:pt x="32027" y="136949"/>
                </a:lnTo>
                <a:lnTo>
                  <a:pt x="32322" y="135574"/>
                </a:lnTo>
                <a:lnTo>
                  <a:pt x="32846" y="134329"/>
                </a:lnTo>
                <a:lnTo>
                  <a:pt x="33599" y="133216"/>
                </a:lnTo>
                <a:lnTo>
                  <a:pt x="34549" y="132266"/>
                </a:lnTo>
                <a:lnTo>
                  <a:pt x="35662" y="131513"/>
                </a:lnTo>
                <a:lnTo>
                  <a:pt x="36939" y="130956"/>
                </a:lnTo>
                <a:lnTo>
                  <a:pt x="38315" y="130694"/>
                </a:lnTo>
                <a:lnTo>
                  <a:pt x="39035" y="130662"/>
                </a:lnTo>
                <a:close/>
                <a:moveTo>
                  <a:pt x="91627" y="156958"/>
                </a:moveTo>
                <a:lnTo>
                  <a:pt x="92348" y="156991"/>
                </a:lnTo>
                <a:lnTo>
                  <a:pt x="93723" y="157285"/>
                </a:lnTo>
                <a:lnTo>
                  <a:pt x="95000" y="157809"/>
                </a:lnTo>
                <a:lnTo>
                  <a:pt x="96114" y="158562"/>
                </a:lnTo>
                <a:lnTo>
                  <a:pt x="97064" y="159512"/>
                </a:lnTo>
                <a:lnTo>
                  <a:pt x="97817" y="160626"/>
                </a:lnTo>
                <a:lnTo>
                  <a:pt x="98341" y="161903"/>
                </a:lnTo>
                <a:lnTo>
                  <a:pt x="98635" y="163278"/>
                </a:lnTo>
                <a:lnTo>
                  <a:pt x="98668" y="163999"/>
                </a:lnTo>
                <a:lnTo>
                  <a:pt x="98635" y="164686"/>
                </a:lnTo>
                <a:lnTo>
                  <a:pt x="98341" y="166062"/>
                </a:lnTo>
                <a:lnTo>
                  <a:pt x="97817" y="167339"/>
                </a:lnTo>
                <a:lnTo>
                  <a:pt x="97064" y="168452"/>
                </a:lnTo>
                <a:lnTo>
                  <a:pt x="96114" y="169402"/>
                </a:lnTo>
                <a:lnTo>
                  <a:pt x="95000" y="170155"/>
                </a:lnTo>
                <a:lnTo>
                  <a:pt x="93723" y="170679"/>
                </a:lnTo>
                <a:lnTo>
                  <a:pt x="92348" y="170974"/>
                </a:lnTo>
                <a:lnTo>
                  <a:pt x="91627" y="171006"/>
                </a:lnTo>
                <a:lnTo>
                  <a:pt x="39035" y="171006"/>
                </a:lnTo>
                <a:lnTo>
                  <a:pt x="38315" y="170974"/>
                </a:lnTo>
                <a:lnTo>
                  <a:pt x="36939" y="170679"/>
                </a:lnTo>
                <a:lnTo>
                  <a:pt x="35662" y="170155"/>
                </a:lnTo>
                <a:lnTo>
                  <a:pt x="34549" y="169402"/>
                </a:lnTo>
                <a:lnTo>
                  <a:pt x="33599" y="168452"/>
                </a:lnTo>
                <a:lnTo>
                  <a:pt x="32846" y="167339"/>
                </a:lnTo>
                <a:lnTo>
                  <a:pt x="32322" y="166062"/>
                </a:lnTo>
                <a:lnTo>
                  <a:pt x="32027" y="164686"/>
                </a:lnTo>
                <a:lnTo>
                  <a:pt x="31995" y="163999"/>
                </a:lnTo>
                <a:lnTo>
                  <a:pt x="32027" y="163278"/>
                </a:lnTo>
                <a:lnTo>
                  <a:pt x="32322" y="161903"/>
                </a:lnTo>
                <a:lnTo>
                  <a:pt x="32846" y="160626"/>
                </a:lnTo>
                <a:lnTo>
                  <a:pt x="33599" y="159512"/>
                </a:lnTo>
                <a:lnTo>
                  <a:pt x="34549" y="158562"/>
                </a:lnTo>
                <a:lnTo>
                  <a:pt x="35662" y="157809"/>
                </a:lnTo>
                <a:lnTo>
                  <a:pt x="36939" y="157285"/>
                </a:lnTo>
                <a:lnTo>
                  <a:pt x="38315" y="156991"/>
                </a:lnTo>
                <a:lnTo>
                  <a:pt x="39035" y="156958"/>
                </a:lnTo>
                <a:close/>
                <a:moveTo>
                  <a:pt x="84554" y="183287"/>
                </a:moveTo>
                <a:lnTo>
                  <a:pt x="84030" y="184793"/>
                </a:lnTo>
                <a:lnTo>
                  <a:pt x="82589" y="187609"/>
                </a:lnTo>
                <a:lnTo>
                  <a:pt x="80755" y="190131"/>
                </a:lnTo>
                <a:lnTo>
                  <a:pt x="78561" y="192358"/>
                </a:lnTo>
                <a:lnTo>
                  <a:pt x="76040" y="194224"/>
                </a:lnTo>
                <a:lnTo>
                  <a:pt x="73256" y="195698"/>
                </a:lnTo>
                <a:lnTo>
                  <a:pt x="70211" y="196713"/>
                </a:lnTo>
                <a:lnTo>
                  <a:pt x="67001" y="197270"/>
                </a:lnTo>
                <a:lnTo>
                  <a:pt x="65331" y="197303"/>
                </a:lnTo>
                <a:lnTo>
                  <a:pt x="63661" y="197270"/>
                </a:lnTo>
                <a:lnTo>
                  <a:pt x="60452" y="196713"/>
                </a:lnTo>
                <a:lnTo>
                  <a:pt x="57407" y="195698"/>
                </a:lnTo>
                <a:lnTo>
                  <a:pt x="54623" y="194224"/>
                </a:lnTo>
                <a:lnTo>
                  <a:pt x="52101" y="192358"/>
                </a:lnTo>
                <a:lnTo>
                  <a:pt x="49907" y="190131"/>
                </a:lnTo>
                <a:lnTo>
                  <a:pt x="48074" y="187609"/>
                </a:lnTo>
                <a:lnTo>
                  <a:pt x="46633" y="184793"/>
                </a:lnTo>
                <a:lnTo>
                  <a:pt x="46109" y="183287"/>
                </a:lnTo>
                <a:close/>
                <a:moveTo>
                  <a:pt x="63661" y="0"/>
                </a:moveTo>
                <a:lnTo>
                  <a:pt x="60321" y="196"/>
                </a:lnTo>
                <a:lnTo>
                  <a:pt x="57014" y="524"/>
                </a:lnTo>
                <a:lnTo>
                  <a:pt x="53772" y="1015"/>
                </a:lnTo>
                <a:lnTo>
                  <a:pt x="50595" y="1670"/>
                </a:lnTo>
                <a:lnTo>
                  <a:pt x="47451" y="2489"/>
                </a:lnTo>
                <a:lnTo>
                  <a:pt x="44406" y="3438"/>
                </a:lnTo>
                <a:lnTo>
                  <a:pt x="41393" y="4519"/>
                </a:lnTo>
                <a:lnTo>
                  <a:pt x="38479" y="5764"/>
                </a:lnTo>
                <a:lnTo>
                  <a:pt x="35597" y="7139"/>
                </a:lnTo>
                <a:lnTo>
                  <a:pt x="31471" y="9464"/>
                </a:lnTo>
                <a:lnTo>
                  <a:pt x="26264" y="12968"/>
                </a:lnTo>
                <a:lnTo>
                  <a:pt x="21417" y="16963"/>
                </a:lnTo>
                <a:lnTo>
                  <a:pt x="16964" y="21417"/>
                </a:lnTo>
                <a:lnTo>
                  <a:pt x="12968" y="26263"/>
                </a:lnTo>
                <a:lnTo>
                  <a:pt x="9464" y="31470"/>
                </a:lnTo>
                <a:lnTo>
                  <a:pt x="7139" y="35596"/>
                </a:lnTo>
                <a:lnTo>
                  <a:pt x="5764" y="38478"/>
                </a:lnTo>
                <a:lnTo>
                  <a:pt x="4520" y="41393"/>
                </a:lnTo>
                <a:lnTo>
                  <a:pt x="3439" y="44405"/>
                </a:lnTo>
                <a:lnTo>
                  <a:pt x="2489" y="47451"/>
                </a:lnTo>
                <a:lnTo>
                  <a:pt x="1671" y="50595"/>
                </a:lnTo>
                <a:lnTo>
                  <a:pt x="1016" y="53771"/>
                </a:lnTo>
                <a:lnTo>
                  <a:pt x="524" y="57013"/>
                </a:lnTo>
                <a:lnTo>
                  <a:pt x="197" y="60321"/>
                </a:lnTo>
                <a:lnTo>
                  <a:pt x="1" y="63661"/>
                </a:lnTo>
                <a:lnTo>
                  <a:pt x="1" y="65331"/>
                </a:lnTo>
                <a:lnTo>
                  <a:pt x="33" y="67263"/>
                </a:lnTo>
                <a:lnTo>
                  <a:pt x="262" y="71127"/>
                </a:lnTo>
                <a:lnTo>
                  <a:pt x="688" y="74926"/>
                </a:lnTo>
                <a:lnTo>
                  <a:pt x="1376" y="78692"/>
                </a:lnTo>
                <a:lnTo>
                  <a:pt x="2260" y="82359"/>
                </a:lnTo>
                <a:lnTo>
                  <a:pt x="3341" y="85994"/>
                </a:lnTo>
                <a:lnTo>
                  <a:pt x="4618" y="89531"/>
                </a:lnTo>
                <a:lnTo>
                  <a:pt x="6124" y="93002"/>
                </a:lnTo>
                <a:lnTo>
                  <a:pt x="7827" y="96343"/>
                </a:lnTo>
                <a:lnTo>
                  <a:pt x="9694" y="99617"/>
                </a:lnTo>
                <a:lnTo>
                  <a:pt x="11757" y="102761"/>
                </a:lnTo>
                <a:lnTo>
                  <a:pt x="14016" y="105807"/>
                </a:lnTo>
                <a:lnTo>
                  <a:pt x="16440" y="108688"/>
                </a:lnTo>
                <a:lnTo>
                  <a:pt x="19059" y="111472"/>
                </a:lnTo>
                <a:lnTo>
                  <a:pt x="21843" y="114092"/>
                </a:lnTo>
                <a:lnTo>
                  <a:pt x="24757" y="116548"/>
                </a:lnTo>
                <a:lnTo>
                  <a:pt x="26297" y="117727"/>
                </a:lnTo>
                <a:lnTo>
                  <a:pt x="26297" y="123195"/>
                </a:lnTo>
                <a:lnTo>
                  <a:pt x="25576" y="123850"/>
                </a:lnTo>
                <a:lnTo>
                  <a:pt x="24201" y="125324"/>
                </a:lnTo>
                <a:lnTo>
                  <a:pt x="22989" y="126929"/>
                </a:lnTo>
                <a:lnTo>
                  <a:pt x="21941" y="128664"/>
                </a:lnTo>
                <a:lnTo>
                  <a:pt x="21090" y="130531"/>
                </a:lnTo>
                <a:lnTo>
                  <a:pt x="20435" y="132463"/>
                </a:lnTo>
                <a:lnTo>
                  <a:pt x="19976" y="134493"/>
                </a:lnTo>
                <a:lnTo>
                  <a:pt x="19747" y="136589"/>
                </a:lnTo>
                <a:lnTo>
                  <a:pt x="19747" y="137670"/>
                </a:lnTo>
                <a:lnTo>
                  <a:pt x="19747" y="138619"/>
                </a:lnTo>
                <a:lnTo>
                  <a:pt x="19944" y="140486"/>
                </a:lnTo>
                <a:lnTo>
                  <a:pt x="20271" y="142287"/>
                </a:lnTo>
                <a:lnTo>
                  <a:pt x="20795" y="144023"/>
                </a:lnTo>
                <a:lnTo>
                  <a:pt x="21483" y="145693"/>
                </a:lnTo>
                <a:lnTo>
                  <a:pt x="22301" y="147265"/>
                </a:lnTo>
                <a:lnTo>
                  <a:pt x="23251" y="148771"/>
                </a:lnTo>
                <a:lnTo>
                  <a:pt x="24332" y="150179"/>
                </a:lnTo>
                <a:lnTo>
                  <a:pt x="24921" y="150834"/>
                </a:lnTo>
                <a:lnTo>
                  <a:pt x="24332" y="151489"/>
                </a:lnTo>
                <a:lnTo>
                  <a:pt x="23251" y="152897"/>
                </a:lnTo>
                <a:lnTo>
                  <a:pt x="22301" y="154371"/>
                </a:lnTo>
                <a:lnTo>
                  <a:pt x="21483" y="155975"/>
                </a:lnTo>
                <a:lnTo>
                  <a:pt x="20795" y="157646"/>
                </a:lnTo>
                <a:lnTo>
                  <a:pt x="20271" y="159381"/>
                </a:lnTo>
                <a:lnTo>
                  <a:pt x="19944" y="161182"/>
                </a:lnTo>
                <a:lnTo>
                  <a:pt x="19747" y="163049"/>
                </a:lnTo>
                <a:lnTo>
                  <a:pt x="19747" y="163999"/>
                </a:lnTo>
                <a:lnTo>
                  <a:pt x="19780" y="165603"/>
                </a:lnTo>
                <a:lnTo>
                  <a:pt x="20304" y="168681"/>
                </a:lnTo>
                <a:lnTo>
                  <a:pt x="21286" y="171596"/>
                </a:lnTo>
                <a:lnTo>
                  <a:pt x="22694" y="174281"/>
                </a:lnTo>
                <a:lnTo>
                  <a:pt x="24528" y="176704"/>
                </a:lnTo>
                <a:lnTo>
                  <a:pt x="26690" y="178800"/>
                </a:lnTo>
                <a:lnTo>
                  <a:pt x="29146" y="180569"/>
                </a:lnTo>
                <a:lnTo>
                  <a:pt x="31864" y="181911"/>
                </a:lnTo>
                <a:lnTo>
                  <a:pt x="33337" y="182402"/>
                </a:lnTo>
                <a:lnTo>
                  <a:pt x="33599" y="183843"/>
                </a:lnTo>
                <a:lnTo>
                  <a:pt x="34320" y="186660"/>
                </a:lnTo>
                <a:lnTo>
                  <a:pt x="35269" y="189345"/>
                </a:lnTo>
                <a:lnTo>
                  <a:pt x="36448" y="191899"/>
                </a:lnTo>
                <a:lnTo>
                  <a:pt x="37856" y="194355"/>
                </a:lnTo>
                <a:lnTo>
                  <a:pt x="39428" y="196680"/>
                </a:lnTo>
                <a:lnTo>
                  <a:pt x="41229" y="198842"/>
                </a:lnTo>
                <a:lnTo>
                  <a:pt x="43194" y="200839"/>
                </a:lnTo>
                <a:lnTo>
                  <a:pt x="45323" y="202673"/>
                </a:lnTo>
                <a:lnTo>
                  <a:pt x="47582" y="204310"/>
                </a:lnTo>
                <a:lnTo>
                  <a:pt x="50006" y="205751"/>
                </a:lnTo>
                <a:lnTo>
                  <a:pt x="52560" y="206963"/>
                </a:lnTo>
                <a:lnTo>
                  <a:pt x="55245" y="207978"/>
                </a:lnTo>
                <a:lnTo>
                  <a:pt x="58029" y="208764"/>
                </a:lnTo>
                <a:lnTo>
                  <a:pt x="60878" y="209288"/>
                </a:lnTo>
                <a:lnTo>
                  <a:pt x="63825" y="209550"/>
                </a:lnTo>
                <a:lnTo>
                  <a:pt x="65331" y="209583"/>
                </a:lnTo>
                <a:lnTo>
                  <a:pt x="66838" y="209550"/>
                </a:lnTo>
                <a:lnTo>
                  <a:pt x="69785" y="209288"/>
                </a:lnTo>
                <a:lnTo>
                  <a:pt x="72634" y="208764"/>
                </a:lnTo>
                <a:lnTo>
                  <a:pt x="75418" y="207978"/>
                </a:lnTo>
                <a:lnTo>
                  <a:pt x="78103" y="206963"/>
                </a:lnTo>
                <a:lnTo>
                  <a:pt x="80657" y="205751"/>
                </a:lnTo>
                <a:lnTo>
                  <a:pt x="83080" y="204310"/>
                </a:lnTo>
                <a:lnTo>
                  <a:pt x="85340" y="202673"/>
                </a:lnTo>
                <a:lnTo>
                  <a:pt x="87469" y="200839"/>
                </a:lnTo>
                <a:lnTo>
                  <a:pt x="89433" y="198842"/>
                </a:lnTo>
                <a:lnTo>
                  <a:pt x="91234" y="196680"/>
                </a:lnTo>
                <a:lnTo>
                  <a:pt x="92806" y="194355"/>
                </a:lnTo>
                <a:lnTo>
                  <a:pt x="94215" y="191899"/>
                </a:lnTo>
                <a:lnTo>
                  <a:pt x="95393" y="189345"/>
                </a:lnTo>
                <a:lnTo>
                  <a:pt x="96376" y="186660"/>
                </a:lnTo>
                <a:lnTo>
                  <a:pt x="97096" y="183843"/>
                </a:lnTo>
                <a:lnTo>
                  <a:pt x="97358" y="182402"/>
                </a:lnTo>
                <a:lnTo>
                  <a:pt x="98799" y="181911"/>
                </a:lnTo>
                <a:lnTo>
                  <a:pt x="101517" y="180569"/>
                </a:lnTo>
                <a:lnTo>
                  <a:pt x="104006" y="178800"/>
                </a:lnTo>
                <a:lnTo>
                  <a:pt x="106135" y="176704"/>
                </a:lnTo>
                <a:lnTo>
                  <a:pt x="107968" y="174281"/>
                </a:lnTo>
                <a:lnTo>
                  <a:pt x="109377" y="171596"/>
                </a:lnTo>
                <a:lnTo>
                  <a:pt x="110359" y="168681"/>
                </a:lnTo>
                <a:lnTo>
                  <a:pt x="110883" y="165603"/>
                </a:lnTo>
                <a:lnTo>
                  <a:pt x="110948" y="163999"/>
                </a:lnTo>
                <a:lnTo>
                  <a:pt x="110916" y="163049"/>
                </a:lnTo>
                <a:lnTo>
                  <a:pt x="110719" y="161182"/>
                </a:lnTo>
                <a:lnTo>
                  <a:pt x="110392" y="159381"/>
                </a:lnTo>
                <a:lnTo>
                  <a:pt x="109868" y="157646"/>
                </a:lnTo>
                <a:lnTo>
                  <a:pt x="109180" y="155975"/>
                </a:lnTo>
                <a:lnTo>
                  <a:pt x="108361" y="154371"/>
                </a:lnTo>
                <a:lnTo>
                  <a:pt x="107412" y="152897"/>
                </a:lnTo>
                <a:lnTo>
                  <a:pt x="106331" y="151489"/>
                </a:lnTo>
                <a:lnTo>
                  <a:pt x="105742" y="150834"/>
                </a:lnTo>
                <a:lnTo>
                  <a:pt x="106331" y="150179"/>
                </a:lnTo>
                <a:lnTo>
                  <a:pt x="107412" y="148771"/>
                </a:lnTo>
                <a:lnTo>
                  <a:pt x="108361" y="147265"/>
                </a:lnTo>
                <a:lnTo>
                  <a:pt x="109180" y="145693"/>
                </a:lnTo>
                <a:lnTo>
                  <a:pt x="109868" y="144023"/>
                </a:lnTo>
                <a:lnTo>
                  <a:pt x="110392" y="142287"/>
                </a:lnTo>
                <a:lnTo>
                  <a:pt x="110719" y="140486"/>
                </a:lnTo>
                <a:lnTo>
                  <a:pt x="110916" y="138619"/>
                </a:lnTo>
                <a:lnTo>
                  <a:pt x="110948" y="137670"/>
                </a:lnTo>
                <a:lnTo>
                  <a:pt x="110916" y="136589"/>
                </a:lnTo>
                <a:lnTo>
                  <a:pt x="110686" y="134493"/>
                </a:lnTo>
                <a:lnTo>
                  <a:pt x="110228" y="132463"/>
                </a:lnTo>
                <a:lnTo>
                  <a:pt x="109573" y="130531"/>
                </a:lnTo>
                <a:lnTo>
                  <a:pt x="108722" y="128697"/>
                </a:lnTo>
                <a:lnTo>
                  <a:pt x="107674" y="126961"/>
                </a:lnTo>
                <a:lnTo>
                  <a:pt x="106462" y="125324"/>
                </a:lnTo>
                <a:lnTo>
                  <a:pt x="105087" y="123850"/>
                </a:lnTo>
                <a:lnTo>
                  <a:pt x="104366" y="123195"/>
                </a:lnTo>
                <a:lnTo>
                  <a:pt x="104366" y="117727"/>
                </a:lnTo>
                <a:lnTo>
                  <a:pt x="105905" y="116580"/>
                </a:lnTo>
                <a:lnTo>
                  <a:pt x="108820" y="114092"/>
                </a:lnTo>
                <a:lnTo>
                  <a:pt x="111603" y="111472"/>
                </a:lnTo>
                <a:lnTo>
                  <a:pt x="114223" y="108721"/>
                </a:lnTo>
                <a:lnTo>
                  <a:pt x="116646" y="105807"/>
                </a:lnTo>
                <a:lnTo>
                  <a:pt x="118906" y="102761"/>
                </a:lnTo>
                <a:lnTo>
                  <a:pt x="120969" y="99617"/>
                </a:lnTo>
                <a:lnTo>
                  <a:pt x="122836" y="96375"/>
                </a:lnTo>
                <a:lnTo>
                  <a:pt x="124539" y="93002"/>
                </a:lnTo>
                <a:lnTo>
                  <a:pt x="126045" y="89531"/>
                </a:lnTo>
                <a:lnTo>
                  <a:pt x="127322" y="85994"/>
                </a:lnTo>
                <a:lnTo>
                  <a:pt x="128403" y="82392"/>
                </a:lnTo>
                <a:lnTo>
                  <a:pt x="129287" y="78692"/>
                </a:lnTo>
                <a:lnTo>
                  <a:pt x="129975" y="74926"/>
                </a:lnTo>
                <a:lnTo>
                  <a:pt x="130400" y="71127"/>
                </a:lnTo>
                <a:lnTo>
                  <a:pt x="130630" y="67296"/>
                </a:lnTo>
                <a:lnTo>
                  <a:pt x="130662" y="65331"/>
                </a:lnTo>
                <a:lnTo>
                  <a:pt x="130662" y="63661"/>
                </a:lnTo>
                <a:lnTo>
                  <a:pt x="130466" y="60321"/>
                </a:lnTo>
                <a:lnTo>
                  <a:pt x="130138" y="57013"/>
                </a:lnTo>
                <a:lnTo>
                  <a:pt x="129647" y="53771"/>
                </a:lnTo>
                <a:lnTo>
                  <a:pt x="128992" y="50595"/>
                </a:lnTo>
                <a:lnTo>
                  <a:pt x="128173" y="47484"/>
                </a:lnTo>
                <a:lnTo>
                  <a:pt x="127224" y="44405"/>
                </a:lnTo>
                <a:lnTo>
                  <a:pt x="126143" y="41393"/>
                </a:lnTo>
                <a:lnTo>
                  <a:pt x="124899" y="38478"/>
                </a:lnTo>
                <a:lnTo>
                  <a:pt x="123523" y="35629"/>
                </a:lnTo>
                <a:lnTo>
                  <a:pt x="121198" y="31470"/>
                </a:lnTo>
                <a:lnTo>
                  <a:pt x="117694" y="26263"/>
                </a:lnTo>
                <a:lnTo>
                  <a:pt x="113699" y="21417"/>
                </a:lnTo>
                <a:lnTo>
                  <a:pt x="109246" y="16963"/>
                </a:lnTo>
                <a:lnTo>
                  <a:pt x="104399" y="12968"/>
                </a:lnTo>
                <a:lnTo>
                  <a:pt x="99192" y="9464"/>
                </a:lnTo>
                <a:lnTo>
                  <a:pt x="95066" y="7139"/>
                </a:lnTo>
                <a:lnTo>
                  <a:pt x="92184" y="5764"/>
                </a:lnTo>
                <a:lnTo>
                  <a:pt x="89270" y="4519"/>
                </a:lnTo>
                <a:lnTo>
                  <a:pt x="86257" y="3438"/>
                </a:lnTo>
                <a:lnTo>
                  <a:pt x="83211" y="2489"/>
                </a:lnTo>
                <a:lnTo>
                  <a:pt x="80068" y="1670"/>
                </a:lnTo>
                <a:lnTo>
                  <a:pt x="76891" y="1015"/>
                </a:lnTo>
                <a:lnTo>
                  <a:pt x="73649" y="524"/>
                </a:lnTo>
                <a:lnTo>
                  <a:pt x="70342" y="196"/>
                </a:lnTo>
                <a:lnTo>
                  <a:pt x="6700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93" name="Google Shape;393;p53"/>
          <p:cNvCxnSpPr/>
          <p:nvPr/>
        </p:nvCxnSpPr>
        <p:spPr>
          <a:xfrm>
            <a:off x="1955775" y="882000"/>
            <a:ext cx="0" cy="293100"/>
          </a:xfrm>
          <a:prstGeom prst="straightConnector1">
            <a:avLst/>
          </a:prstGeom>
          <a:noFill/>
          <a:ln cap="flat" cmpd="sng" w="9525">
            <a:solidFill>
              <a:srgbClr val="F9A81A"/>
            </a:solidFill>
            <a:prstDash val="solid"/>
            <a:round/>
            <a:headEnd len="sm" w="sm" type="none"/>
            <a:tailEnd len="sm" w="sm" type="none"/>
          </a:ln>
        </p:spPr>
      </p:cxnSp>
      <p:cxnSp>
        <p:nvCxnSpPr>
          <p:cNvPr id="394" name="Google Shape;394;p53"/>
          <p:cNvCxnSpPr/>
          <p:nvPr/>
        </p:nvCxnSpPr>
        <p:spPr>
          <a:xfrm>
            <a:off x="3404925" y="882000"/>
            <a:ext cx="0" cy="293100"/>
          </a:xfrm>
          <a:prstGeom prst="straightConnector1">
            <a:avLst/>
          </a:prstGeom>
          <a:noFill/>
          <a:ln cap="flat" cmpd="sng" w="9525">
            <a:solidFill>
              <a:srgbClr val="1B132A"/>
            </a:solidFill>
            <a:prstDash val="solid"/>
            <a:round/>
            <a:headEnd len="sm" w="sm" type="none"/>
            <a:tailEnd len="sm" w="sm" type="none"/>
          </a:ln>
        </p:spPr>
      </p:cxnSp>
      <p:cxnSp>
        <p:nvCxnSpPr>
          <p:cNvPr id="395" name="Google Shape;395;p53"/>
          <p:cNvCxnSpPr/>
          <p:nvPr/>
        </p:nvCxnSpPr>
        <p:spPr>
          <a:xfrm>
            <a:off x="4854050" y="882000"/>
            <a:ext cx="0" cy="293100"/>
          </a:xfrm>
          <a:prstGeom prst="straightConnector1">
            <a:avLst/>
          </a:prstGeom>
          <a:noFill/>
          <a:ln cap="flat" cmpd="sng" w="9525">
            <a:solidFill>
              <a:srgbClr val="699ABD"/>
            </a:solidFill>
            <a:prstDash val="solid"/>
            <a:round/>
            <a:headEnd len="sm" w="sm" type="none"/>
            <a:tailEnd len="sm" w="sm" type="none"/>
          </a:ln>
        </p:spPr>
      </p:cxnSp>
      <p:cxnSp>
        <p:nvCxnSpPr>
          <p:cNvPr id="396" name="Google Shape;396;p53"/>
          <p:cNvCxnSpPr/>
          <p:nvPr/>
        </p:nvCxnSpPr>
        <p:spPr>
          <a:xfrm>
            <a:off x="6303200" y="882000"/>
            <a:ext cx="0" cy="293100"/>
          </a:xfrm>
          <a:prstGeom prst="straightConnector1">
            <a:avLst/>
          </a:prstGeom>
          <a:noFill/>
          <a:ln cap="flat" cmpd="sng" w="9525">
            <a:solidFill>
              <a:srgbClr val="F5821F"/>
            </a:solidFill>
            <a:prstDash val="solid"/>
            <a:round/>
            <a:headEnd len="sm" w="sm" type="none"/>
            <a:tailEnd len="sm" w="sm" type="none"/>
          </a:ln>
        </p:spPr>
      </p:cxnSp>
      <p:sp>
        <p:nvSpPr>
          <p:cNvPr id="397" name="Google Shape;397;p53"/>
          <p:cNvSpPr txBox="1"/>
          <p:nvPr/>
        </p:nvSpPr>
        <p:spPr>
          <a:xfrm>
            <a:off x="3318650" y="1588798"/>
            <a:ext cx="2355300" cy="629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r>
              <a:rPr b="1" i="0" lang="en" sz="1500" u="none" cap="none" strike="noStrike">
                <a:solidFill>
                  <a:srgbClr val="353A42"/>
                </a:solidFill>
                <a:latin typeface="Roboto"/>
                <a:ea typeface="Roboto"/>
                <a:cs typeface="Roboto"/>
                <a:sym typeface="Roboto"/>
              </a:rPr>
              <a:t>2015</a:t>
            </a:r>
            <a:endParaRPr b="1" i="0" sz="1500" u="none" cap="none" strike="noStrike">
              <a:solidFill>
                <a:srgbClr val="353A42"/>
              </a:solidFill>
              <a:latin typeface="Roboto"/>
              <a:ea typeface="Roboto"/>
              <a:cs typeface="Roboto"/>
              <a:sym typeface="Roboto"/>
            </a:endParaRPr>
          </a:p>
          <a:p>
            <a:pPr indent="0" lvl="0" marL="0" marR="0" rtl="0" algn="r">
              <a:lnSpc>
                <a:spcPct val="100000"/>
              </a:lnSpc>
              <a:spcBef>
                <a:spcPts val="0"/>
              </a:spcBef>
              <a:spcAft>
                <a:spcPts val="0"/>
              </a:spcAft>
              <a:buClr>
                <a:srgbClr val="000000"/>
              </a:buClr>
              <a:buSzPts val="1100"/>
              <a:buFont typeface="Arial"/>
              <a:buNone/>
            </a:pPr>
            <a:r>
              <a:rPr b="0" i="0" lang="en" sz="1000" u="none" cap="none" strike="noStrike">
                <a:solidFill>
                  <a:srgbClr val="353A42"/>
                </a:solidFill>
                <a:latin typeface="Roboto Light"/>
                <a:ea typeface="Roboto Light"/>
                <a:cs typeface="Roboto Light"/>
                <a:sym typeface="Roboto Light"/>
              </a:rPr>
              <a:t>eXp launches Agent Equity </a:t>
            </a:r>
            <a:endParaRPr b="0" i="0" sz="1000" u="none" cap="none" strike="noStrike">
              <a:solidFill>
                <a:srgbClr val="353A42"/>
              </a:solidFill>
              <a:latin typeface="Roboto Light"/>
              <a:ea typeface="Roboto Light"/>
              <a:cs typeface="Roboto Light"/>
              <a:sym typeface="Roboto Light"/>
            </a:endParaRPr>
          </a:p>
          <a:p>
            <a:pPr indent="0" lvl="0" marL="0" marR="0" rtl="0" algn="r">
              <a:lnSpc>
                <a:spcPct val="100000"/>
              </a:lnSpc>
              <a:spcBef>
                <a:spcPts val="0"/>
              </a:spcBef>
              <a:spcAft>
                <a:spcPts val="0"/>
              </a:spcAft>
              <a:buClr>
                <a:srgbClr val="000000"/>
              </a:buClr>
              <a:buSzPts val="1100"/>
              <a:buFont typeface="Arial"/>
              <a:buNone/>
            </a:pPr>
            <a:r>
              <a:rPr b="0" i="0" lang="en" sz="1000" u="none" cap="none" strike="noStrike">
                <a:solidFill>
                  <a:srgbClr val="353A42"/>
                </a:solidFill>
                <a:latin typeface="Roboto Light"/>
                <a:ea typeface="Roboto Light"/>
                <a:cs typeface="Roboto Light"/>
                <a:sym typeface="Roboto Light"/>
              </a:rPr>
              <a:t>and ICON Agent programs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98" name="Google Shape;398;p53"/>
          <p:cNvCxnSpPr/>
          <p:nvPr/>
        </p:nvCxnSpPr>
        <p:spPr>
          <a:xfrm>
            <a:off x="5712104" y="2183104"/>
            <a:ext cx="634200" cy="0"/>
          </a:xfrm>
          <a:prstGeom prst="straightConnector1">
            <a:avLst/>
          </a:prstGeom>
          <a:noFill/>
          <a:ln cap="flat" cmpd="sng" w="9525">
            <a:solidFill>
              <a:srgbClr val="1B132A"/>
            </a:solidFill>
            <a:prstDash val="solid"/>
            <a:round/>
            <a:headEnd len="sm" w="sm" type="none"/>
            <a:tailEnd len="sm" w="sm" type="none"/>
          </a:ln>
        </p:spPr>
      </p:cxnSp>
      <p:sp>
        <p:nvSpPr>
          <p:cNvPr id="399" name="Google Shape;399;p53"/>
          <p:cNvSpPr txBox="1"/>
          <p:nvPr/>
        </p:nvSpPr>
        <p:spPr>
          <a:xfrm>
            <a:off x="1964450" y="2218410"/>
            <a:ext cx="2355300" cy="629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500"/>
              <a:buFont typeface="Arial"/>
              <a:buNone/>
            </a:pPr>
            <a:r>
              <a:rPr b="1" i="0" lang="en" sz="1500" u="none" cap="none" strike="noStrike">
                <a:solidFill>
                  <a:srgbClr val="353A42"/>
                </a:solidFill>
                <a:latin typeface="Roboto"/>
                <a:ea typeface="Roboto"/>
                <a:cs typeface="Roboto"/>
                <a:sym typeface="Roboto"/>
              </a:rPr>
              <a:t>2016</a:t>
            </a:r>
            <a:endParaRPr b="0" i="0" sz="700" u="none" cap="none" strike="noStrike">
              <a:solidFill>
                <a:srgbClr val="353A42"/>
              </a:solidFill>
              <a:latin typeface="Roboto Light"/>
              <a:ea typeface="Roboto Light"/>
              <a:cs typeface="Roboto Light"/>
              <a:sym typeface="Roboto Light"/>
            </a:endParaRPr>
          </a:p>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353A42"/>
                </a:solidFill>
                <a:latin typeface="Roboto Light"/>
                <a:ea typeface="Roboto Light"/>
                <a:cs typeface="Roboto Light"/>
                <a:sym typeface="Roboto Light"/>
              </a:rPr>
              <a:t>eXp triples agent count </a:t>
            </a:r>
            <a:endParaRPr b="0" i="0" sz="1000" u="none" cap="none" strike="noStrike">
              <a:solidFill>
                <a:srgbClr val="353A42"/>
              </a:solidFill>
              <a:latin typeface="Roboto Light"/>
              <a:ea typeface="Roboto Light"/>
              <a:cs typeface="Roboto Light"/>
              <a:sym typeface="Roboto Light"/>
            </a:endParaRPr>
          </a:p>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353A42"/>
                </a:solidFill>
                <a:latin typeface="Roboto Light"/>
                <a:ea typeface="Roboto Light"/>
                <a:cs typeface="Roboto Light"/>
                <a:sym typeface="Roboto Light"/>
              </a:rPr>
              <a:t>in a single year</a:t>
            </a:r>
            <a:endParaRPr b="1" i="0" sz="1500" u="none" cap="none" strike="noStrike">
              <a:solidFill>
                <a:srgbClr val="353A4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00" name="Google Shape;400;p53"/>
          <p:cNvCxnSpPr/>
          <p:nvPr/>
        </p:nvCxnSpPr>
        <p:spPr>
          <a:xfrm>
            <a:off x="4334525" y="2708025"/>
            <a:ext cx="677700" cy="0"/>
          </a:xfrm>
          <a:prstGeom prst="straightConnector1">
            <a:avLst/>
          </a:prstGeom>
          <a:noFill/>
          <a:ln cap="flat" cmpd="sng" w="9525">
            <a:solidFill>
              <a:srgbClr val="699ABD"/>
            </a:solidFill>
            <a:prstDash val="solid"/>
            <a:round/>
            <a:headEnd len="sm" w="sm" type="none"/>
            <a:tailEnd len="sm" w="sm" type="none"/>
          </a:ln>
        </p:spPr>
      </p:cxnSp>
      <p:sp>
        <p:nvSpPr>
          <p:cNvPr id="401" name="Google Shape;401;p53"/>
          <p:cNvSpPr txBox="1"/>
          <p:nvPr/>
        </p:nvSpPr>
        <p:spPr>
          <a:xfrm>
            <a:off x="1045525" y="2091075"/>
            <a:ext cx="1665000" cy="9594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1" i="0" lang="en" sz="1400" u="none" cap="none" strike="noStrike">
                <a:solidFill>
                  <a:srgbClr val="353A42"/>
                </a:solidFill>
                <a:latin typeface="Roboto"/>
                <a:ea typeface="Roboto"/>
                <a:cs typeface="Roboto"/>
                <a:sym typeface="Roboto"/>
              </a:rPr>
              <a:t>2017</a:t>
            </a:r>
            <a:endParaRPr b="0" i="0" sz="600" u="none" cap="none" strike="noStrike">
              <a:solidFill>
                <a:srgbClr val="353A42"/>
              </a:solidFill>
              <a:latin typeface="Roboto Light"/>
              <a:ea typeface="Roboto Light"/>
              <a:cs typeface="Roboto Light"/>
              <a:sym typeface="Roboto Light"/>
            </a:endParaRPr>
          </a:p>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353A42"/>
                </a:solidFill>
                <a:latin typeface="Roboto Light"/>
                <a:ea typeface="Roboto Light"/>
                <a:cs typeface="Roboto Light"/>
                <a:sym typeface="Roboto Light"/>
              </a:rPr>
              <a:t>eXp exceeds 6,000 agents; named to Glassdoor’s </a:t>
            </a:r>
            <a:endParaRPr b="0" i="0" sz="1000" u="none" cap="none" strike="noStrike">
              <a:solidFill>
                <a:srgbClr val="353A42"/>
              </a:solidFill>
              <a:latin typeface="Roboto Light"/>
              <a:ea typeface="Roboto Light"/>
              <a:cs typeface="Roboto Light"/>
              <a:sym typeface="Roboto Light"/>
            </a:endParaRPr>
          </a:p>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353A42"/>
                </a:solidFill>
                <a:latin typeface="Roboto Light"/>
                <a:ea typeface="Roboto Light"/>
                <a:cs typeface="Roboto Light"/>
                <a:sym typeface="Roboto Light"/>
              </a:rPr>
              <a:t>Best Places to Work list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500"/>
              <a:buFont typeface="Arial"/>
              <a:buNone/>
            </a:pPr>
            <a:r>
              <a:t/>
            </a:r>
            <a:endParaRPr b="1" i="0" sz="1500" u="none" cap="none" strike="noStrike">
              <a:solidFill>
                <a:srgbClr val="353A4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02" name="Google Shape;402;p53"/>
          <p:cNvCxnSpPr>
            <a:stCxn id="401" idx="3"/>
          </p:cNvCxnSpPr>
          <p:nvPr/>
        </p:nvCxnSpPr>
        <p:spPr>
          <a:xfrm>
            <a:off x="2710525" y="2570775"/>
            <a:ext cx="397200" cy="623700"/>
          </a:xfrm>
          <a:prstGeom prst="straightConnector1">
            <a:avLst/>
          </a:prstGeom>
          <a:noFill/>
          <a:ln cap="flat" cmpd="sng" w="9525">
            <a:solidFill>
              <a:srgbClr val="F5821F"/>
            </a:solidFill>
            <a:prstDash val="solid"/>
            <a:round/>
            <a:headEnd len="sm" w="sm" type="none"/>
            <a:tailEnd len="sm" w="sm" type="none"/>
          </a:ln>
        </p:spPr>
      </p:cxnSp>
      <p:grpSp>
        <p:nvGrpSpPr>
          <p:cNvPr id="403" name="Google Shape;403;p53"/>
          <p:cNvGrpSpPr/>
          <p:nvPr/>
        </p:nvGrpSpPr>
        <p:grpSpPr>
          <a:xfrm>
            <a:off x="2314303" y="4288600"/>
            <a:ext cx="573000" cy="573000"/>
            <a:chOff x="3550178" y="4288600"/>
            <a:chExt cx="573000" cy="573000"/>
          </a:xfrm>
        </p:grpSpPr>
        <p:sp>
          <p:nvSpPr>
            <p:cNvPr id="353" name="Google Shape;353;p53"/>
            <p:cNvSpPr/>
            <p:nvPr/>
          </p:nvSpPr>
          <p:spPr>
            <a:xfrm>
              <a:off x="3550178" y="4288600"/>
              <a:ext cx="573000" cy="573000"/>
            </a:xfrm>
            <a:prstGeom prst="ellipse">
              <a:avLst/>
            </a:prstGeom>
            <a:solidFill>
              <a:srgbClr val="F9A81A"/>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4" name="Google Shape;404;p53"/>
            <p:cNvGrpSpPr/>
            <p:nvPr/>
          </p:nvGrpSpPr>
          <p:grpSpPr>
            <a:xfrm>
              <a:off x="3633944" y="4461515"/>
              <a:ext cx="405477" cy="268068"/>
              <a:chOff x="1392275" y="1258050"/>
              <a:chExt cx="4838625" cy="3198900"/>
            </a:xfrm>
          </p:grpSpPr>
          <p:sp>
            <p:nvSpPr>
              <p:cNvPr id="405" name="Google Shape;405;p53"/>
              <p:cNvSpPr/>
              <p:nvPr/>
            </p:nvSpPr>
            <p:spPr>
              <a:xfrm>
                <a:off x="1392275" y="2096500"/>
                <a:ext cx="786475" cy="1277875"/>
              </a:xfrm>
              <a:custGeom>
                <a:rect b="b" l="l" r="r" t="t"/>
                <a:pathLst>
                  <a:path extrusionOk="0" h="51115" w="31459">
                    <a:moveTo>
                      <a:pt x="2760" y="1"/>
                    </a:moveTo>
                    <a:lnTo>
                      <a:pt x="2845" y="680"/>
                    </a:lnTo>
                    <a:lnTo>
                      <a:pt x="2802" y="1911"/>
                    </a:lnTo>
                    <a:lnTo>
                      <a:pt x="2505" y="3100"/>
                    </a:lnTo>
                    <a:lnTo>
                      <a:pt x="1953" y="4204"/>
                    </a:lnTo>
                    <a:lnTo>
                      <a:pt x="1571" y="4756"/>
                    </a:lnTo>
                    <a:lnTo>
                      <a:pt x="680" y="5987"/>
                    </a:lnTo>
                    <a:lnTo>
                      <a:pt x="0" y="7388"/>
                    </a:lnTo>
                    <a:lnTo>
                      <a:pt x="0" y="7685"/>
                    </a:lnTo>
                    <a:lnTo>
                      <a:pt x="298" y="8407"/>
                    </a:lnTo>
                    <a:lnTo>
                      <a:pt x="680" y="9765"/>
                    </a:lnTo>
                    <a:lnTo>
                      <a:pt x="849" y="11166"/>
                    </a:lnTo>
                    <a:lnTo>
                      <a:pt x="722" y="12610"/>
                    </a:lnTo>
                    <a:lnTo>
                      <a:pt x="467" y="13331"/>
                    </a:lnTo>
                    <a:lnTo>
                      <a:pt x="298" y="13798"/>
                    </a:lnTo>
                    <a:lnTo>
                      <a:pt x="213" y="14265"/>
                    </a:lnTo>
                    <a:lnTo>
                      <a:pt x="43" y="14902"/>
                    </a:lnTo>
                    <a:lnTo>
                      <a:pt x="255" y="16048"/>
                    </a:lnTo>
                    <a:lnTo>
                      <a:pt x="637" y="16558"/>
                    </a:lnTo>
                    <a:lnTo>
                      <a:pt x="1189" y="17279"/>
                    </a:lnTo>
                    <a:lnTo>
                      <a:pt x="2081" y="18935"/>
                    </a:lnTo>
                    <a:lnTo>
                      <a:pt x="2335" y="19869"/>
                    </a:lnTo>
                    <a:lnTo>
                      <a:pt x="2420" y="20251"/>
                    </a:lnTo>
                    <a:lnTo>
                      <a:pt x="2972" y="20718"/>
                    </a:lnTo>
                    <a:lnTo>
                      <a:pt x="3439" y="20633"/>
                    </a:lnTo>
                    <a:lnTo>
                      <a:pt x="3609" y="20633"/>
                    </a:lnTo>
                    <a:lnTo>
                      <a:pt x="3821" y="20761"/>
                    </a:lnTo>
                    <a:lnTo>
                      <a:pt x="3864" y="20930"/>
                    </a:lnTo>
                    <a:lnTo>
                      <a:pt x="3906" y="21313"/>
                    </a:lnTo>
                    <a:lnTo>
                      <a:pt x="4118" y="22077"/>
                    </a:lnTo>
                    <a:lnTo>
                      <a:pt x="4033" y="22459"/>
                    </a:lnTo>
                    <a:lnTo>
                      <a:pt x="3949" y="22501"/>
                    </a:lnTo>
                    <a:lnTo>
                      <a:pt x="3779" y="22501"/>
                    </a:lnTo>
                    <a:lnTo>
                      <a:pt x="3439" y="22544"/>
                    </a:lnTo>
                    <a:lnTo>
                      <a:pt x="2972" y="22798"/>
                    </a:lnTo>
                    <a:lnTo>
                      <a:pt x="2760" y="23138"/>
                    </a:lnTo>
                    <a:lnTo>
                      <a:pt x="2802" y="23690"/>
                    </a:lnTo>
                    <a:lnTo>
                      <a:pt x="2930" y="23987"/>
                    </a:lnTo>
                    <a:lnTo>
                      <a:pt x="3312" y="24709"/>
                    </a:lnTo>
                    <a:lnTo>
                      <a:pt x="3864" y="25261"/>
                    </a:lnTo>
                    <a:lnTo>
                      <a:pt x="4246" y="25728"/>
                    </a:lnTo>
                    <a:lnTo>
                      <a:pt x="4373" y="26704"/>
                    </a:lnTo>
                    <a:lnTo>
                      <a:pt x="4076" y="27214"/>
                    </a:lnTo>
                    <a:lnTo>
                      <a:pt x="3864" y="27596"/>
                    </a:lnTo>
                    <a:lnTo>
                      <a:pt x="3694" y="28402"/>
                    </a:lnTo>
                    <a:lnTo>
                      <a:pt x="3779" y="28827"/>
                    </a:lnTo>
                    <a:lnTo>
                      <a:pt x="3991" y="29973"/>
                    </a:lnTo>
                    <a:lnTo>
                      <a:pt x="4670" y="31544"/>
                    </a:lnTo>
                    <a:lnTo>
                      <a:pt x="5350" y="32520"/>
                    </a:lnTo>
                    <a:lnTo>
                      <a:pt x="5774" y="32902"/>
                    </a:lnTo>
                    <a:lnTo>
                      <a:pt x="6283" y="33412"/>
                    </a:lnTo>
                    <a:lnTo>
                      <a:pt x="7005" y="34558"/>
                    </a:lnTo>
                    <a:lnTo>
                      <a:pt x="7217" y="35237"/>
                    </a:lnTo>
                    <a:lnTo>
                      <a:pt x="7600" y="36553"/>
                    </a:lnTo>
                    <a:lnTo>
                      <a:pt x="8151" y="37827"/>
                    </a:lnTo>
                    <a:lnTo>
                      <a:pt x="8491" y="38464"/>
                    </a:lnTo>
                    <a:lnTo>
                      <a:pt x="9213" y="39058"/>
                    </a:lnTo>
                    <a:lnTo>
                      <a:pt x="9850" y="39313"/>
                    </a:lnTo>
                    <a:lnTo>
                      <a:pt x="10189" y="39313"/>
                    </a:lnTo>
                    <a:lnTo>
                      <a:pt x="10826" y="39440"/>
                    </a:lnTo>
                    <a:lnTo>
                      <a:pt x="11845" y="40034"/>
                    </a:lnTo>
                    <a:lnTo>
                      <a:pt x="12269" y="40544"/>
                    </a:lnTo>
                    <a:lnTo>
                      <a:pt x="12609" y="41053"/>
                    </a:lnTo>
                    <a:lnTo>
                      <a:pt x="13543" y="41860"/>
                    </a:lnTo>
                    <a:lnTo>
                      <a:pt x="14095" y="42200"/>
                    </a:lnTo>
                    <a:lnTo>
                      <a:pt x="14435" y="42412"/>
                    </a:lnTo>
                    <a:lnTo>
                      <a:pt x="14902" y="42964"/>
                    </a:lnTo>
                    <a:lnTo>
                      <a:pt x="14944" y="43431"/>
                    </a:lnTo>
                    <a:lnTo>
                      <a:pt x="14986" y="43643"/>
                    </a:lnTo>
                    <a:lnTo>
                      <a:pt x="15241" y="43940"/>
                    </a:lnTo>
                    <a:lnTo>
                      <a:pt x="15453" y="44068"/>
                    </a:lnTo>
                    <a:lnTo>
                      <a:pt x="15920" y="44365"/>
                    </a:lnTo>
                    <a:lnTo>
                      <a:pt x="16345" y="44789"/>
                    </a:lnTo>
                    <a:lnTo>
                      <a:pt x="16812" y="45469"/>
                    </a:lnTo>
                    <a:lnTo>
                      <a:pt x="17321" y="46954"/>
                    </a:lnTo>
                    <a:lnTo>
                      <a:pt x="17491" y="47719"/>
                    </a:lnTo>
                    <a:lnTo>
                      <a:pt x="17661" y="48398"/>
                    </a:lnTo>
                    <a:lnTo>
                      <a:pt x="18043" y="49714"/>
                    </a:lnTo>
                    <a:lnTo>
                      <a:pt x="18425" y="50351"/>
                    </a:lnTo>
                    <a:lnTo>
                      <a:pt x="18552" y="50053"/>
                    </a:lnTo>
                    <a:lnTo>
                      <a:pt x="18977" y="49756"/>
                    </a:lnTo>
                    <a:lnTo>
                      <a:pt x="19317" y="49799"/>
                    </a:lnTo>
                    <a:lnTo>
                      <a:pt x="21779" y="50096"/>
                    </a:lnTo>
                    <a:lnTo>
                      <a:pt x="24241" y="50266"/>
                    </a:lnTo>
                    <a:lnTo>
                      <a:pt x="25303" y="50393"/>
                    </a:lnTo>
                    <a:lnTo>
                      <a:pt x="27510" y="50690"/>
                    </a:lnTo>
                    <a:lnTo>
                      <a:pt x="28614" y="51030"/>
                    </a:lnTo>
                    <a:lnTo>
                      <a:pt x="29038" y="51115"/>
                    </a:lnTo>
                    <a:lnTo>
                      <a:pt x="29463" y="50775"/>
                    </a:lnTo>
                    <a:lnTo>
                      <a:pt x="29378" y="50308"/>
                    </a:lnTo>
                    <a:lnTo>
                      <a:pt x="29293" y="49969"/>
                    </a:lnTo>
                    <a:lnTo>
                      <a:pt x="29081" y="49629"/>
                    </a:lnTo>
                    <a:lnTo>
                      <a:pt x="28826" y="49247"/>
                    </a:lnTo>
                    <a:lnTo>
                      <a:pt x="28741" y="48483"/>
                    </a:lnTo>
                    <a:lnTo>
                      <a:pt x="28869" y="48101"/>
                    </a:lnTo>
                    <a:lnTo>
                      <a:pt x="29166" y="47209"/>
                    </a:lnTo>
                    <a:lnTo>
                      <a:pt x="30057" y="45596"/>
                    </a:lnTo>
                    <a:lnTo>
                      <a:pt x="30652" y="44917"/>
                    </a:lnTo>
                    <a:lnTo>
                      <a:pt x="31034" y="44535"/>
                    </a:lnTo>
                    <a:lnTo>
                      <a:pt x="31416" y="43855"/>
                    </a:lnTo>
                    <a:lnTo>
                      <a:pt x="31458" y="43261"/>
                    </a:lnTo>
                    <a:lnTo>
                      <a:pt x="31076" y="42582"/>
                    </a:lnTo>
                    <a:lnTo>
                      <a:pt x="30737" y="42200"/>
                    </a:lnTo>
                    <a:lnTo>
                      <a:pt x="30439" y="41902"/>
                    </a:lnTo>
                    <a:lnTo>
                      <a:pt x="30015" y="41181"/>
                    </a:lnTo>
                    <a:lnTo>
                      <a:pt x="29972" y="40756"/>
                    </a:lnTo>
                    <a:lnTo>
                      <a:pt x="29888" y="40459"/>
                    </a:lnTo>
                    <a:lnTo>
                      <a:pt x="29718" y="40204"/>
                    </a:lnTo>
                    <a:lnTo>
                      <a:pt x="27765" y="37487"/>
                    </a:lnTo>
                    <a:lnTo>
                      <a:pt x="25854" y="34770"/>
                    </a:lnTo>
                    <a:lnTo>
                      <a:pt x="20123" y="26831"/>
                    </a:lnTo>
                    <a:lnTo>
                      <a:pt x="14435" y="18850"/>
                    </a:lnTo>
                    <a:lnTo>
                      <a:pt x="14052" y="18213"/>
                    </a:lnTo>
                    <a:lnTo>
                      <a:pt x="13798" y="16897"/>
                    </a:lnTo>
                    <a:lnTo>
                      <a:pt x="14010" y="16133"/>
                    </a:lnTo>
                    <a:lnTo>
                      <a:pt x="14392" y="15114"/>
                    </a:lnTo>
                    <a:lnTo>
                      <a:pt x="14647" y="14095"/>
                    </a:lnTo>
                    <a:lnTo>
                      <a:pt x="15708" y="9383"/>
                    </a:lnTo>
                    <a:lnTo>
                      <a:pt x="16812" y="4671"/>
                    </a:lnTo>
                    <a:lnTo>
                      <a:pt x="16897" y="4331"/>
                    </a:lnTo>
                    <a:lnTo>
                      <a:pt x="16642" y="4034"/>
                    </a:lnTo>
                    <a:lnTo>
                      <a:pt x="16345" y="3949"/>
                    </a:lnTo>
                    <a:lnTo>
                      <a:pt x="14095" y="3440"/>
                    </a:lnTo>
                    <a:lnTo>
                      <a:pt x="9680" y="2251"/>
                    </a:lnTo>
                    <a:lnTo>
                      <a:pt x="7472" y="1614"/>
                    </a:lnTo>
                    <a:lnTo>
                      <a:pt x="6283" y="1275"/>
                    </a:lnTo>
                    <a:lnTo>
                      <a:pt x="4458" y="850"/>
                    </a:lnTo>
                    <a:lnTo>
                      <a:pt x="3312" y="341"/>
                    </a:lnTo>
                    <a:lnTo>
                      <a:pt x="276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53"/>
              <p:cNvSpPr/>
              <p:nvPr/>
            </p:nvSpPr>
            <p:spPr>
              <a:xfrm>
                <a:off x="5942200" y="1258050"/>
                <a:ext cx="288700" cy="491425"/>
              </a:xfrm>
              <a:custGeom>
                <a:rect b="b" l="l" r="r" t="t"/>
                <a:pathLst>
                  <a:path extrusionOk="0" h="19657" w="11548">
                    <a:moveTo>
                      <a:pt x="4840" y="1"/>
                    </a:moveTo>
                    <a:lnTo>
                      <a:pt x="4161" y="340"/>
                    </a:lnTo>
                    <a:lnTo>
                      <a:pt x="3397" y="425"/>
                    </a:lnTo>
                    <a:lnTo>
                      <a:pt x="2760" y="638"/>
                    </a:lnTo>
                    <a:lnTo>
                      <a:pt x="2166" y="1147"/>
                    </a:lnTo>
                    <a:lnTo>
                      <a:pt x="1954" y="1699"/>
                    </a:lnTo>
                    <a:lnTo>
                      <a:pt x="1911" y="2038"/>
                    </a:lnTo>
                    <a:lnTo>
                      <a:pt x="1826" y="2888"/>
                    </a:lnTo>
                    <a:lnTo>
                      <a:pt x="1656" y="3737"/>
                    </a:lnTo>
                    <a:lnTo>
                      <a:pt x="1359" y="5562"/>
                    </a:lnTo>
                    <a:lnTo>
                      <a:pt x="935" y="8322"/>
                    </a:lnTo>
                    <a:lnTo>
                      <a:pt x="425" y="10147"/>
                    </a:lnTo>
                    <a:lnTo>
                      <a:pt x="86" y="10996"/>
                    </a:lnTo>
                    <a:lnTo>
                      <a:pt x="1" y="11293"/>
                    </a:lnTo>
                    <a:lnTo>
                      <a:pt x="128" y="11591"/>
                    </a:lnTo>
                    <a:lnTo>
                      <a:pt x="892" y="13458"/>
                    </a:lnTo>
                    <a:lnTo>
                      <a:pt x="2590" y="17109"/>
                    </a:lnTo>
                    <a:lnTo>
                      <a:pt x="3270" y="19020"/>
                    </a:lnTo>
                    <a:lnTo>
                      <a:pt x="3312" y="19275"/>
                    </a:lnTo>
                    <a:lnTo>
                      <a:pt x="3609" y="19614"/>
                    </a:lnTo>
                    <a:lnTo>
                      <a:pt x="3906" y="19657"/>
                    </a:lnTo>
                    <a:lnTo>
                      <a:pt x="4076" y="19572"/>
                    </a:lnTo>
                    <a:lnTo>
                      <a:pt x="4076" y="19105"/>
                    </a:lnTo>
                    <a:lnTo>
                      <a:pt x="4119" y="18892"/>
                    </a:lnTo>
                    <a:lnTo>
                      <a:pt x="4246" y="17831"/>
                    </a:lnTo>
                    <a:lnTo>
                      <a:pt x="4671" y="16260"/>
                    </a:lnTo>
                    <a:lnTo>
                      <a:pt x="5307" y="15411"/>
                    </a:lnTo>
                    <a:lnTo>
                      <a:pt x="5859" y="15072"/>
                    </a:lnTo>
                    <a:lnTo>
                      <a:pt x="6454" y="14690"/>
                    </a:lnTo>
                    <a:lnTo>
                      <a:pt x="7175" y="13416"/>
                    </a:lnTo>
                    <a:lnTo>
                      <a:pt x="7303" y="12694"/>
                    </a:lnTo>
                    <a:lnTo>
                      <a:pt x="7303" y="12524"/>
                    </a:lnTo>
                    <a:lnTo>
                      <a:pt x="7388" y="12312"/>
                    </a:lnTo>
                    <a:lnTo>
                      <a:pt x="7557" y="12270"/>
                    </a:lnTo>
                    <a:lnTo>
                      <a:pt x="7897" y="12270"/>
                    </a:lnTo>
                    <a:lnTo>
                      <a:pt x="8406" y="12057"/>
                    </a:lnTo>
                    <a:lnTo>
                      <a:pt x="8916" y="11463"/>
                    </a:lnTo>
                    <a:lnTo>
                      <a:pt x="9298" y="11039"/>
                    </a:lnTo>
                    <a:lnTo>
                      <a:pt x="9935" y="10444"/>
                    </a:lnTo>
                    <a:lnTo>
                      <a:pt x="11081" y="9128"/>
                    </a:lnTo>
                    <a:lnTo>
                      <a:pt x="11463" y="8364"/>
                    </a:lnTo>
                    <a:lnTo>
                      <a:pt x="11463" y="7685"/>
                    </a:lnTo>
                    <a:lnTo>
                      <a:pt x="11548" y="6963"/>
                    </a:lnTo>
                    <a:lnTo>
                      <a:pt x="10020" y="6411"/>
                    </a:lnTo>
                    <a:lnTo>
                      <a:pt x="8576" y="5689"/>
                    </a:lnTo>
                    <a:lnTo>
                      <a:pt x="7939" y="5265"/>
                    </a:lnTo>
                    <a:lnTo>
                      <a:pt x="7175" y="4076"/>
                    </a:lnTo>
                    <a:lnTo>
                      <a:pt x="6921" y="3355"/>
                    </a:lnTo>
                    <a:lnTo>
                      <a:pt x="6623" y="2463"/>
                    </a:lnTo>
                    <a:lnTo>
                      <a:pt x="5902" y="765"/>
                    </a:lnTo>
                    <a:lnTo>
                      <a:pt x="530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53"/>
              <p:cNvSpPr/>
              <p:nvPr/>
            </p:nvSpPr>
            <p:spPr>
              <a:xfrm>
                <a:off x="2934400" y="3050650"/>
                <a:ext cx="1288475" cy="1263025"/>
              </a:xfrm>
              <a:custGeom>
                <a:rect b="b" l="l" r="r" t="t"/>
                <a:pathLst>
                  <a:path extrusionOk="0" h="50521" w="51539">
                    <a:moveTo>
                      <a:pt x="14986" y="1"/>
                    </a:moveTo>
                    <a:lnTo>
                      <a:pt x="14731" y="213"/>
                    </a:lnTo>
                    <a:lnTo>
                      <a:pt x="14731" y="425"/>
                    </a:lnTo>
                    <a:lnTo>
                      <a:pt x="14689" y="807"/>
                    </a:lnTo>
                    <a:lnTo>
                      <a:pt x="14646" y="1189"/>
                    </a:lnTo>
                    <a:lnTo>
                      <a:pt x="14519" y="5774"/>
                    </a:lnTo>
                    <a:lnTo>
                      <a:pt x="14349" y="10317"/>
                    </a:lnTo>
                    <a:lnTo>
                      <a:pt x="14179" y="15793"/>
                    </a:lnTo>
                    <a:lnTo>
                      <a:pt x="13882" y="21270"/>
                    </a:lnTo>
                    <a:lnTo>
                      <a:pt x="13882" y="21524"/>
                    </a:lnTo>
                    <a:lnTo>
                      <a:pt x="13628" y="21822"/>
                    </a:lnTo>
                    <a:lnTo>
                      <a:pt x="13330" y="21864"/>
                    </a:lnTo>
                    <a:lnTo>
                      <a:pt x="10019" y="21779"/>
                    </a:lnTo>
                    <a:lnTo>
                      <a:pt x="6708" y="21609"/>
                    </a:lnTo>
                    <a:lnTo>
                      <a:pt x="0" y="21270"/>
                    </a:lnTo>
                    <a:lnTo>
                      <a:pt x="0" y="21270"/>
                    </a:lnTo>
                    <a:lnTo>
                      <a:pt x="127" y="21567"/>
                    </a:lnTo>
                    <a:lnTo>
                      <a:pt x="340" y="21694"/>
                    </a:lnTo>
                    <a:lnTo>
                      <a:pt x="1443" y="22671"/>
                    </a:lnTo>
                    <a:lnTo>
                      <a:pt x="3524" y="24751"/>
                    </a:lnTo>
                    <a:lnTo>
                      <a:pt x="5349" y="27001"/>
                    </a:lnTo>
                    <a:lnTo>
                      <a:pt x="6708" y="29591"/>
                    </a:lnTo>
                    <a:lnTo>
                      <a:pt x="7175" y="31034"/>
                    </a:lnTo>
                    <a:lnTo>
                      <a:pt x="7344" y="31501"/>
                    </a:lnTo>
                    <a:lnTo>
                      <a:pt x="7939" y="32350"/>
                    </a:lnTo>
                    <a:lnTo>
                      <a:pt x="8363" y="32690"/>
                    </a:lnTo>
                    <a:lnTo>
                      <a:pt x="9722" y="33709"/>
                    </a:lnTo>
                    <a:lnTo>
                      <a:pt x="11038" y="34812"/>
                    </a:lnTo>
                    <a:lnTo>
                      <a:pt x="11505" y="35152"/>
                    </a:lnTo>
                    <a:lnTo>
                      <a:pt x="12354" y="35449"/>
                    </a:lnTo>
                    <a:lnTo>
                      <a:pt x="13076" y="35237"/>
                    </a:lnTo>
                    <a:lnTo>
                      <a:pt x="13670" y="34643"/>
                    </a:lnTo>
                    <a:lnTo>
                      <a:pt x="13925" y="34133"/>
                    </a:lnTo>
                    <a:lnTo>
                      <a:pt x="14095" y="33793"/>
                    </a:lnTo>
                    <a:lnTo>
                      <a:pt x="14179" y="33496"/>
                    </a:lnTo>
                    <a:lnTo>
                      <a:pt x="14349" y="33072"/>
                    </a:lnTo>
                    <a:lnTo>
                      <a:pt x="14816" y="32435"/>
                    </a:lnTo>
                    <a:lnTo>
                      <a:pt x="15453" y="32053"/>
                    </a:lnTo>
                    <a:lnTo>
                      <a:pt x="16345" y="31883"/>
                    </a:lnTo>
                    <a:lnTo>
                      <a:pt x="16854" y="31883"/>
                    </a:lnTo>
                    <a:lnTo>
                      <a:pt x="17321" y="31925"/>
                    </a:lnTo>
                    <a:lnTo>
                      <a:pt x="17788" y="32010"/>
                    </a:lnTo>
                    <a:lnTo>
                      <a:pt x="18849" y="32180"/>
                    </a:lnTo>
                    <a:lnTo>
                      <a:pt x="20717" y="32817"/>
                    </a:lnTo>
                    <a:lnTo>
                      <a:pt x="22330" y="33878"/>
                    </a:lnTo>
                    <a:lnTo>
                      <a:pt x="23604" y="35407"/>
                    </a:lnTo>
                    <a:lnTo>
                      <a:pt x="24071" y="36426"/>
                    </a:lnTo>
                    <a:lnTo>
                      <a:pt x="24708" y="37954"/>
                    </a:lnTo>
                    <a:lnTo>
                      <a:pt x="25430" y="39482"/>
                    </a:lnTo>
                    <a:lnTo>
                      <a:pt x="25769" y="40246"/>
                    </a:lnTo>
                    <a:lnTo>
                      <a:pt x="26406" y="41265"/>
                    </a:lnTo>
                    <a:lnTo>
                      <a:pt x="27043" y="41817"/>
                    </a:lnTo>
                    <a:lnTo>
                      <a:pt x="27382" y="41987"/>
                    </a:lnTo>
                    <a:lnTo>
                      <a:pt x="27977" y="42327"/>
                    </a:lnTo>
                    <a:lnTo>
                      <a:pt x="28571" y="43261"/>
                    </a:lnTo>
                    <a:lnTo>
                      <a:pt x="28741" y="43855"/>
                    </a:lnTo>
                    <a:lnTo>
                      <a:pt x="28911" y="44619"/>
                    </a:lnTo>
                    <a:lnTo>
                      <a:pt x="29081" y="45426"/>
                    </a:lnTo>
                    <a:lnTo>
                      <a:pt x="29293" y="46147"/>
                    </a:lnTo>
                    <a:lnTo>
                      <a:pt x="29930" y="47379"/>
                    </a:lnTo>
                    <a:lnTo>
                      <a:pt x="30821" y="48355"/>
                    </a:lnTo>
                    <a:lnTo>
                      <a:pt x="32010" y="49034"/>
                    </a:lnTo>
                    <a:lnTo>
                      <a:pt x="32689" y="49289"/>
                    </a:lnTo>
                    <a:lnTo>
                      <a:pt x="33581" y="49544"/>
                    </a:lnTo>
                    <a:lnTo>
                      <a:pt x="34472" y="49798"/>
                    </a:lnTo>
                    <a:lnTo>
                      <a:pt x="35321" y="49968"/>
                    </a:lnTo>
                    <a:lnTo>
                      <a:pt x="36977" y="50223"/>
                    </a:lnTo>
                    <a:lnTo>
                      <a:pt x="37826" y="50520"/>
                    </a:lnTo>
                    <a:lnTo>
                      <a:pt x="37861" y="50485"/>
                    </a:lnTo>
                    <a:lnTo>
                      <a:pt x="37316" y="47930"/>
                    </a:lnTo>
                    <a:lnTo>
                      <a:pt x="36722" y="45298"/>
                    </a:lnTo>
                    <a:lnTo>
                      <a:pt x="36637" y="44831"/>
                    </a:lnTo>
                    <a:lnTo>
                      <a:pt x="36849" y="44152"/>
                    </a:lnTo>
                    <a:lnTo>
                      <a:pt x="37274" y="43897"/>
                    </a:lnTo>
                    <a:lnTo>
                      <a:pt x="37656" y="43643"/>
                    </a:lnTo>
                    <a:lnTo>
                      <a:pt x="37953" y="42921"/>
                    </a:lnTo>
                    <a:lnTo>
                      <a:pt x="37868" y="42454"/>
                    </a:lnTo>
                    <a:lnTo>
                      <a:pt x="37826" y="42114"/>
                    </a:lnTo>
                    <a:lnTo>
                      <a:pt x="37996" y="41562"/>
                    </a:lnTo>
                    <a:lnTo>
                      <a:pt x="38166" y="41350"/>
                    </a:lnTo>
                    <a:lnTo>
                      <a:pt x="38505" y="41011"/>
                    </a:lnTo>
                    <a:lnTo>
                      <a:pt x="38717" y="40628"/>
                    </a:lnTo>
                    <a:lnTo>
                      <a:pt x="38802" y="40416"/>
                    </a:lnTo>
                    <a:lnTo>
                      <a:pt x="39142" y="40161"/>
                    </a:lnTo>
                    <a:lnTo>
                      <a:pt x="39397" y="40119"/>
                    </a:lnTo>
                    <a:lnTo>
                      <a:pt x="39736" y="40077"/>
                    </a:lnTo>
                    <a:lnTo>
                      <a:pt x="40331" y="39822"/>
                    </a:lnTo>
                    <a:lnTo>
                      <a:pt x="40755" y="39397"/>
                    </a:lnTo>
                    <a:lnTo>
                      <a:pt x="41052" y="38803"/>
                    </a:lnTo>
                    <a:lnTo>
                      <a:pt x="41095" y="38421"/>
                    </a:lnTo>
                    <a:lnTo>
                      <a:pt x="41137" y="38251"/>
                    </a:lnTo>
                    <a:lnTo>
                      <a:pt x="41265" y="37996"/>
                    </a:lnTo>
                    <a:lnTo>
                      <a:pt x="41477" y="37954"/>
                    </a:lnTo>
                    <a:lnTo>
                      <a:pt x="42071" y="37869"/>
                    </a:lnTo>
                    <a:lnTo>
                      <a:pt x="43175" y="37444"/>
                    </a:lnTo>
                    <a:lnTo>
                      <a:pt x="44618" y="36468"/>
                    </a:lnTo>
                    <a:lnTo>
                      <a:pt x="45425" y="35661"/>
                    </a:lnTo>
                    <a:lnTo>
                      <a:pt x="46571" y="34430"/>
                    </a:lnTo>
                    <a:lnTo>
                      <a:pt x="47845" y="33369"/>
                    </a:lnTo>
                    <a:lnTo>
                      <a:pt x="48100" y="33199"/>
                    </a:lnTo>
                    <a:lnTo>
                      <a:pt x="48354" y="32817"/>
                    </a:lnTo>
                    <a:lnTo>
                      <a:pt x="48312" y="32435"/>
                    </a:lnTo>
                    <a:lnTo>
                      <a:pt x="48057" y="32053"/>
                    </a:lnTo>
                    <a:lnTo>
                      <a:pt x="47760" y="31841"/>
                    </a:lnTo>
                    <a:lnTo>
                      <a:pt x="47590" y="31713"/>
                    </a:lnTo>
                    <a:lnTo>
                      <a:pt x="47420" y="31586"/>
                    </a:lnTo>
                    <a:lnTo>
                      <a:pt x="47208" y="31374"/>
                    </a:lnTo>
                    <a:lnTo>
                      <a:pt x="46996" y="30949"/>
                    </a:lnTo>
                    <a:lnTo>
                      <a:pt x="47123" y="30694"/>
                    </a:lnTo>
                    <a:lnTo>
                      <a:pt x="47335" y="30482"/>
                    </a:lnTo>
                    <a:lnTo>
                      <a:pt x="47845" y="30567"/>
                    </a:lnTo>
                    <a:lnTo>
                      <a:pt x="48057" y="30779"/>
                    </a:lnTo>
                    <a:lnTo>
                      <a:pt x="48482" y="31289"/>
                    </a:lnTo>
                    <a:lnTo>
                      <a:pt x="48949" y="31798"/>
                    </a:lnTo>
                    <a:lnTo>
                      <a:pt x="49331" y="32095"/>
                    </a:lnTo>
                    <a:lnTo>
                      <a:pt x="49925" y="32010"/>
                    </a:lnTo>
                    <a:lnTo>
                      <a:pt x="50222" y="31586"/>
                    </a:lnTo>
                    <a:lnTo>
                      <a:pt x="50477" y="30992"/>
                    </a:lnTo>
                    <a:lnTo>
                      <a:pt x="50774" y="29803"/>
                    </a:lnTo>
                    <a:lnTo>
                      <a:pt x="50689" y="29251"/>
                    </a:lnTo>
                    <a:lnTo>
                      <a:pt x="50604" y="28784"/>
                    </a:lnTo>
                    <a:lnTo>
                      <a:pt x="50604" y="27935"/>
                    </a:lnTo>
                    <a:lnTo>
                      <a:pt x="50902" y="26746"/>
                    </a:lnTo>
                    <a:lnTo>
                      <a:pt x="51241" y="26024"/>
                    </a:lnTo>
                    <a:lnTo>
                      <a:pt x="51411" y="25600"/>
                    </a:lnTo>
                    <a:lnTo>
                      <a:pt x="51538" y="24793"/>
                    </a:lnTo>
                    <a:lnTo>
                      <a:pt x="51411" y="24114"/>
                    </a:lnTo>
                    <a:lnTo>
                      <a:pt x="51029" y="23435"/>
                    </a:lnTo>
                    <a:lnTo>
                      <a:pt x="50689" y="23138"/>
                    </a:lnTo>
                    <a:lnTo>
                      <a:pt x="50052" y="22458"/>
                    </a:lnTo>
                    <a:lnTo>
                      <a:pt x="49288" y="20845"/>
                    </a:lnTo>
                    <a:lnTo>
                      <a:pt x="49119" y="19954"/>
                    </a:lnTo>
                    <a:lnTo>
                      <a:pt x="48949" y="17152"/>
                    </a:lnTo>
                    <a:lnTo>
                      <a:pt x="48991" y="14392"/>
                    </a:lnTo>
                    <a:lnTo>
                      <a:pt x="48991" y="13713"/>
                    </a:lnTo>
                    <a:lnTo>
                      <a:pt x="48482" y="13204"/>
                    </a:lnTo>
                    <a:lnTo>
                      <a:pt x="47845" y="13161"/>
                    </a:lnTo>
                    <a:lnTo>
                      <a:pt x="47293" y="13119"/>
                    </a:lnTo>
                    <a:lnTo>
                      <a:pt x="46317" y="12779"/>
                    </a:lnTo>
                    <a:lnTo>
                      <a:pt x="45935" y="12482"/>
                    </a:lnTo>
                    <a:lnTo>
                      <a:pt x="45510" y="12142"/>
                    </a:lnTo>
                    <a:lnTo>
                      <a:pt x="44618" y="11972"/>
                    </a:lnTo>
                    <a:lnTo>
                      <a:pt x="44109" y="12100"/>
                    </a:lnTo>
                    <a:lnTo>
                      <a:pt x="43387" y="12354"/>
                    </a:lnTo>
                    <a:lnTo>
                      <a:pt x="42751" y="12567"/>
                    </a:lnTo>
                    <a:lnTo>
                      <a:pt x="41732" y="12906"/>
                    </a:lnTo>
                    <a:lnTo>
                      <a:pt x="39694" y="13076"/>
                    </a:lnTo>
                    <a:lnTo>
                      <a:pt x="38633" y="12906"/>
                    </a:lnTo>
                    <a:lnTo>
                      <a:pt x="37316" y="12609"/>
                    </a:lnTo>
                    <a:lnTo>
                      <a:pt x="35958" y="12270"/>
                    </a:lnTo>
                    <a:lnTo>
                      <a:pt x="35618" y="12100"/>
                    </a:lnTo>
                    <a:lnTo>
                      <a:pt x="35321" y="12142"/>
                    </a:lnTo>
                    <a:lnTo>
                      <a:pt x="34769" y="12354"/>
                    </a:lnTo>
                    <a:lnTo>
                      <a:pt x="33793" y="12100"/>
                    </a:lnTo>
                    <a:lnTo>
                      <a:pt x="33411" y="11718"/>
                    </a:lnTo>
                    <a:lnTo>
                      <a:pt x="33114" y="11505"/>
                    </a:lnTo>
                    <a:lnTo>
                      <a:pt x="32519" y="11420"/>
                    </a:lnTo>
                    <a:lnTo>
                      <a:pt x="32180" y="11463"/>
                    </a:lnTo>
                    <a:lnTo>
                      <a:pt x="31670" y="11590"/>
                    </a:lnTo>
                    <a:lnTo>
                      <a:pt x="30694" y="11633"/>
                    </a:lnTo>
                    <a:lnTo>
                      <a:pt x="30269" y="11420"/>
                    </a:lnTo>
                    <a:lnTo>
                      <a:pt x="29505" y="10869"/>
                    </a:lnTo>
                    <a:lnTo>
                      <a:pt x="27807" y="10359"/>
                    </a:lnTo>
                    <a:lnTo>
                      <a:pt x="26915" y="10232"/>
                    </a:lnTo>
                    <a:lnTo>
                      <a:pt x="26491" y="10147"/>
                    </a:lnTo>
                    <a:lnTo>
                      <a:pt x="25854" y="9637"/>
                    </a:lnTo>
                    <a:lnTo>
                      <a:pt x="25684" y="9170"/>
                    </a:lnTo>
                    <a:lnTo>
                      <a:pt x="25557" y="8406"/>
                    </a:lnTo>
                    <a:lnTo>
                      <a:pt x="25599" y="7600"/>
                    </a:lnTo>
                    <a:lnTo>
                      <a:pt x="25769" y="5604"/>
                    </a:lnTo>
                    <a:lnTo>
                      <a:pt x="25812" y="3567"/>
                    </a:lnTo>
                    <a:lnTo>
                      <a:pt x="25684" y="2208"/>
                    </a:lnTo>
                    <a:lnTo>
                      <a:pt x="25769" y="850"/>
                    </a:lnTo>
                    <a:lnTo>
                      <a:pt x="25769" y="595"/>
                    </a:lnTo>
                    <a:lnTo>
                      <a:pt x="25472" y="425"/>
                    </a:lnTo>
                    <a:lnTo>
                      <a:pt x="25260" y="425"/>
                    </a:lnTo>
                    <a:lnTo>
                      <a:pt x="20250" y="213"/>
                    </a:lnTo>
                    <a:lnTo>
                      <a:pt x="15198" y="1"/>
                    </a:lnTo>
                    <a:close/>
                    <a:moveTo>
                      <a:pt x="37868" y="50478"/>
                    </a:moveTo>
                    <a:lnTo>
                      <a:pt x="37861" y="50485"/>
                    </a:lnTo>
                    <a:lnTo>
                      <a:pt x="37868" y="50520"/>
                    </a:lnTo>
                    <a:lnTo>
                      <a:pt x="37868" y="50478"/>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53"/>
              <p:cNvSpPr/>
              <p:nvPr/>
            </p:nvSpPr>
            <p:spPr>
              <a:xfrm>
                <a:off x="2324125" y="1448025"/>
                <a:ext cx="925500" cy="557225"/>
              </a:xfrm>
              <a:custGeom>
                <a:rect b="b" l="l" r="r" t="t"/>
                <a:pathLst>
                  <a:path extrusionOk="0" h="22289" w="37020">
                    <a:moveTo>
                      <a:pt x="807" y="1"/>
                    </a:moveTo>
                    <a:lnTo>
                      <a:pt x="425" y="341"/>
                    </a:lnTo>
                    <a:lnTo>
                      <a:pt x="340" y="680"/>
                    </a:lnTo>
                    <a:lnTo>
                      <a:pt x="128" y="1784"/>
                    </a:lnTo>
                    <a:lnTo>
                      <a:pt x="0" y="3992"/>
                    </a:lnTo>
                    <a:lnTo>
                      <a:pt x="85" y="5095"/>
                    </a:lnTo>
                    <a:lnTo>
                      <a:pt x="170" y="5859"/>
                    </a:lnTo>
                    <a:lnTo>
                      <a:pt x="510" y="7218"/>
                    </a:lnTo>
                    <a:lnTo>
                      <a:pt x="1104" y="8449"/>
                    </a:lnTo>
                    <a:lnTo>
                      <a:pt x="2081" y="9468"/>
                    </a:lnTo>
                    <a:lnTo>
                      <a:pt x="2717" y="9935"/>
                    </a:lnTo>
                    <a:lnTo>
                      <a:pt x="3439" y="10444"/>
                    </a:lnTo>
                    <a:lnTo>
                      <a:pt x="3949" y="11124"/>
                    </a:lnTo>
                    <a:lnTo>
                      <a:pt x="4161" y="11506"/>
                    </a:lnTo>
                    <a:lnTo>
                      <a:pt x="4203" y="12227"/>
                    </a:lnTo>
                    <a:lnTo>
                      <a:pt x="3991" y="12610"/>
                    </a:lnTo>
                    <a:lnTo>
                      <a:pt x="3651" y="13161"/>
                    </a:lnTo>
                    <a:lnTo>
                      <a:pt x="3142" y="14265"/>
                    </a:lnTo>
                    <a:lnTo>
                      <a:pt x="3099" y="14902"/>
                    </a:lnTo>
                    <a:lnTo>
                      <a:pt x="3184" y="15369"/>
                    </a:lnTo>
                    <a:lnTo>
                      <a:pt x="3736" y="15751"/>
                    </a:lnTo>
                    <a:lnTo>
                      <a:pt x="4161" y="15581"/>
                    </a:lnTo>
                    <a:lnTo>
                      <a:pt x="4585" y="15454"/>
                    </a:lnTo>
                    <a:lnTo>
                      <a:pt x="5137" y="15709"/>
                    </a:lnTo>
                    <a:lnTo>
                      <a:pt x="5350" y="16091"/>
                    </a:lnTo>
                    <a:lnTo>
                      <a:pt x="5816" y="17449"/>
                    </a:lnTo>
                    <a:lnTo>
                      <a:pt x="6029" y="18765"/>
                    </a:lnTo>
                    <a:lnTo>
                      <a:pt x="6156" y="19487"/>
                    </a:lnTo>
                    <a:lnTo>
                      <a:pt x="6496" y="20803"/>
                    </a:lnTo>
                    <a:lnTo>
                      <a:pt x="6835" y="21440"/>
                    </a:lnTo>
                    <a:lnTo>
                      <a:pt x="6963" y="21695"/>
                    </a:lnTo>
                    <a:lnTo>
                      <a:pt x="7430" y="22119"/>
                    </a:lnTo>
                    <a:lnTo>
                      <a:pt x="7769" y="22119"/>
                    </a:lnTo>
                    <a:lnTo>
                      <a:pt x="8618" y="21992"/>
                    </a:lnTo>
                    <a:lnTo>
                      <a:pt x="10359" y="21992"/>
                    </a:lnTo>
                    <a:lnTo>
                      <a:pt x="11208" y="22034"/>
                    </a:lnTo>
                    <a:lnTo>
                      <a:pt x="11760" y="22034"/>
                    </a:lnTo>
                    <a:lnTo>
                      <a:pt x="12312" y="21779"/>
                    </a:lnTo>
                    <a:lnTo>
                      <a:pt x="12439" y="21355"/>
                    </a:lnTo>
                    <a:lnTo>
                      <a:pt x="12439" y="21015"/>
                    </a:lnTo>
                    <a:lnTo>
                      <a:pt x="12439" y="20761"/>
                    </a:lnTo>
                    <a:lnTo>
                      <a:pt x="12694" y="20421"/>
                    </a:lnTo>
                    <a:lnTo>
                      <a:pt x="13034" y="20421"/>
                    </a:lnTo>
                    <a:lnTo>
                      <a:pt x="17152" y="20888"/>
                    </a:lnTo>
                    <a:lnTo>
                      <a:pt x="21269" y="21312"/>
                    </a:lnTo>
                    <a:lnTo>
                      <a:pt x="24496" y="21695"/>
                    </a:lnTo>
                    <a:lnTo>
                      <a:pt x="31076" y="22162"/>
                    </a:lnTo>
                    <a:lnTo>
                      <a:pt x="34345" y="22289"/>
                    </a:lnTo>
                    <a:lnTo>
                      <a:pt x="35067" y="22289"/>
                    </a:lnTo>
                    <a:lnTo>
                      <a:pt x="35789" y="22162"/>
                    </a:lnTo>
                    <a:lnTo>
                      <a:pt x="36086" y="22162"/>
                    </a:lnTo>
                    <a:lnTo>
                      <a:pt x="36340" y="21864"/>
                    </a:lnTo>
                    <a:lnTo>
                      <a:pt x="36383" y="21610"/>
                    </a:lnTo>
                    <a:lnTo>
                      <a:pt x="36383" y="20676"/>
                    </a:lnTo>
                    <a:lnTo>
                      <a:pt x="36425" y="19742"/>
                    </a:lnTo>
                    <a:lnTo>
                      <a:pt x="36722" y="12143"/>
                    </a:lnTo>
                    <a:lnTo>
                      <a:pt x="37020" y="4543"/>
                    </a:lnTo>
                    <a:lnTo>
                      <a:pt x="36977" y="4246"/>
                    </a:lnTo>
                    <a:lnTo>
                      <a:pt x="36722" y="3949"/>
                    </a:lnTo>
                    <a:lnTo>
                      <a:pt x="36425" y="3907"/>
                    </a:lnTo>
                    <a:lnTo>
                      <a:pt x="32647" y="3737"/>
                    </a:lnTo>
                    <a:lnTo>
                      <a:pt x="28826" y="3567"/>
                    </a:lnTo>
                    <a:lnTo>
                      <a:pt x="23435" y="3227"/>
                    </a:lnTo>
                    <a:lnTo>
                      <a:pt x="18085" y="2591"/>
                    </a:lnTo>
                    <a:lnTo>
                      <a:pt x="13840" y="2081"/>
                    </a:lnTo>
                    <a:lnTo>
                      <a:pt x="5434" y="807"/>
                    </a:lnTo>
                    <a:lnTo>
                      <a:pt x="1232" y="43"/>
                    </a:lnTo>
                    <a:lnTo>
                      <a:pt x="80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53"/>
              <p:cNvSpPr/>
              <p:nvPr/>
            </p:nvSpPr>
            <p:spPr>
              <a:xfrm>
                <a:off x="2662675" y="2955125"/>
                <a:ext cx="635775" cy="652750"/>
              </a:xfrm>
              <a:custGeom>
                <a:rect b="b" l="l" r="r" t="t"/>
                <a:pathLst>
                  <a:path extrusionOk="0" h="26110" w="25431">
                    <a:moveTo>
                      <a:pt x="3525" y="1"/>
                    </a:moveTo>
                    <a:lnTo>
                      <a:pt x="3143" y="255"/>
                    </a:lnTo>
                    <a:lnTo>
                      <a:pt x="3100" y="595"/>
                    </a:lnTo>
                    <a:lnTo>
                      <a:pt x="1954" y="9340"/>
                    </a:lnTo>
                    <a:lnTo>
                      <a:pt x="1275" y="15114"/>
                    </a:lnTo>
                    <a:lnTo>
                      <a:pt x="553" y="20930"/>
                    </a:lnTo>
                    <a:lnTo>
                      <a:pt x="256" y="23095"/>
                    </a:lnTo>
                    <a:lnTo>
                      <a:pt x="1" y="25260"/>
                    </a:lnTo>
                    <a:lnTo>
                      <a:pt x="1" y="25473"/>
                    </a:lnTo>
                    <a:lnTo>
                      <a:pt x="43" y="25855"/>
                    </a:lnTo>
                    <a:lnTo>
                      <a:pt x="341" y="25940"/>
                    </a:lnTo>
                    <a:lnTo>
                      <a:pt x="1147" y="26025"/>
                    </a:lnTo>
                    <a:lnTo>
                      <a:pt x="1954" y="26110"/>
                    </a:lnTo>
                    <a:lnTo>
                      <a:pt x="2209" y="26110"/>
                    </a:lnTo>
                    <a:lnTo>
                      <a:pt x="2421" y="25897"/>
                    </a:lnTo>
                    <a:lnTo>
                      <a:pt x="2463" y="25643"/>
                    </a:lnTo>
                    <a:lnTo>
                      <a:pt x="2463" y="25303"/>
                    </a:lnTo>
                    <a:lnTo>
                      <a:pt x="2633" y="24836"/>
                    </a:lnTo>
                    <a:lnTo>
                      <a:pt x="3143" y="24369"/>
                    </a:lnTo>
                    <a:lnTo>
                      <a:pt x="3779" y="24327"/>
                    </a:lnTo>
                    <a:lnTo>
                      <a:pt x="5350" y="24369"/>
                    </a:lnTo>
                    <a:lnTo>
                      <a:pt x="6836" y="24581"/>
                    </a:lnTo>
                    <a:lnTo>
                      <a:pt x="7600" y="24709"/>
                    </a:lnTo>
                    <a:lnTo>
                      <a:pt x="8746" y="24878"/>
                    </a:lnTo>
                    <a:lnTo>
                      <a:pt x="9468" y="24794"/>
                    </a:lnTo>
                    <a:lnTo>
                      <a:pt x="9808" y="24624"/>
                    </a:lnTo>
                    <a:lnTo>
                      <a:pt x="10275" y="24369"/>
                    </a:lnTo>
                    <a:lnTo>
                      <a:pt x="11209" y="24114"/>
                    </a:lnTo>
                    <a:lnTo>
                      <a:pt x="12567" y="24029"/>
                    </a:lnTo>
                    <a:lnTo>
                      <a:pt x="13501" y="24114"/>
                    </a:lnTo>
                    <a:lnTo>
                      <a:pt x="18044" y="24411"/>
                    </a:lnTo>
                    <a:lnTo>
                      <a:pt x="22671" y="24624"/>
                    </a:lnTo>
                    <a:lnTo>
                      <a:pt x="22756" y="24581"/>
                    </a:lnTo>
                    <a:lnTo>
                      <a:pt x="22968" y="24581"/>
                    </a:lnTo>
                    <a:lnTo>
                      <a:pt x="23478" y="24624"/>
                    </a:lnTo>
                    <a:lnTo>
                      <a:pt x="23902" y="24199"/>
                    </a:lnTo>
                    <a:lnTo>
                      <a:pt x="23945" y="23732"/>
                    </a:lnTo>
                    <a:lnTo>
                      <a:pt x="24030" y="20930"/>
                    </a:lnTo>
                    <a:lnTo>
                      <a:pt x="24157" y="18128"/>
                    </a:lnTo>
                    <a:lnTo>
                      <a:pt x="24624" y="4119"/>
                    </a:lnTo>
                    <a:lnTo>
                      <a:pt x="24666" y="3737"/>
                    </a:lnTo>
                    <a:lnTo>
                      <a:pt x="24794" y="2930"/>
                    </a:lnTo>
                    <a:lnTo>
                      <a:pt x="25176" y="2590"/>
                    </a:lnTo>
                    <a:lnTo>
                      <a:pt x="25303" y="2463"/>
                    </a:lnTo>
                    <a:lnTo>
                      <a:pt x="25431" y="1996"/>
                    </a:lnTo>
                    <a:lnTo>
                      <a:pt x="25303" y="1741"/>
                    </a:lnTo>
                    <a:lnTo>
                      <a:pt x="25218" y="1571"/>
                    </a:lnTo>
                    <a:lnTo>
                      <a:pt x="24964" y="1529"/>
                    </a:lnTo>
                    <a:lnTo>
                      <a:pt x="24794" y="1529"/>
                    </a:lnTo>
                    <a:lnTo>
                      <a:pt x="19360" y="1359"/>
                    </a:lnTo>
                    <a:lnTo>
                      <a:pt x="13968" y="892"/>
                    </a:lnTo>
                    <a:lnTo>
                      <a:pt x="8916" y="468"/>
                    </a:lnTo>
                    <a:lnTo>
                      <a:pt x="3822"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53"/>
              <p:cNvSpPr/>
              <p:nvPr/>
            </p:nvSpPr>
            <p:spPr>
              <a:xfrm>
                <a:off x="2140500" y="2896750"/>
                <a:ext cx="574225" cy="703700"/>
              </a:xfrm>
              <a:custGeom>
                <a:rect b="b" l="l" r="r" t="t"/>
                <a:pathLst>
                  <a:path extrusionOk="0" h="28148" w="22969">
                    <a:moveTo>
                      <a:pt x="5435" y="1"/>
                    </a:moveTo>
                    <a:lnTo>
                      <a:pt x="4926" y="425"/>
                    </a:lnTo>
                    <a:lnTo>
                      <a:pt x="4883" y="850"/>
                    </a:lnTo>
                    <a:lnTo>
                      <a:pt x="4798" y="2166"/>
                    </a:lnTo>
                    <a:lnTo>
                      <a:pt x="4628" y="3440"/>
                    </a:lnTo>
                    <a:lnTo>
                      <a:pt x="4543" y="3779"/>
                    </a:lnTo>
                    <a:lnTo>
                      <a:pt x="4289" y="4246"/>
                    </a:lnTo>
                    <a:lnTo>
                      <a:pt x="3864" y="4501"/>
                    </a:lnTo>
                    <a:lnTo>
                      <a:pt x="3355" y="4458"/>
                    </a:lnTo>
                    <a:lnTo>
                      <a:pt x="3015" y="4373"/>
                    </a:lnTo>
                    <a:lnTo>
                      <a:pt x="2676" y="4246"/>
                    </a:lnTo>
                    <a:lnTo>
                      <a:pt x="2124" y="4204"/>
                    </a:lnTo>
                    <a:lnTo>
                      <a:pt x="1742" y="4458"/>
                    </a:lnTo>
                    <a:lnTo>
                      <a:pt x="1614" y="4968"/>
                    </a:lnTo>
                    <a:lnTo>
                      <a:pt x="1572" y="5350"/>
                    </a:lnTo>
                    <a:lnTo>
                      <a:pt x="1572" y="5774"/>
                    </a:lnTo>
                    <a:lnTo>
                      <a:pt x="1657" y="6114"/>
                    </a:lnTo>
                    <a:lnTo>
                      <a:pt x="1699" y="6496"/>
                    </a:lnTo>
                    <a:lnTo>
                      <a:pt x="1614" y="7345"/>
                    </a:lnTo>
                    <a:lnTo>
                      <a:pt x="1444" y="7685"/>
                    </a:lnTo>
                    <a:lnTo>
                      <a:pt x="1275" y="8024"/>
                    </a:lnTo>
                    <a:lnTo>
                      <a:pt x="1147" y="8661"/>
                    </a:lnTo>
                    <a:lnTo>
                      <a:pt x="1317" y="9553"/>
                    </a:lnTo>
                    <a:lnTo>
                      <a:pt x="1699" y="10147"/>
                    </a:lnTo>
                    <a:lnTo>
                      <a:pt x="2124" y="10784"/>
                    </a:lnTo>
                    <a:lnTo>
                      <a:pt x="2591" y="11675"/>
                    </a:lnTo>
                    <a:lnTo>
                      <a:pt x="2548" y="12355"/>
                    </a:lnTo>
                    <a:lnTo>
                      <a:pt x="1996" y="13204"/>
                    </a:lnTo>
                    <a:lnTo>
                      <a:pt x="1487" y="13798"/>
                    </a:lnTo>
                    <a:lnTo>
                      <a:pt x="1105" y="14265"/>
                    </a:lnTo>
                    <a:lnTo>
                      <a:pt x="468" y="15284"/>
                    </a:lnTo>
                    <a:lnTo>
                      <a:pt x="171" y="16345"/>
                    </a:lnTo>
                    <a:lnTo>
                      <a:pt x="213" y="17534"/>
                    </a:lnTo>
                    <a:lnTo>
                      <a:pt x="426" y="18171"/>
                    </a:lnTo>
                    <a:lnTo>
                      <a:pt x="510" y="18468"/>
                    </a:lnTo>
                    <a:lnTo>
                      <a:pt x="341" y="19147"/>
                    </a:lnTo>
                    <a:lnTo>
                      <a:pt x="213" y="19444"/>
                    </a:lnTo>
                    <a:lnTo>
                      <a:pt x="1" y="19784"/>
                    </a:lnTo>
                    <a:lnTo>
                      <a:pt x="213" y="20336"/>
                    </a:lnTo>
                    <a:lnTo>
                      <a:pt x="595" y="20591"/>
                    </a:lnTo>
                    <a:lnTo>
                      <a:pt x="4968" y="23011"/>
                    </a:lnTo>
                    <a:lnTo>
                      <a:pt x="9341" y="25473"/>
                    </a:lnTo>
                    <a:lnTo>
                      <a:pt x="10444" y="26067"/>
                    </a:lnTo>
                    <a:lnTo>
                      <a:pt x="12695" y="27001"/>
                    </a:lnTo>
                    <a:lnTo>
                      <a:pt x="15029" y="27680"/>
                    </a:lnTo>
                    <a:lnTo>
                      <a:pt x="17407" y="28062"/>
                    </a:lnTo>
                    <a:lnTo>
                      <a:pt x="18680" y="28147"/>
                    </a:lnTo>
                    <a:lnTo>
                      <a:pt x="19360" y="28147"/>
                    </a:lnTo>
                    <a:lnTo>
                      <a:pt x="19869" y="27765"/>
                    </a:lnTo>
                    <a:lnTo>
                      <a:pt x="19996" y="27086"/>
                    </a:lnTo>
                    <a:lnTo>
                      <a:pt x="20463" y="23478"/>
                    </a:lnTo>
                    <a:lnTo>
                      <a:pt x="20888" y="19869"/>
                    </a:lnTo>
                    <a:lnTo>
                      <a:pt x="21949" y="11378"/>
                    </a:lnTo>
                    <a:lnTo>
                      <a:pt x="22968" y="2930"/>
                    </a:lnTo>
                    <a:lnTo>
                      <a:pt x="22968" y="2633"/>
                    </a:lnTo>
                    <a:lnTo>
                      <a:pt x="22756" y="2336"/>
                    </a:lnTo>
                    <a:lnTo>
                      <a:pt x="22459" y="2293"/>
                    </a:lnTo>
                    <a:lnTo>
                      <a:pt x="18978" y="1911"/>
                    </a:lnTo>
                    <a:lnTo>
                      <a:pt x="15496" y="1487"/>
                    </a:lnTo>
                    <a:lnTo>
                      <a:pt x="10657" y="850"/>
                    </a:lnTo>
                    <a:lnTo>
                      <a:pt x="5902" y="43"/>
                    </a:lnTo>
                    <a:lnTo>
                      <a:pt x="543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53"/>
              <p:cNvSpPr/>
              <p:nvPr/>
            </p:nvSpPr>
            <p:spPr>
              <a:xfrm>
                <a:off x="1765850" y="2206900"/>
                <a:ext cx="559350" cy="870300"/>
              </a:xfrm>
              <a:custGeom>
                <a:rect b="b" l="l" r="r" t="t"/>
                <a:pathLst>
                  <a:path extrusionOk="0" h="34812" w="22374">
                    <a:moveTo>
                      <a:pt x="3355" y="0"/>
                    </a:moveTo>
                    <a:lnTo>
                      <a:pt x="2930" y="170"/>
                    </a:lnTo>
                    <a:lnTo>
                      <a:pt x="2803" y="594"/>
                    </a:lnTo>
                    <a:lnTo>
                      <a:pt x="1444" y="6283"/>
                    </a:lnTo>
                    <a:lnTo>
                      <a:pt x="128" y="12014"/>
                    </a:lnTo>
                    <a:lnTo>
                      <a:pt x="1" y="12481"/>
                    </a:lnTo>
                    <a:lnTo>
                      <a:pt x="171" y="13373"/>
                    </a:lnTo>
                    <a:lnTo>
                      <a:pt x="425" y="13797"/>
                    </a:lnTo>
                    <a:lnTo>
                      <a:pt x="4076" y="19019"/>
                    </a:lnTo>
                    <a:lnTo>
                      <a:pt x="7770" y="24199"/>
                    </a:lnTo>
                    <a:lnTo>
                      <a:pt x="11294" y="29293"/>
                    </a:lnTo>
                    <a:lnTo>
                      <a:pt x="14860" y="34345"/>
                    </a:lnTo>
                    <a:lnTo>
                      <a:pt x="14987" y="34515"/>
                    </a:lnTo>
                    <a:lnTo>
                      <a:pt x="15242" y="34812"/>
                    </a:lnTo>
                    <a:lnTo>
                      <a:pt x="15412" y="34812"/>
                    </a:lnTo>
                    <a:lnTo>
                      <a:pt x="15581" y="34727"/>
                    </a:lnTo>
                    <a:lnTo>
                      <a:pt x="15666" y="34345"/>
                    </a:lnTo>
                    <a:lnTo>
                      <a:pt x="15666" y="34133"/>
                    </a:lnTo>
                    <a:lnTo>
                      <a:pt x="15581" y="33156"/>
                    </a:lnTo>
                    <a:lnTo>
                      <a:pt x="15496" y="31967"/>
                    </a:lnTo>
                    <a:lnTo>
                      <a:pt x="15496" y="31500"/>
                    </a:lnTo>
                    <a:lnTo>
                      <a:pt x="15709" y="30906"/>
                    </a:lnTo>
                    <a:lnTo>
                      <a:pt x="16133" y="30524"/>
                    </a:lnTo>
                    <a:lnTo>
                      <a:pt x="16855" y="30439"/>
                    </a:lnTo>
                    <a:lnTo>
                      <a:pt x="17364" y="30524"/>
                    </a:lnTo>
                    <a:lnTo>
                      <a:pt x="17662" y="30609"/>
                    </a:lnTo>
                    <a:lnTo>
                      <a:pt x="17916" y="30694"/>
                    </a:lnTo>
                    <a:lnTo>
                      <a:pt x="18171" y="30779"/>
                    </a:lnTo>
                    <a:lnTo>
                      <a:pt x="18468" y="30567"/>
                    </a:lnTo>
                    <a:lnTo>
                      <a:pt x="18553" y="30269"/>
                    </a:lnTo>
                    <a:lnTo>
                      <a:pt x="19402" y="24793"/>
                    </a:lnTo>
                    <a:lnTo>
                      <a:pt x="20251" y="19316"/>
                    </a:lnTo>
                    <a:lnTo>
                      <a:pt x="21313" y="12014"/>
                    </a:lnTo>
                    <a:lnTo>
                      <a:pt x="22289" y="4797"/>
                    </a:lnTo>
                    <a:lnTo>
                      <a:pt x="22374" y="4288"/>
                    </a:lnTo>
                    <a:lnTo>
                      <a:pt x="22374" y="3694"/>
                    </a:lnTo>
                    <a:lnTo>
                      <a:pt x="21907" y="3311"/>
                    </a:lnTo>
                    <a:lnTo>
                      <a:pt x="21015" y="3184"/>
                    </a:lnTo>
                    <a:lnTo>
                      <a:pt x="16685" y="2547"/>
                    </a:lnTo>
                    <a:lnTo>
                      <a:pt x="8025" y="934"/>
                    </a:lnTo>
                    <a:lnTo>
                      <a:pt x="3737" y="43"/>
                    </a:lnTo>
                    <a:lnTo>
                      <a:pt x="335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53"/>
              <p:cNvSpPr/>
              <p:nvPr/>
            </p:nvSpPr>
            <p:spPr>
              <a:xfrm>
                <a:off x="2745475" y="2475400"/>
                <a:ext cx="643200" cy="498850"/>
              </a:xfrm>
              <a:custGeom>
                <a:rect b="b" l="l" r="r" t="t"/>
                <a:pathLst>
                  <a:path extrusionOk="0" h="19954" w="25728">
                    <a:moveTo>
                      <a:pt x="2548" y="1"/>
                    </a:moveTo>
                    <a:lnTo>
                      <a:pt x="2208" y="255"/>
                    </a:lnTo>
                    <a:lnTo>
                      <a:pt x="2165" y="638"/>
                    </a:lnTo>
                    <a:lnTo>
                      <a:pt x="1741" y="3949"/>
                    </a:lnTo>
                    <a:lnTo>
                      <a:pt x="1316" y="7260"/>
                    </a:lnTo>
                    <a:lnTo>
                      <a:pt x="680" y="12312"/>
                    </a:lnTo>
                    <a:lnTo>
                      <a:pt x="43" y="17322"/>
                    </a:lnTo>
                    <a:lnTo>
                      <a:pt x="0" y="17789"/>
                    </a:lnTo>
                    <a:lnTo>
                      <a:pt x="340" y="18171"/>
                    </a:lnTo>
                    <a:lnTo>
                      <a:pt x="765" y="18256"/>
                    </a:lnTo>
                    <a:lnTo>
                      <a:pt x="9680" y="19020"/>
                    </a:lnTo>
                    <a:lnTo>
                      <a:pt x="17279" y="19614"/>
                    </a:lnTo>
                    <a:lnTo>
                      <a:pt x="24836" y="19954"/>
                    </a:lnTo>
                    <a:lnTo>
                      <a:pt x="25218" y="19954"/>
                    </a:lnTo>
                    <a:lnTo>
                      <a:pt x="25515" y="19614"/>
                    </a:lnTo>
                    <a:lnTo>
                      <a:pt x="25515" y="19232"/>
                    </a:lnTo>
                    <a:lnTo>
                      <a:pt x="25515" y="12355"/>
                    </a:lnTo>
                    <a:lnTo>
                      <a:pt x="25685" y="5223"/>
                    </a:lnTo>
                    <a:lnTo>
                      <a:pt x="25642" y="3906"/>
                    </a:lnTo>
                    <a:lnTo>
                      <a:pt x="25727" y="2208"/>
                    </a:lnTo>
                    <a:lnTo>
                      <a:pt x="25727" y="1911"/>
                    </a:lnTo>
                    <a:lnTo>
                      <a:pt x="25472" y="1656"/>
                    </a:lnTo>
                    <a:lnTo>
                      <a:pt x="25175" y="1614"/>
                    </a:lnTo>
                    <a:lnTo>
                      <a:pt x="18850" y="1274"/>
                    </a:lnTo>
                    <a:lnTo>
                      <a:pt x="12524" y="892"/>
                    </a:lnTo>
                    <a:lnTo>
                      <a:pt x="7684" y="553"/>
                    </a:lnTo>
                    <a:lnTo>
                      <a:pt x="2887" y="43"/>
                    </a:lnTo>
                    <a:lnTo>
                      <a:pt x="254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53"/>
              <p:cNvSpPr/>
              <p:nvPr/>
            </p:nvSpPr>
            <p:spPr>
              <a:xfrm>
                <a:off x="2609625" y="1982950"/>
                <a:ext cx="619850" cy="502025"/>
              </a:xfrm>
              <a:custGeom>
                <a:rect b="b" l="l" r="r" t="t"/>
                <a:pathLst>
                  <a:path extrusionOk="0" h="20081" w="24794">
                    <a:moveTo>
                      <a:pt x="2293" y="0"/>
                    </a:moveTo>
                    <a:lnTo>
                      <a:pt x="1868" y="255"/>
                    </a:lnTo>
                    <a:lnTo>
                      <a:pt x="1826" y="680"/>
                    </a:lnTo>
                    <a:lnTo>
                      <a:pt x="1316" y="5137"/>
                    </a:lnTo>
                    <a:lnTo>
                      <a:pt x="807" y="9595"/>
                    </a:lnTo>
                    <a:lnTo>
                      <a:pt x="425" y="13373"/>
                    </a:lnTo>
                    <a:lnTo>
                      <a:pt x="0" y="17109"/>
                    </a:lnTo>
                    <a:lnTo>
                      <a:pt x="0" y="17449"/>
                    </a:lnTo>
                    <a:lnTo>
                      <a:pt x="297" y="17831"/>
                    </a:lnTo>
                    <a:lnTo>
                      <a:pt x="595" y="17873"/>
                    </a:lnTo>
                    <a:lnTo>
                      <a:pt x="4967" y="18510"/>
                    </a:lnTo>
                    <a:lnTo>
                      <a:pt x="9425" y="18977"/>
                    </a:lnTo>
                    <a:lnTo>
                      <a:pt x="13416" y="19317"/>
                    </a:lnTo>
                    <a:lnTo>
                      <a:pt x="17406" y="19699"/>
                    </a:lnTo>
                    <a:lnTo>
                      <a:pt x="20378" y="19911"/>
                    </a:lnTo>
                    <a:lnTo>
                      <a:pt x="23350" y="20038"/>
                    </a:lnTo>
                    <a:lnTo>
                      <a:pt x="23647" y="20081"/>
                    </a:lnTo>
                    <a:lnTo>
                      <a:pt x="23986" y="19826"/>
                    </a:lnTo>
                    <a:lnTo>
                      <a:pt x="23986" y="19529"/>
                    </a:lnTo>
                    <a:lnTo>
                      <a:pt x="24411" y="11675"/>
                    </a:lnTo>
                    <a:lnTo>
                      <a:pt x="24751" y="3779"/>
                    </a:lnTo>
                    <a:lnTo>
                      <a:pt x="24751" y="3694"/>
                    </a:lnTo>
                    <a:lnTo>
                      <a:pt x="24708" y="3609"/>
                    </a:lnTo>
                    <a:lnTo>
                      <a:pt x="24708" y="3184"/>
                    </a:lnTo>
                    <a:lnTo>
                      <a:pt x="24793" y="2378"/>
                    </a:lnTo>
                    <a:lnTo>
                      <a:pt x="24623" y="2081"/>
                    </a:lnTo>
                    <a:lnTo>
                      <a:pt x="24496" y="1911"/>
                    </a:lnTo>
                    <a:lnTo>
                      <a:pt x="24156" y="1826"/>
                    </a:lnTo>
                    <a:lnTo>
                      <a:pt x="23519" y="1911"/>
                    </a:lnTo>
                    <a:lnTo>
                      <a:pt x="23095" y="1953"/>
                    </a:lnTo>
                    <a:lnTo>
                      <a:pt x="19232" y="1783"/>
                    </a:lnTo>
                    <a:lnTo>
                      <a:pt x="15368" y="1529"/>
                    </a:lnTo>
                    <a:lnTo>
                      <a:pt x="9000" y="849"/>
                    </a:lnTo>
                    <a:lnTo>
                      <a:pt x="2675" y="43"/>
                    </a:lnTo>
                    <a:lnTo>
                      <a:pt x="229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53"/>
              <p:cNvSpPr/>
              <p:nvPr/>
            </p:nvSpPr>
            <p:spPr>
              <a:xfrm>
                <a:off x="1459125" y="1650750"/>
                <a:ext cx="750400" cy="576325"/>
              </a:xfrm>
              <a:custGeom>
                <a:rect b="b" l="l" r="r" t="t"/>
                <a:pathLst>
                  <a:path extrusionOk="0" h="23053" w="30016">
                    <a:moveTo>
                      <a:pt x="6709" y="0"/>
                    </a:moveTo>
                    <a:lnTo>
                      <a:pt x="6326" y="1104"/>
                    </a:lnTo>
                    <a:lnTo>
                      <a:pt x="5180" y="3100"/>
                    </a:lnTo>
                    <a:lnTo>
                      <a:pt x="4798" y="4161"/>
                    </a:lnTo>
                    <a:lnTo>
                      <a:pt x="4331" y="5562"/>
                    </a:lnTo>
                    <a:lnTo>
                      <a:pt x="3100" y="8279"/>
                    </a:lnTo>
                    <a:lnTo>
                      <a:pt x="2336" y="9552"/>
                    </a:lnTo>
                    <a:lnTo>
                      <a:pt x="1572" y="10911"/>
                    </a:lnTo>
                    <a:lnTo>
                      <a:pt x="850" y="12270"/>
                    </a:lnTo>
                    <a:lnTo>
                      <a:pt x="553" y="12906"/>
                    </a:lnTo>
                    <a:lnTo>
                      <a:pt x="171" y="14180"/>
                    </a:lnTo>
                    <a:lnTo>
                      <a:pt x="1" y="16133"/>
                    </a:lnTo>
                    <a:lnTo>
                      <a:pt x="171" y="17534"/>
                    </a:lnTo>
                    <a:lnTo>
                      <a:pt x="680" y="17364"/>
                    </a:lnTo>
                    <a:lnTo>
                      <a:pt x="1444" y="17364"/>
                    </a:lnTo>
                    <a:lnTo>
                      <a:pt x="2081" y="17576"/>
                    </a:lnTo>
                    <a:lnTo>
                      <a:pt x="7006" y="19105"/>
                    </a:lnTo>
                    <a:lnTo>
                      <a:pt x="12015" y="20378"/>
                    </a:lnTo>
                    <a:lnTo>
                      <a:pt x="15029" y="21142"/>
                    </a:lnTo>
                    <a:lnTo>
                      <a:pt x="21185" y="22458"/>
                    </a:lnTo>
                    <a:lnTo>
                      <a:pt x="24284" y="22968"/>
                    </a:lnTo>
                    <a:lnTo>
                      <a:pt x="24497" y="23053"/>
                    </a:lnTo>
                    <a:lnTo>
                      <a:pt x="24879" y="22968"/>
                    </a:lnTo>
                    <a:lnTo>
                      <a:pt x="24921" y="22628"/>
                    </a:lnTo>
                    <a:lnTo>
                      <a:pt x="24963" y="21100"/>
                    </a:lnTo>
                    <a:lnTo>
                      <a:pt x="25558" y="18213"/>
                    </a:lnTo>
                    <a:lnTo>
                      <a:pt x="25940" y="16727"/>
                    </a:lnTo>
                    <a:lnTo>
                      <a:pt x="26195" y="15708"/>
                    </a:lnTo>
                    <a:lnTo>
                      <a:pt x="26619" y="13628"/>
                    </a:lnTo>
                    <a:lnTo>
                      <a:pt x="26577" y="12567"/>
                    </a:lnTo>
                    <a:lnTo>
                      <a:pt x="26492" y="12057"/>
                    </a:lnTo>
                    <a:lnTo>
                      <a:pt x="26662" y="11166"/>
                    </a:lnTo>
                    <a:lnTo>
                      <a:pt x="27044" y="10402"/>
                    </a:lnTo>
                    <a:lnTo>
                      <a:pt x="27681" y="9807"/>
                    </a:lnTo>
                    <a:lnTo>
                      <a:pt x="28105" y="9510"/>
                    </a:lnTo>
                    <a:lnTo>
                      <a:pt x="28487" y="9213"/>
                    </a:lnTo>
                    <a:lnTo>
                      <a:pt x="28912" y="8916"/>
                    </a:lnTo>
                    <a:lnTo>
                      <a:pt x="29336" y="8619"/>
                    </a:lnTo>
                    <a:lnTo>
                      <a:pt x="29846" y="8024"/>
                    </a:lnTo>
                    <a:lnTo>
                      <a:pt x="30015" y="7600"/>
                    </a:lnTo>
                    <a:lnTo>
                      <a:pt x="30015" y="7345"/>
                    </a:lnTo>
                    <a:lnTo>
                      <a:pt x="29931" y="7090"/>
                    </a:lnTo>
                    <a:lnTo>
                      <a:pt x="29591" y="6751"/>
                    </a:lnTo>
                    <a:lnTo>
                      <a:pt x="28869" y="6453"/>
                    </a:lnTo>
                    <a:lnTo>
                      <a:pt x="28360" y="6326"/>
                    </a:lnTo>
                    <a:lnTo>
                      <a:pt x="25940" y="5774"/>
                    </a:lnTo>
                    <a:lnTo>
                      <a:pt x="23520" y="5222"/>
                    </a:lnTo>
                    <a:lnTo>
                      <a:pt x="22544" y="5010"/>
                    </a:lnTo>
                    <a:lnTo>
                      <a:pt x="20591" y="5052"/>
                    </a:lnTo>
                    <a:lnTo>
                      <a:pt x="19614" y="5222"/>
                    </a:lnTo>
                    <a:lnTo>
                      <a:pt x="18638" y="5392"/>
                    </a:lnTo>
                    <a:lnTo>
                      <a:pt x="16812" y="5307"/>
                    </a:lnTo>
                    <a:lnTo>
                      <a:pt x="15878" y="5010"/>
                    </a:lnTo>
                    <a:lnTo>
                      <a:pt x="14902" y="4628"/>
                    </a:lnTo>
                    <a:lnTo>
                      <a:pt x="12949" y="4416"/>
                    </a:lnTo>
                    <a:lnTo>
                      <a:pt x="11930" y="4585"/>
                    </a:lnTo>
                    <a:lnTo>
                      <a:pt x="11548" y="4628"/>
                    </a:lnTo>
                    <a:lnTo>
                      <a:pt x="10996" y="4501"/>
                    </a:lnTo>
                    <a:lnTo>
                      <a:pt x="10614" y="4118"/>
                    </a:lnTo>
                    <a:lnTo>
                      <a:pt x="10444" y="3567"/>
                    </a:lnTo>
                    <a:lnTo>
                      <a:pt x="10487" y="3184"/>
                    </a:lnTo>
                    <a:lnTo>
                      <a:pt x="10529" y="2887"/>
                    </a:lnTo>
                    <a:lnTo>
                      <a:pt x="10572" y="2633"/>
                    </a:lnTo>
                    <a:lnTo>
                      <a:pt x="10657" y="1996"/>
                    </a:lnTo>
                    <a:lnTo>
                      <a:pt x="10275" y="1401"/>
                    </a:lnTo>
                    <a:lnTo>
                      <a:pt x="9680" y="1189"/>
                    </a:lnTo>
                    <a:lnTo>
                      <a:pt x="8916" y="977"/>
                    </a:lnTo>
                    <a:lnTo>
                      <a:pt x="7388" y="467"/>
                    </a:lnTo>
                    <a:lnTo>
                      <a:pt x="670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53"/>
              <p:cNvSpPr/>
              <p:nvPr/>
            </p:nvSpPr>
            <p:spPr>
              <a:xfrm>
                <a:off x="2271050" y="2297100"/>
                <a:ext cx="502050" cy="630450"/>
              </a:xfrm>
              <a:custGeom>
                <a:rect b="b" l="l" r="r" t="t"/>
                <a:pathLst>
                  <a:path extrusionOk="0" h="25218" w="20082">
                    <a:moveTo>
                      <a:pt x="3779" y="1"/>
                    </a:moveTo>
                    <a:lnTo>
                      <a:pt x="3312" y="255"/>
                    </a:lnTo>
                    <a:lnTo>
                      <a:pt x="3227" y="680"/>
                    </a:lnTo>
                    <a:lnTo>
                      <a:pt x="2718" y="4416"/>
                    </a:lnTo>
                    <a:lnTo>
                      <a:pt x="2166" y="8067"/>
                    </a:lnTo>
                    <a:lnTo>
                      <a:pt x="86" y="22076"/>
                    </a:lnTo>
                    <a:lnTo>
                      <a:pt x="1" y="22416"/>
                    </a:lnTo>
                    <a:lnTo>
                      <a:pt x="255" y="22841"/>
                    </a:lnTo>
                    <a:lnTo>
                      <a:pt x="595" y="22925"/>
                    </a:lnTo>
                    <a:lnTo>
                      <a:pt x="4840" y="23647"/>
                    </a:lnTo>
                    <a:lnTo>
                      <a:pt x="13331" y="24751"/>
                    </a:lnTo>
                    <a:lnTo>
                      <a:pt x="17576" y="25218"/>
                    </a:lnTo>
                    <a:lnTo>
                      <a:pt x="17831" y="25218"/>
                    </a:lnTo>
                    <a:lnTo>
                      <a:pt x="18043" y="24963"/>
                    </a:lnTo>
                    <a:lnTo>
                      <a:pt x="18086" y="24751"/>
                    </a:lnTo>
                    <a:lnTo>
                      <a:pt x="19062" y="16685"/>
                    </a:lnTo>
                    <a:lnTo>
                      <a:pt x="20039" y="8619"/>
                    </a:lnTo>
                    <a:lnTo>
                      <a:pt x="20081" y="8024"/>
                    </a:lnTo>
                    <a:lnTo>
                      <a:pt x="20081" y="7345"/>
                    </a:lnTo>
                    <a:lnTo>
                      <a:pt x="19784" y="7048"/>
                    </a:lnTo>
                    <a:lnTo>
                      <a:pt x="19062" y="6921"/>
                    </a:lnTo>
                    <a:lnTo>
                      <a:pt x="18510" y="6836"/>
                    </a:lnTo>
                    <a:lnTo>
                      <a:pt x="17194" y="6751"/>
                    </a:lnTo>
                    <a:lnTo>
                      <a:pt x="14562" y="6411"/>
                    </a:lnTo>
                    <a:lnTo>
                      <a:pt x="13289" y="6156"/>
                    </a:lnTo>
                    <a:lnTo>
                      <a:pt x="12864" y="6029"/>
                    </a:lnTo>
                    <a:lnTo>
                      <a:pt x="12524" y="5520"/>
                    </a:lnTo>
                    <a:lnTo>
                      <a:pt x="12567" y="5095"/>
                    </a:lnTo>
                    <a:lnTo>
                      <a:pt x="12779" y="3567"/>
                    </a:lnTo>
                    <a:lnTo>
                      <a:pt x="12991" y="1869"/>
                    </a:lnTo>
                    <a:lnTo>
                      <a:pt x="12991" y="1656"/>
                    </a:lnTo>
                    <a:lnTo>
                      <a:pt x="12907" y="1402"/>
                    </a:lnTo>
                    <a:lnTo>
                      <a:pt x="12524" y="1189"/>
                    </a:lnTo>
                    <a:lnTo>
                      <a:pt x="12142" y="1104"/>
                    </a:lnTo>
                    <a:lnTo>
                      <a:pt x="11633" y="1062"/>
                    </a:lnTo>
                    <a:lnTo>
                      <a:pt x="11166" y="1019"/>
                    </a:lnTo>
                    <a:lnTo>
                      <a:pt x="4161" y="43"/>
                    </a:lnTo>
                    <a:lnTo>
                      <a:pt x="377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53"/>
              <p:cNvSpPr/>
              <p:nvPr/>
            </p:nvSpPr>
            <p:spPr>
              <a:xfrm>
                <a:off x="3405625" y="2618675"/>
                <a:ext cx="670775" cy="365125"/>
              </a:xfrm>
              <a:custGeom>
                <a:rect b="b" l="l" r="r" t="t"/>
                <a:pathLst>
                  <a:path extrusionOk="0" h="14605" w="26831">
                    <a:moveTo>
                      <a:pt x="23307" y="1"/>
                    </a:moveTo>
                    <a:lnTo>
                      <a:pt x="22585" y="43"/>
                    </a:lnTo>
                    <a:lnTo>
                      <a:pt x="18213" y="383"/>
                    </a:lnTo>
                    <a:lnTo>
                      <a:pt x="9467" y="808"/>
                    </a:lnTo>
                    <a:lnTo>
                      <a:pt x="5095" y="850"/>
                    </a:lnTo>
                    <a:lnTo>
                      <a:pt x="2930" y="850"/>
                    </a:lnTo>
                    <a:lnTo>
                      <a:pt x="807" y="935"/>
                    </a:lnTo>
                    <a:lnTo>
                      <a:pt x="552" y="935"/>
                    </a:lnTo>
                    <a:lnTo>
                      <a:pt x="213" y="1105"/>
                    </a:lnTo>
                    <a:lnTo>
                      <a:pt x="170" y="1402"/>
                    </a:lnTo>
                    <a:lnTo>
                      <a:pt x="0" y="13841"/>
                    </a:lnTo>
                    <a:lnTo>
                      <a:pt x="43" y="14096"/>
                    </a:lnTo>
                    <a:lnTo>
                      <a:pt x="297" y="14350"/>
                    </a:lnTo>
                    <a:lnTo>
                      <a:pt x="552" y="14350"/>
                    </a:lnTo>
                    <a:lnTo>
                      <a:pt x="3609" y="14478"/>
                    </a:lnTo>
                    <a:lnTo>
                      <a:pt x="6708" y="14563"/>
                    </a:lnTo>
                    <a:lnTo>
                      <a:pt x="11548" y="14605"/>
                    </a:lnTo>
                    <a:lnTo>
                      <a:pt x="21269" y="14308"/>
                    </a:lnTo>
                    <a:lnTo>
                      <a:pt x="26109" y="14011"/>
                    </a:lnTo>
                    <a:lnTo>
                      <a:pt x="26449" y="13926"/>
                    </a:lnTo>
                    <a:lnTo>
                      <a:pt x="26703" y="13629"/>
                    </a:lnTo>
                    <a:lnTo>
                      <a:pt x="26703" y="13289"/>
                    </a:lnTo>
                    <a:lnTo>
                      <a:pt x="26661" y="9893"/>
                    </a:lnTo>
                    <a:lnTo>
                      <a:pt x="26831" y="6496"/>
                    </a:lnTo>
                    <a:lnTo>
                      <a:pt x="26831" y="5647"/>
                    </a:lnTo>
                    <a:lnTo>
                      <a:pt x="26534" y="4416"/>
                    </a:lnTo>
                    <a:lnTo>
                      <a:pt x="26109" y="3694"/>
                    </a:lnTo>
                    <a:lnTo>
                      <a:pt x="25812" y="3397"/>
                    </a:lnTo>
                    <a:lnTo>
                      <a:pt x="25387" y="2930"/>
                    </a:lnTo>
                    <a:lnTo>
                      <a:pt x="25218" y="2166"/>
                    </a:lnTo>
                    <a:lnTo>
                      <a:pt x="25345" y="1657"/>
                    </a:lnTo>
                    <a:lnTo>
                      <a:pt x="25557" y="1359"/>
                    </a:lnTo>
                    <a:lnTo>
                      <a:pt x="25642" y="1147"/>
                    </a:lnTo>
                    <a:lnTo>
                      <a:pt x="25557" y="808"/>
                    </a:lnTo>
                    <a:lnTo>
                      <a:pt x="25345" y="680"/>
                    </a:lnTo>
                    <a:lnTo>
                      <a:pt x="24666" y="383"/>
                    </a:lnTo>
                    <a:lnTo>
                      <a:pt x="2330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53"/>
              <p:cNvSpPr/>
              <p:nvPr/>
            </p:nvSpPr>
            <p:spPr>
              <a:xfrm>
                <a:off x="2102300" y="1434225"/>
                <a:ext cx="523275" cy="871400"/>
              </a:xfrm>
              <a:custGeom>
                <a:rect b="b" l="l" r="r" t="t"/>
                <a:pathLst>
                  <a:path extrusionOk="0" h="34856" w="20931">
                    <a:moveTo>
                      <a:pt x="7005" y="1"/>
                    </a:moveTo>
                    <a:lnTo>
                      <a:pt x="6369" y="426"/>
                    </a:lnTo>
                    <a:lnTo>
                      <a:pt x="6199" y="1232"/>
                    </a:lnTo>
                    <a:lnTo>
                      <a:pt x="6156" y="1444"/>
                    </a:lnTo>
                    <a:lnTo>
                      <a:pt x="6071" y="1614"/>
                    </a:lnTo>
                    <a:lnTo>
                      <a:pt x="5350" y="4628"/>
                    </a:lnTo>
                    <a:lnTo>
                      <a:pt x="4543" y="9213"/>
                    </a:lnTo>
                    <a:lnTo>
                      <a:pt x="4331" y="12270"/>
                    </a:lnTo>
                    <a:lnTo>
                      <a:pt x="4331" y="13841"/>
                    </a:lnTo>
                    <a:lnTo>
                      <a:pt x="4331" y="14138"/>
                    </a:lnTo>
                    <a:lnTo>
                      <a:pt x="4543" y="14605"/>
                    </a:lnTo>
                    <a:lnTo>
                      <a:pt x="4755" y="14817"/>
                    </a:lnTo>
                    <a:lnTo>
                      <a:pt x="5053" y="15157"/>
                    </a:lnTo>
                    <a:lnTo>
                      <a:pt x="5392" y="15751"/>
                    </a:lnTo>
                    <a:lnTo>
                      <a:pt x="5392" y="16346"/>
                    </a:lnTo>
                    <a:lnTo>
                      <a:pt x="5053" y="16940"/>
                    </a:lnTo>
                    <a:lnTo>
                      <a:pt x="4755" y="17280"/>
                    </a:lnTo>
                    <a:lnTo>
                      <a:pt x="3737" y="18213"/>
                    </a:lnTo>
                    <a:lnTo>
                      <a:pt x="2675" y="19147"/>
                    </a:lnTo>
                    <a:lnTo>
                      <a:pt x="2166" y="19614"/>
                    </a:lnTo>
                    <a:lnTo>
                      <a:pt x="1741" y="20464"/>
                    </a:lnTo>
                    <a:lnTo>
                      <a:pt x="1699" y="21143"/>
                    </a:lnTo>
                    <a:lnTo>
                      <a:pt x="1784" y="21525"/>
                    </a:lnTo>
                    <a:lnTo>
                      <a:pt x="1911" y="22077"/>
                    </a:lnTo>
                    <a:lnTo>
                      <a:pt x="1784" y="23223"/>
                    </a:lnTo>
                    <a:lnTo>
                      <a:pt x="1614" y="23732"/>
                    </a:lnTo>
                    <a:lnTo>
                      <a:pt x="1274" y="24666"/>
                    </a:lnTo>
                    <a:lnTo>
                      <a:pt x="722" y="26577"/>
                    </a:lnTo>
                    <a:lnTo>
                      <a:pt x="255" y="29464"/>
                    </a:lnTo>
                    <a:lnTo>
                      <a:pt x="43" y="31459"/>
                    </a:lnTo>
                    <a:lnTo>
                      <a:pt x="1" y="31756"/>
                    </a:lnTo>
                    <a:lnTo>
                      <a:pt x="213" y="32011"/>
                    </a:lnTo>
                    <a:lnTo>
                      <a:pt x="510" y="32096"/>
                    </a:lnTo>
                    <a:lnTo>
                      <a:pt x="2548" y="32435"/>
                    </a:lnTo>
                    <a:lnTo>
                      <a:pt x="4586" y="32775"/>
                    </a:lnTo>
                    <a:lnTo>
                      <a:pt x="11888" y="33879"/>
                    </a:lnTo>
                    <a:lnTo>
                      <a:pt x="19232" y="34855"/>
                    </a:lnTo>
                    <a:lnTo>
                      <a:pt x="19529" y="34855"/>
                    </a:lnTo>
                    <a:lnTo>
                      <a:pt x="19784" y="34601"/>
                    </a:lnTo>
                    <a:lnTo>
                      <a:pt x="19826" y="34346"/>
                    </a:lnTo>
                    <a:lnTo>
                      <a:pt x="20421" y="29549"/>
                    </a:lnTo>
                    <a:lnTo>
                      <a:pt x="20888" y="24879"/>
                    </a:lnTo>
                    <a:lnTo>
                      <a:pt x="20930" y="23987"/>
                    </a:lnTo>
                    <a:lnTo>
                      <a:pt x="20633" y="23563"/>
                    </a:lnTo>
                    <a:lnTo>
                      <a:pt x="19826" y="23520"/>
                    </a:lnTo>
                    <a:lnTo>
                      <a:pt x="18383" y="23520"/>
                    </a:lnTo>
                    <a:lnTo>
                      <a:pt x="16897" y="23605"/>
                    </a:lnTo>
                    <a:lnTo>
                      <a:pt x="16515" y="23605"/>
                    </a:lnTo>
                    <a:lnTo>
                      <a:pt x="15878" y="23478"/>
                    </a:lnTo>
                    <a:lnTo>
                      <a:pt x="15156" y="22926"/>
                    </a:lnTo>
                    <a:lnTo>
                      <a:pt x="14859" y="22331"/>
                    </a:lnTo>
                    <a:lnTo>
                      <a:pt x="14350" y="21228"/>
                    </a:lnTo>
                    <a:lnTo>
                      <a:pt x="13713" y="19020"/>
                    </a:lnTo>
                    <a:lnTo>
                      <a:pt x="13501" y="17916"/>
                    </a:lnTo>
                    <a:lnTo>
                      <a:pt x="13416" y="17534"/>
                    </a:lnTo>
                    <a:lnTo>
                      <a:pt x="13034" y="17237"/>
                    </a:lnTo>
                    <a:lnTo>
                      <a:pt x="12609" y="17322"/>
                    </a:lnTo>
                    <a:lnTo>
                      <a:pt x="12227" y="17407"/>
                    </a:lnTo>
                    <a:lnTo>
                      <a:pt x="11633" y="17322"/>
                    </a:lnTo>
                    <a:lnTo>
                      <a:pt x="11251" y="16982"/>
                    </a:lnTo>
                    <a:lnTo>
                      <a:pt x="10996" y="16388"/>
                    </a:lnTo>
                    <a:lnTo>
                      <a:pt x="10954" y="16006"/>
                    </a:lnTo>
                    <a:lnTo>
                      <a:pt x="10954" y="15327"/>
                    </a:lnTo>
                    <a:lnTo>
                      <a:pt x="11251" y="14096"/>
                    </a:lnTo>
                    <a:lnTo>
                      <a:pt x="11505" y="13501"/>
                    </a:lnTo>
                    <a:lnTo>
                      <a:pt x="11845" y="12567"/>
                    </a:lnTo>
                    <a:lnTo>
                      <a:pt x="11760" y="11803"/>
                    </a:lnTo>
                    <a:lnTo>
                      <a:pt x="11293" y="11251"/>
                    </a:lnTo>
                    <a:lnTo>
                      <a:pt x="10869" y="10912"/>
                    </a:lnTo>
                    <a:lnTo>
                      <a:pt x="10614" y="10699"/>
                    </a:lnTo>
                    <a:lnTo>
                      <a:pt x="10317" y="10487"/>
                    </a:lnTo>
                    <a:lnTo>
                      <a:pt x="9595" y="9935"/>
                    </a:lnTo>
                    <a:lnTo>
                      <a:pt x="8576" y="8449"/>
                    </a:lnTo>
                    <a:lnTo>
                      <a:pt x="8279" y="7600"/>
                    </a:lnTo>
                    <a:lnTo>
                      <a:pt x="8024" y="6751"/>
                    </a:lnTo>
                    <a:lnTo>
                      <a:pt x="7770" y="5053"/>
                    </a:lnTo>
                    <a:lnTo>
                      <a:pt x="7812" y="3355"/>
                    </a:lnTo>
                    <a:lnTo>
                      <a:pt x="8067" y="1657"/>
                    </a:lnTo>
                    <a:lnTo>
                      <a:pt x="8321" y="808"/>
                    </a:lnTo>
                    <a:lnTo>
                      <a:pt x="8364" y="510"/>
                    </a:lnTo>
                    <a:lnTo>
                      <a:pt x="8194" y="213"/>
                    </a:lnTo>
                    <a:lnTo>
                      <a:pt x="7897" y="128"/>
                    </a:lnTo>
                    <a:lnTo>
                      <a:pt x="700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53"/>
              <p:cNvSpPr/>
              <p:nvPr/>
            </p:nvSpPr>
            <p:spPr>
              <a:xfrm>
                <a:off x="3814225" y="1531875"/>
                <a:ext cx="543425" cy="644250"/>
              </a:xfrm>
              <a:custGeom>
                <a:rect b="b" l="l" r="r" t="t"/>
                <a:pathLst>
                  <a:path extrusionOk="0" h="25770" w="21737">
                    <a:moveTo>
                      <a:pt x="3949" y="1"/>
                    </a:moveTo>
                    <a:lnTo>
                      <a:pt x="2039" y="43"/>
                    </a:lnTo>
                    <a:lnTo>
                      <a:pt x="1" y="255"/>
                    </a:lnTo>
                    <a:lnTo>
                      <a:pt x="298" y="892"/>
                    </a:lnTo>
                    <a:lnTo>
                      <a:pt x="425" y="2123"/>
                    </a:lnTo>
                    <a:lnTo>
                      <a:pt x="425" y="2718"/>
                    </a:lnTo>
                    <a:lnTo>
                      <a:pt x="425" y="3439"/>
                    </a:lnTo>
                    <a:lnTo>
                      <a:pt x="807" y="4798"/>
                    </a:lnTo>
                    <a:lnTo>
                      <a:pt x="1190" y="5477"/>
                    </a:lnTo>
                    <a:lnTo>
                      <a:pt x="1614" y="6156"/>
                    </a:lnTo>
                    <a:lnTo>
                      <a:pt x="1996" y="7600"/>
                    </a:lnTo>
                    <a:lnTo>
                      <a:pt x="1996" y="8364"/>
                    </a:lnTo>
                    <a:lnTo>
                      <a:pt x="1911" y="8958"/>
                    </a:lnTo>
                    <a:lnTo>
                      <a:pt x="1954" y="10190"/>
                    </a:lnTo>
                    <a:lnTo>
                      <a:pt x="2208" y="10784"/>
                    </a:lnTo>
                    <a:lnTo>
                      <a:pt x="2463" y="11506"/>
                    </a:lnTo>
                    <a:lnTo>
                      <a:pt x="2506" y="13034"/>
                    </a:lnTo>
                    <a:lnTo>
                      <a:pt x="2293" y="13798"/>
                    </a:lnTo>
                    <a:lnTo>
                      <a:pt x="2123" y="14435"/>
                    </a:lnTo>
                    <a:lnTo>
                      <a:pt x="2208" y="15624"/>
                    </a:lnTo>
                    <a:lnTo>
                      <a:pt x="2548" y="16175"/>
                    </a:lnTo>
                    <a:lnTo>
                      <a:pt x="2973" y="16940"/>
                    </a:lnTo>
                    <a:lnTo>
                      <a:pt x="3142" y="17704"/>
                    </a:lnTo>
                    <a:lnTo>
                      <a:pt x="3482" y="19402"/>
                    </a:lnTo>
                    <a:lnTo>
                      <a:pt x="3567" y="22756"/>
                    </a:lnTo>
                    <a:lnTo>
                      <a:pt x="3482" y="24454"/>
                    </a:lnTo>
                    <a:lnTo>
                      <a:pt x="3440" y="24921"/>
                    </a:lnTo>
                    <a:lnTo>
                      <a:pt x="3482" y="25515"/>
                    </a:lnTo>
                    <a:lnTo>
                      <a:pt x="3907" y="25770"/>
                    </a:lnTo>
                    <a:lnTo>
                      <a:pt x="4798" y="25685"/>
                    </a:lnTo>
                    <a:lnTo>
                      <a:pt x="12397" y="25006"/>
                    </a:lnTo>
                    <a:lnTo>
                      <a:pt x="19954" y="24199"/>
                    </a:lnTo>
                    <a:lnTo>
                      <a:pt x="20845" y="24199"/>
                    </a:lnTo>
                    <a:lnTo>
                      <a:pt x="20973" y="23987"/>
                    </a:lnTo>
                    <a:lnTo>
                      <a:pt x="20973" y="23690"/>
                    </a:lnTo>
                    <a:lnTo>
                      <a:pt x="20506" y="23180"/>
                    </a:lnTo>
                    <a:lnTo>
                      <a:pt x="20251" y="23010"/>
                    </a:lnTo>
                    <a:lnTo>
                      <a:pt x="19827" y="22798"/>
                    </a:lnTo>
                    <a:lnTo>
                      <a:pt x="19487" y="22586"/>
                    </a:lnTo>
                    <a:lnTo>
                      <a:pt x="18765" y="22204"/>
                    </a:lnTo>
                    <a:lnTo>
                      <a:pt x="18213" y="21652"/>
                    </a:lnTo>
                    <a:lnTo>
                      <a:pt x="17831" y="21185"/>
                    </a:lnTo>
                    <a:lnTo>
                      <a:pt x="16897" y="20591"/>
                    </a:lnTo>
                    <a:lnTo>
                      <a:pt x="16303" y="20463"/>
                    </a:lnTo>
                    <a:lnTo>
                      <a:pt x="15751" y="20336"/>
                    </a:lnTo>
                    <a:lnTo>
                      <a:pt x="15029" y="19699"/>
                    </a:lnTo>
                    <a:lnTo>
                      <a:pt x="14859" y="19147"/>
                    </a:lnTo>
                    <a:lnTo>
                      <a:pt x="14477" y="17364"/>
                    </a:lnTo>
                    <a:lnTo>
                      <a:pt x="14138" y="15539"/>
                    </a:lnTo>
                    <a:lnTo>
                      <a:pt x="14053" y="15072"/>
                    </a:lnTo>
                    <a:lnTo>
                      <a:pt x="14223" y="14223"/>
                    </a:lnTo>
                    <a:lnTo>
                      <a:pt x="14605" y="13883"/>
                    </a:lnTo>
                    <a:lnTo>
                      <a:pt x="14902" y="13671"/>
                    </a:lnTo>
                    <a:lnTo>
                      <a:pt x="15284" y="13204"/>
                    </a:lnTo>
                    <a:lnTo>
                      <a:pt x="15539" y="12312"/>
                    </a:lnTo>
                    <a:lnTo>
                      <a:pt x="15496" y="11675"/>
                    </a:lnTo>
                    <a:lnTo>
                      <a:pt x="15454" y="11208"/>
                    </a:lnTo>
                    <a:lnTo>
                      <a:pt x="15624" y="10317"/>
                    </a:lnTo>
                    <a:lnTo>
                      <a:pt x="15921" y="9977"/>
                    </a:lnTo>
                    <a:lnTo>
                      <a:pt x="16600" y="9298"/>
                    </a:lnTo>
                    <a:lnTo>
                      <a:pt x="17576" y="7727"/>
                    </a:lnTo>
                    <a:lnTo>
                      <a:pt x="18001" y="6963"/>
                    </a:lnTo>
                    <a:lnTo>
                      <a:pt x="18426" y="6199"/>
                    </a:lnTo>
                    <a:lnTo>
                      <a:pt x="19572" y="5010"/>
                    </a:lnTo>
                    <a:lnTo>
                      <a:pt x="20336" y="4628"/>
                    </a:lnTo>
                    <a:lnTo>
                      <a:pt x="20888" y="4246"/>
                    </a:lnTo>
                    <a:lnTo>
                      <a:pt x="21440" y="3864"/>
                    </a:lnTo>
                    <a:lnTo>
                      <a:pt x="21567" y="3779"/>
                    </a:lnTo>
                    <a:lnTo>
                      <a:pt x="21737" y="3567"/>
                    </a:lnTo>
                    <a:lnTo>
                      <a:pt x="21737" y="3439"/>
                    </a:lnTo>
                    <a:lnTo>
                      <a:pt x="21567" y="3355"/>
                    </a:lnTo>
                    <a:lnTo>
                      <a:pt x="21355" y="3270"/>
                    </a:lnTo>
                    <a:lnTo>
                      <a:pt x="20251" y="3185"/>
                    </a:lnTo>
                    <a:lnTo>
                      <a:pt x="19190" y="3185"/>
                    </a:lnTo>
                    <a:lnTo>
                      <a:pt x="18128" y="3270"/>
                    </a:lnTo>
                    <a:lnTo>
                      <a:pt x="16558" y="3227"/>
                    </a:lnTo>
                    <a:lnTo>
                      <a:pt x="15581" y="2930"/>
                    </a:lnTo>
                    <a:lnTo>
                      <a:pt x="15072" y="2633"/>
                    </a:lnTo>
                    <a:lnTo>
                      <a:pt x="14605" y="2378"/>
                    </a:lnTo>
                    <a:lnTo>
                      <a:pt x="13713" y="1996"/>
                    </a:lnTo>
                    <a:lnTo>
                      <a:pt x="12270" y="1784"/>
                    </a:lnTo>
                    <a:lnTo>
                      <a:pt x="11251" y="1869"/>
                    </a:lnTo>
                    <a:lnTo>
                      <a:pt x="10529" y="1954"/>
                    </a:lnTo>
                    <a:lnTo>
                      <a:pt x="9171" y="1954"/>
                    </a:lnTo>
                    <a:lnTo>
                      <a:pt x="7812" y="1699"/>
                    </a:lnTo>
                    <a:lnTo>
                      <a:pt x="6539" y="1147"/>
                    </a:lnTo>
                    <a:lnTo>
                      <a:pt x="5944" y="722"/>
                    </a:lnTo>
                    <a:lnTo>
                      <a:pt x="5520" y="425"/>
                    </a:lnTo>
                    <a:lnTo>
                      <a:pt x="4501" y="43"/>
                    </a:lnTo>
                    <a:lnTo>
                      <a:pt x="394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53"/>
              <p:cNvSpPr/>
              <p:nvPr/>
            </p:nvSpPr>
            <p:spPr>
              <a:xfrm>
                <a:off x="3244300" y="1901225"/>
                <a:ext cx="634700" cy="371500"/>
              </a:xfrm>
              <a:custGeom>
                <a:rect b="b" l="l" r="r" t="t"/>
                <a:pathLst>
                  <a:path extrusionOk="0" h="14860" w="25388">
                    <a:moveTo>
                      <a:pt x="23647" y="0"/>
                    </a:moveTo>
                    <a:lnTo>
                      <a:pt x="23392" y="43"/>
                    </a:lnTo>
                    <a:lnTo>
                      <a:pt x="21652" y="170"/>
                    </a:lnTo>
                    <a:lnTo>
                      <a:pt x="19953" y="255"/>
                    </a:lnTo>
                    <a:lnTo>
                      <a:pt x="14222" y="425"/>
                    </a:lnTo>
                    <a:lnTo>
                      <a:pt x="9637" y="467"/>
                    </a:lnTo>
                    <a:lnTo>
                      <a:pt x="4883" y="467"/>
                    </a:lnTo>
                    <a:lnTo>
                      <a:pt x="1274" y="383"/>
                    </a:lnTo>
                    <a:lnTo>
                      <a:pt x="892" y="425"/>
                    </a:lnTo>
                    <a:lnTo>
                      <a:pt x="595" y="722"/>
                    </a:lnTo>
                    <a:lnTo>
                      <a:pt x="595" y="1019"/>
                    </a:lnTo>
                    <a:lnTo>
                      <a:pt x="425" y="5180"/>
                    </a:lnTo>
                    <a:lnTo>
                      <a:pt x="298" y="9213"/>
                    </a:lnTo>
                    <a:lnTo>
                      <a:pt x="0" y="13288"/>
                    </a:lnTo>
                    <a:lnTo>
                      <a:pt x="0" y="13670"/>
                    </a:lnTo>
                    <a:lnTo>
                      <a:pt x="340" y="14053"/>
                    </a:lnTo>
                    <a:lnTo>
                      <a:pt x="680" y="14095"/>
                    </a:lnTo>
                    <a:lnTo>
                      <a:pt x="2378" y="14095"/>
                    </a:lnTo>
                    <a:lnTo>
                      <a:pt x="4076" y="14180"/>
                    </a:lnTo>
                    <a:lnTo>
                      <a:pt x="6878" y="14265"/>
                    </a:lnTo>
                    <a:lnTo>
                      <a:pt x="12482" y="14180"/>
                    </a:lnTo>
                    <a:lnTo>
                      <a:pt x="15326" y="13883"/>
                    </a:lnTo>
                    <a:lnTo>
                      <a:pt x="16515" y="13670"/>
                    </a:lnTo>
                    <a:lnTo>
                      <a:pt x="18213" y="13670"/>
                    </a:lnTo>
                    <a:lnTo>
                      <a:pt x="19317" y="14053"/>
                    </a:lnTo>
                    <a:lnTo>
                      <a:pt x="19826" y="14392"/>
                    </a:lnTo>
                    <a:lnTo>
                      <a:pt x="20081" y="14562"/>
                    </a:lnTo>
                    <a:lnTo>
                      <a:pt x="20633" y="14604"/>
                    </a:lnTo>
                    <a:lnTo>
                      <a:pt x="20887" y="14477"/>
                    </a:lnTo>
                    <a:lnTo>
                      <a:pt x="21312" y="14265"/>
                    </a:lnTo>
                    <a:lnTo>
                      <a:pt x="22161" y="14053"/>
                    </a:lnTo>
                    <a:lnTo>
                      <a:pt x="23392" y="14222"/>
                    </a:lnTo>
                    <a:lnTo>
                      <a:pt x="24199" y="14689"/>
                    </a:lnTo>
                    <a:lnTo>
                      <a:pt x="24581" y="14859"/>
                    </a:lnTo>
                    <a:lnTo>
                      <a:pt x="24878" y="14604"/>
                    </a:lnTo>
                    <a:lnTo>
                      <a:pt x="24878" y="14180"/>
                    </a:lnTo>
                    <a:lnTo>
                      <a:pt x="25005" y="11718"/>
                    </a:lnTo>
                    <a:lnTo>
                      <a:pt x="25260" y="9255"/>
                    </a:lnTo>
                    <a:lnTo>
                      <a:pt x="25387" y="7260"/>
                    </a:lnTo>
                    <a:lnTo>
                      <a:pt x="25218" y="4288"/>
                    </a:lnTo>
                    <a:lnTo>
                      <a:pt x="24708" y="2378"/>
                    </a:lnTo>
                    <a:lnTo>
                      <a:pt x="24241" y="1444"/>
                    </a:lnTo>
                    <a:lnTo>
                      <a:pt x="24029" y="934"/>
                    </a:lnTo>
                    <a:lnTo>
                      <a:pt x="23987" y="425"/>
                    </a:lnTo>
                    <a:lnTo>
                      <a:pt x="23944" y="170"/>
                    </a:lnTo>
                    <a:lnTo>
                      <a:pt x="2364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53"/>
              <p:cNvSpPr/>
              <p:nvPr/>
            </p:nvSpPr>
            <p:spPr>
              <a:xfrm>
                <a:off x="3231550" y="2266325"/>
                <a:ext cx="749325" cy="349200"/>
              </a:xfrm>
              <a:custGeom>
                <a:rect b="b" l="l" r="r" t="t"/>
                <a:pathLst>
                  <a:path extrusionOk="0" h="13968" w="29973">
                    <a:moveTo>
                      <a:pt x="17662" y="0"/>
                    </a:moveTo>
                    <a:lnTo>
                      <a:pt x="16982" y="128"/>
                    </a:lnTo>
                    <a:lnTo>
                      <a:pt x="15114" y="467"/>
                    </a:lnTo>
                    <a:lnTo>
                      <a:pt x="11294" y="722"/>
                    </a:lnTo>
                    <a:lnTo>
                      <a:pt x="9341" y="722"/>
                    </a:lnTo>
                    <a:lnTo>
                      <a:pt x="5223" y="595"/>
                    </a:lnTo>
                    <a:lnTo>
                      <a:pt x="1062" y="425"/>
                    </a:lnTo>
                    <a:lnTo>
                      <a:pt x="723" y="425"/>
                    </a:lnTo>
                    <a:lnTo>
                      <a:pt x="425" y="722"/>
                    </a:lnTo>
                    <a:lnTo>
                      <a:pt x="383" y="1062"/>
                    </a:lnTo>
                    <a:lnTo>
                      <a:pt x="256" y="4585"/>
                    </a:lnTo>
                    <a:lnTo>
                      <a:pt x="1" y="8067"/>
                    </a:lnTo>
                    <a:lnTo>
                      <a:pt x="1" y="8534"/>
                    </a:lnTo>
                    <a:lnTo>
                      <a:pt x="341" y="8873"/>
                    </a:lnTo>
                    <a:lnTo>
                      <a:pt x="765" y="8916"/>
                    </a:lnTo>
                    <a:lnTo>
                      <a:pt x="3567" y="9043"/>
                    </a:lnTo>
                    <a:lnTo>
                      <a:pt x="6327" y="9255"/>
                    </a:lnTo>
                    <a:lnTo>
                      <a:pt x="6709" y="9298"/>
                    </a:lnTo>
                    <a:lnTo>
                      <a:pt x="7091" y="9637"/>
                    </a:lnTo>
                    <a:lnTo>
                      <a:pt x="7133" y="10062"/>
                    </a:lnTo>
                    <a:lnTo>
                      <a:pt x="7176" y="11633"/>
                    </a:lnTo>
                    <a:lnTo>
                      <a:pt x="7091" y="13246"/>
                    </a:lnTo>
                    <a:lnTo>
                      <a:pt x="7091" y="13586"/>
                    </a:lnTo>
                    <a:lnTo>
                      <a:pt x="7430" y="13925"/>
                    </a:lnTo>
                    <a:lnTo>
                      <a:pt x="7770" y="13968"/>
                    </a:lnTo>
                    <a:lnTo>
                      <a:pt x="11930" y="13968"/>
                    </a:lnTo>
                    <a:lnTo>
                      <a:pt x="16812" y="13925"/>
                    </a:lnTo>
                    <a:lnTo>
                      <a:pt x="21737" y="13755"/>
                    </a:lnTo>
                    <a:lnTo>
                      <a:pt x="29506" y="13288"/>
                    </a:lnTo>
                    <a:lnTo>
                      <a:pt x="29803" y="13246"/>
                    </a:lnTo>
                    <a:lnTo>
                      <a:pt x="29973" y="13034"/>
                    </a:lnTo>
                    <a:lnTo>
                      <a:pt x="29846" y="12736"/>
                    </a:lnTo>
                    <a:lnTo>
                      <a:pt x="29294" y="11675"/>
                    </a:lnTo>
                    <a:lnTo>
                      <a:pt x="28997" y="10529"/>
                    </a:lnTo>
                    <a:lnTo>
                      <a:pt x="28784" y="9340"/>
                    </a:lnTo>
                    <a:lnTo>
                      <a:pt x="28105" y="7133"/>
                    </a:lnTo>
                    <a:lnTo>
                      <a:pt x="26789" y="3906"/>
                    </a:lnTo>
                    <a:lnTo>
                      <a:pt x="25728" y="1826"/>
                    </a:lnTo>
                    <a:lnTo>
                      <a:pt x="25643" y="1614"/>
                    </a:lnTo>
                    <a:lnTo>
                      <a:pt x="25473" y="1486"/>
                    </a:lnTo>
                    <a:lnTo>
                      <a:pt x="24497" y="977"/>
                    </a:lnTo>
                    <a:lnTo>
                      <a:pt x="23520" y="510"/>
                    </a:lnTo>
                    <a:lnTo>
                      <a:pt x="23180" y="383"/>
                    </a:lnTo>
                    <a:lnTo>
                      <a:pt x="22459" y="340"/>
                    </a:lnTo>
                    <a:lnTo>
                      <a:pt x="22162" y="552"/>
                    </a:lnTo>
                    <a:lnTo>
                      <a:pt x="21822" y="765"/>
                    </a:lnTo>
                    <a:lnTo>
                      <a:pt x="21143" y="977"/>
                    </a:lnTo>
                    <a:lnTo>
                      <a:pt x="20166" y="850"/>
                    </a:lnTo>
                    <a:lnTo>
                      <a:pt x="19572" y="552"/>
                    </a:lnTo>
                    <a:lnTo>
                      <a:pt x="18935" y="255"/>
                    </a:lnTo>
                    <a:lnTo>
                      <a:pt x="1766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53"/>
              <p:cNvSpPr/>
              <p:nvPr/>
            </p:nvSpPr>
            <p:spPr>
              <a:xfrm>
                <a:off x="1621525" y="1313250"/>
                <a:ext cx="614525" cy="475500"/>
              </a:xfrm>
              <a:custGeom>
                <a:rect b="b" l="l" r="r" t="t"/>
                <a:pathLst>
                  <a:path extrusionOk="0" h="19020" w="24581">
                    <a:moveTo>
                      <a:pt x="7557" y="0"/>
                    </a:moveTo>
                    <a:lnTo>
                      <a:pt x="7557" y="510"/>
                    </a:lnTo>
                    <a:lnTo>
                      <a:pt x="7430" y="934"/>
                    </a:lnTo>
                    <a:lnTo>
                      <a:pt x="7302" y="1698"/>
                    </a:lnTo>
                    <a:lnTo>
                      <a:pt x="7387" y="3142"/>
                    </a:lnTo>
                    <a:lnTo>
                      <a:pt x="7684" y="3864"/>
                    </a:lnTo>
                    <a:lnTo>
                      <a:pt x="7769" y="4033"/>
                    </a:lnTo>
                    <a:lnTo>
                      <a:pt x="7769" y="4415"/>
                    </a:lnTo>
                    <a:lnTo>
                      <a:pt x="7642" y="4585"/>
                    </a:lnTo>
                    <a:lnTo>
                      <a:pt x="7132" y="5180"/>
                    </a:lnTo>
                    <a:lnTo>
                      <a:pt x="6198" y="6411"/>
                    </a:lnTo>
                    <a:lnTo>
                      <a:pt x="5859" y="7132"/>
                    </a:lnTo>
                    <a:lnTo>
                      <a:pt x="5732" y="7260"/>
                    </a:lnTo>
                    <a:lnTo>
                      <a:pt x="5434" y="7430"/>
                    </a:lnTo>
                    <a:lnTo>
                      <a:pt x="5222" y="7302"/>
                    </a:lnTo>
                    <a:lnTo>
                      <a:pt x="4967" y="7132"/>
                    </a:lnTo>
                    <a:lnTo>
                      <a:pt x="4713" y="6793"/>
                    </a:lnTo>
                    <a:lnTo>
                      <a:pt x="4670" y="6368"/>
                    </a:lnTo>
                    <a:lnTo>
                      <a:pt x="4840" y="5944"/>
                    </a:lnTo>
                    <a:lnTo>
                      <a:pt x="4967" y="5774"/>
                    </a:lnTo>
                    <a:lnTo>
                      <a:pt x="5349" y="5392"/>
                    </a:lnTo>
                    <a:lnTo>
                      <a:pt x="5647" y="5052"/>
                    </a:lnTo>
                    <a:lnTo>
                      <a:pt x="5944" y="4373"/>
                    </a:lnTo>
                    <a:lnTo>
                      <a:pt x="5774" y="3864"/>
                    </a:lnTo>
                    <a:lnTo>
                      <a:pt x="5222" y="3481"/>
                    </a:lnTo>
                    <a:lnTo>
                      <a:pt x="4798" y="3397"/>
                    </a:lnTo>
                    <a:lnTo>
                      <a:pt x="3864" y="3227"/>
                    </a:lnTo>
                    <a:lnTo>
                      <a:pt x="2632" y="2845"/>
                    </a:lnTo>
                    <a:lnTo>
                      <a:pt x="1868" y="2420"/>
                    </a:lnTo>
                    <a:lnTo>
                      <a:pt x="1486" y="2081"/>
                    </a:lnTo>
                    <a:lnTo>
                      <a:pt x="1274" y="1953"/>
                    </a:lnTo>
                    <a:lnTo>
                      <a:pt x="637" y="1741"/>
                    </a:lnTo>
                    <a:lnTo>
                      <a:pt x="382" y="1868"/>
                    </a:lnTo>
                    <a:lnTo>
                      <a:pt x="170" y="2123"/>
                    </a:lnTo>
                    <a:lnTo>
                      <a:pt x="297" y="2717"/>
                    </a:lnTo>
                    <a:lnTo>
                      <a:pt x="425" y="3014"/>
                    </a:lnTo>
                    <a:lnTo>
                      <a:pt x="637" y="3566"/>
                    </a:lnTo>
                    <a:lnTo>
                      <a:pt x="892" y="4755"/>
                    </a:lnTo>
                    <a:lnTo>
                      <a:pt x="764" y="5349"/>
                    </a:lnTo>
                    <a:lnTo>
                      <a:pt x="467" y="6198"/>
                    </a:lnTo>
                    <a:lnTo>
                      <a:pt x="467" y="7897"/>
                    </a:lnTo>
                    <a:lnTo>
                      <a:pt x="764" y="8746"/>
                    </a:lnTo>
                    <a:lnTo>
                      <a:pt x="849" y="9128"/>
                    </a:lnTo>
                    <a:lnTo>
                      <a:pt x="637" y="9807"/>
                    </a:lnTo>
                    <a:lnTo>
                      <a:pt x="340" y="10062"/>
                    </a:lnTo>
                    <a:lnTo>
                      <a:pt x="170" y="10189"/>
                    </a:lnTo>
                    <a:lnTo>
                      <a:pt x="0" y="10444"/>
                    </a:lnTo>
                    <a:lnTo>
                      <a:pt x="43" y="10656"/>
                    </a:lnTo>
                    <a:lnTo>
                      <a:pt x="255" y="11166"/>
                    </a:lnTo>
                    <a:lnTo>
                      <a:pt x="297" y="12184"/>
                    </a:lnTo>
                    <a:lnTo>
                      <a:pt x="213" y="12694"/>
                    </a:lnTo>
                    <a:lnTo>
                      <a:pt x="213" y="12821"/>
                    </a:lnTo>
                    <a:lnTo>
                      <a:pt x="255" y="13033"/>
                    </a:lnTo>
                    <a:lnTo>
                      <a:pt x="425" y="13033"/>
                    </a:lnTo>
                    <a:lnTo>
                      <a:pt x="1274" y="12991"/>
                    </a:lnTo>
                    <a:lnTo>
                      <a:pt x="2887" y="13543"/>
                    </a:lnTo>
                    <a:lnTo>
                      <a:pt x="3651" y="13883"/>
                    </a:lnTo>
                    <a:lnTo>
                      <a:pt x="4033" y="14052"/>
                    </a:lnTo>
                    <a:lnTo>
                      <a:pt x="4585" y="14434"/>
                    </a:lnTo>
                    <a:lnTo>
                      <a:pt x="4925" y="14986"/>
                    </a:lnTo>
                    <a:lnTo>
                      <a:pt x="4967" y="15666"/>
                    </a:lnTo>
                    <a:lnTo>
                      <a:pt x="4840" y="16090"/>
                    </a:lnTo>
                    <a:lnTo>
                      <a:pt x="4755" y="16387"/>
                    </a:lnTo>
                    <a:lnTo>
                      <a:pt x="4798" y="16812"/>
                    </a:lnTo>
                    <a:lnTo>
                      <a:pt x="5095" y="17067"/>
                    </a:lnTo>
                    <a:lnTo>
                      <a:pt x="5519" y="17151"/>
                    </a:lnTo>
                    <a:lnTo>
                      <a:pt x="5774" y="17067"/>
                    </a:lnTo>
                    <a:lnTo>
                      <a:pt x="6623" y="16854"/>
                    </a:lnTo>
                    <a:lnTo>
                      <a:pt x="8151" y="17067"/>
                    </a:lnTo>
                    <a:lnTo>
                      <a:pt x="8916" y="17364"/>
                    </a:lnTo>
                    <a:lnTo>
                      <a:pt x="9765" y="17746"/>
                    </a:lnTo>
                    <a:lnTo>
                      <a:pt x="11463" y="17916"/>
                    </a:lnTo>
                    <a:lnTo>
                      <a:pt x="12312" y="17746"/>
                    </a:lnTo>
                    <a:lnTo>
                      <a:pt x="13033" y="17576"/>
                    </a:lnTo>
                    <a:lnTo>
                      <a:pt x="14477" y="17449"/>
                    </a:lnTo>
                    <a:lnTo>
                      <a:pt x="16600" y="17576"/>
                    </a:lnTo>
                    <a:lnTo>
                      <a:pt x="18043" y="17958"/>
                    </a:lnTo>
                    <a:lnTo>
                      <a:pt x="19911" y="18510"/>
                    </a:lnTo>
                    <a:lnTo>
                      <a:pt x="21821" y="18977"/>
                    </a:lnTo>
                    <a:lnTo>
                      <a:pt x="22203" y="19019"/>
                    </a:lnTo>
                    <a:lnTo>
                      <a:pt x="22501" y="18765"/>
                    </a:lnTo>
                    <a:lnTo>
                      <a:pt x="22501" y="18383"/>
                    </a:lnTo>
                    <a:lnTo>
                      <a:pt x="22585" y="16005"/>
                    </a:lnTo>
                    <a:lnTo>
                      <a:pt x="22883" y="13628"/>
                    </a:lnTo>
                    <a:lnTo>
                      <a:pt x="23604" y="9340"/>
                    </a:lnTo>
                    <a:lnTo>
                      <a:pt x="24538" y="5095"/>
                    </a:lnTo>
                    <a:lnTo>
                      <a:pt x="24581" y="4798"/>
                    </a:lnTo>
                    <a:lnTo>
                      <a:pt x="24368" y="4500"/>
                    </a:lnTo>
                    <a:lnTo>
                      <a:pt x="24114" y="4458"/>
                    </a:lnTo>
                    <a:lnTo>
                      <a:pt x="23052" y="4246"/>
                    </a:lnTo>
                    <a:lnTo>
                      <a:pt x="21991" y="4033"/>
                    </a:lnTo>
                    <a:lnTo>
                      <a:pt x="18298" y="3269"/>
                    </a:lnTo>
                    <a:lnTo>
                      <a:pt x="12906" y="1868"/>
                    </a:lnTo>
                    <a:lnTo>
                      <a:pt x="9298" y="722"/>
                    </a:lnTo>
                    <a:lnTo>
                      <a:pt x="755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53"/>
              <p:cNvSpPr/>
              <p:nvPr/>
            </p:nvSpPr>
            <p:spPr>
              <a:xfrm>
                <a:off x="3261275" y="1541425"/>
                <a:ext cx="593325" cy="347100"/>
              </a:xfrm>
              <a:custGeom>
                <a:rect b="b" l="l" r="r" t="t"/>
                <a:pathLst>
                  <a:path extrusionOk="0" h="13884" w="23733">
                    <a:moveTo>
                      <a:pt x="20378" y="1"/>
                    </a:moveTo>
                    <a:lnTo>
                      <a:pt x="14987" y="213"/>
                    </a:lnTo>
                    <a:lnTo>
                      <a:pt x="9553" y="298"/>
                    </a:lnTo>
                    <a:lnTo>
                      <a:pt x="5307" y="340"/>
                    </a:lnTo>
                    <a:lnTo>
                      <a:pt x="1062" y="298"/>
                    </a:lnTo>
                    <a:lnTo>
                      <a:pt x="722" y="298"/>
                    </a:lnTo>
                    <a:lnTo>
                      <a:pt x="383" y="553"/>
                    </a:lnTo>
                    <a:lnTo>
                      <a:pt x="383" y="892"/>
                    </a:lnTo>
                    <a:lnTo>
                      <a:pt x="213" y="7006"/>
                    </a:lnTo>
                    <a:lnTo>
                      <a:pt x="1" y="13076"/>
                    </a:lnTo>
                    <a:lnTo>
                      <a:pt x="1" y="13459"/>
                    </a:lnTo>
                    <a:lnTo>
                      <a:pt x="340" y="13841"/>
                    </a:lnTo>
                    <a:lnTo>
                      <a:pt x="765" y="13883"/>
                    </a:lnTo>
                    <a:lnTo>
                      <a:pt x="12906" y="13883"/>
                    </a:lnTo>
                    <a:lnTo>
                      <a:pt x="18510" y="13671"/>
                    </a:lnTo>
                    <a:lnTo>
                      <a:pt x="20675" y="13628"/>
                    </a:lnTo>
                    <a:lnTo>
                      <a:pt x="22841" y="13459"/>
                    </a:lnTo>
                    <a:lnTo>
                      <a:pt x="23350" y="13416"/>
                    </a:lnTo>
                    <a:lnTo>
                      <a:pt x="23732" y="12949"/>
                    </a:lnTo>
                    <a:lnTo>
                      <a:pt x="23690" y="12397"/>
                    </a:lnTo>
                    <a:lnTo>
                      <a:pt x="23647" y="12100"/>
                    </a:lnTo>
                    <a:lnTo>
                      <a:pt x="23562" y="11888"/>
                    </a:lnTo>
                    <a:lnTo>
                      <a:pt x="23265" y="10996"/>
                    </a:lnTo>
                    <a:lnTo>
                      <a:pt x="23053" y="9171"/>
                    </a:lnTo>
                    <a:lnTo>
                      <a:pt x="23095" y="8279"/>
                    </a:lnTo>
                    <a:lnTo>
                      <a:pt x="23095" y="7473"/>
                    </a:lnTo>
                    <a:lnTo>
                      <a:pt x="22671" y="6029"/>
                    </a:lnTo>
                    <a:lnTo>
                      <a:pt x="22289" y="5350"/>
                    </a:lnTo>
                    <a:lnTo>
                      <a:pt x="21949" y="4756"/>
                    </a:lnTo>
                    <a:lnTo>
                      <a:pt x="21609" y="3482"/>
                    </a:lnTo>
                    <a:lnTo>
                      <a:pt x="21609" y="2803"/>
                    </a:lnTo>
                    <a:lnTo>
                      <a:pt x="21609" y="1784"/>
                    </a:lnTo>
                    <a:lnTo>
                      <a:pt x="21440" y="850"/>
                    </a:lnTo>
                    <a:lnTo>
                      <a:pt x="21355" y="383"/>
                    </a:lnTo>
                    <a:lnTo>
                      <a:pt x="2084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53"/>
              <p:cNvSpPr/>
              <p:nvPr/>
            </p:nvSpPr>
            <p:spPr>
              <a:xfrm>
                <a:off x="3996775" y="2531650"/>
                <a:ext cx="610300" cy="504175"/>
              </a:xfrm>
              <a:custGeom>
                <a:rect b="b" l="l" r="r" t="t"/>
                <a:pathLst>
                  <a:path extrusionOk="0" h="20167" w="24412">
                    <a:moveTo>
                      <a:pt x="13204" y="1"/>
                    </a:moveTo>
                    <a:lnTo>
                      <a:pt x="10105" y="43"/>
                    </a:lnTo>
                    <a:lnTo>
                      <a:pt x="3991" y="680"/>
                    </a:lnTo>
                    <a:lnTo>
                      <a:pt x="935" y="850"/>
                    </a:lnTo>
                    <a:lnTo>
                      <a:pt x="680" y="850"/>
                    </a:lnTo>
                    <a:lnTo>
                      <a:pt x="171" y="892"/>
                    </a:lnTo>
                    <a:lnTo>
                      <a:pt x="43" y="1062"/>
                    </a:lnTo>
                    <a:lnTo>
                      <a:pt x="1" y="1359"/>
                    </a:lnTo>
                    <a:lnTo>
                      <a:pt x="298" y="1826"/>
                    </a:lnTo>
                    <a:lnTo>
                      <a:pt x="510" y="2039"/>
                    </a:lnTo>
                    <a:lnTo>
                      <a:pt x="1529" y="2888"/>
                    </a:lnTo>
                    <a:lnTo>
                      <a:pt x="2760" y="3524"/>
                    </a:lnTo>
                    <a:lnTo>
                      <a:pt x="3057" y="3737"/>
                    </a:lnTo>
                    <a:lnTo>
                      <a:pt x="3227" y="4331"/>
                    </a:lnTo>
                    <a:lnTo>
                      <a:pt x="3057" y="4671"/>
                    </a:lnTo>
                    <a:lnTo>
                      <a:pt x="2718" y="5350"/>
                    </a:lnTo>
                    <a:lnTo>
                      <a:pt x="2845" y="6157"/>
                    </a:lnTo>
                    <a:lnTo>
                      <a:pt x="3397" y="6708"/>
                    </a:lnTo>
                    <a:lnTo>
                      <a:pt x="3737" y="7133"/>
                    </a:lnTo>
                    <a:lnTo>
                      <a:pt x="4119" y="8109"/>
                    </a:lnTo>
                    <a:lnTo>
                      <a:pt x="4119" y="8661"/>
                    </a:lnTo>
                    <a:lnTo>
                      <a:pt x="3949" y="12355"/>
                    </a:lnTo>
                    <a:lnTo>
                      <a:pt x="3949" y="16048"/>
                    </a:lnTo>
                    <a:lnTo>
                      <a:pt x="4034" y="17449"/>
                    </a:lnTo>
                    <a:lnTo>
                      <a:pt x="4289" y="18808"/>
                    </a:lnTo>
                    <a:lnTo>
                      <a:pt x="4331" y="19062"/>
                    </a:lnTo>
                    <a:lnTo>
                      <a:pt x="4628" y="19317"/>
                    </a:lnTo>
                    <a:lnTo>
                      <a:pt x="4925" y="19317"/>
                    </a:lnTo>
                    <a:lnTo>
                      <a:pt x="8746" y="19020"/>
                    </a:lnTo>
                    <a:lnTo>
                      <a:pt x="12567" y="18808"/>
                    </a:lnTo>
                    <a:lnTo>
                      <a:pt x="16388" y="18553"/>
                    </a:lnTo>
                    <a:lnTo>
                      <a:pt x="20251" y="18044"/>
                    </a:lnTo>
                    <a:lnTo>
                      <a:pt x="20845" y="18001"/>
                    </a:lnTo>
                    <a:lnTo>
                      <a:pt x="21567" y="18128"/>
                    </a:lnTo>
                    <a:lnTo>
                      <a:pt x="21907" y="18595"/>
                    </a:lnTo>
                    <a:lnTo>
                      <a:pt x="21864" y="19402"/>
                    </a:lnTo>
                    <a:lnTo>
                      <a:pt x="21694" y="19954"/>
                    </a:lnTo>
                    <a:lnTo>
                      <a:pt x="21694" y="20166"/>
                    </a:lnTo>
                    <a:lnTo>
                      <a:pt x="22119" y="20124"/>
                    </a:lnTo>
                    <a:lnTo>
                      <a:pt x="22756" y="20039"/>
                    </a:lnTo>
                    <a:lnTo>
                      <a:pt x="23053" y="19827"/>
                    </a:lnTo>
                    <a:lnTo>
                      <a:pt x="23138" y="19657"/>
                    </a:lnTo>
                    <a:lnTo>
                      <a:pt x="23308" y="18765"/>
                    </a:lnTo>
                    <a:lnTo>
                      <a:pt x="23987" y="17067"/>
                    </a:lnTo>
                    <a:lnTo>
                      <a:pt x="24327" y="16176"/>
                    </a:lnTo>
                    <a:lnTo>
                      <a:pt x="24411" y="16006"/>
                    </a:lnTo>
                    <a:lnTo>
                      <a:pt x="24327" y="15624"/>
                    </a:lnTo>
                    <a:lnTo>
                      <a:pt x="24072" y="15496"/>
                    </a:lnTo>
                    <a:lnTo>
                      <a:pt x="23605" y="15284"/>
                    </a:lnTo>
                    <a:lnTo>
                      <a:pt x="23095" y="14562"/>
                    </a:lnTo>
                    <a:lnTo>
                      <a:pt x="23010" y="14053"/>
                    </a:lnTo>
                    <a:lnTo>
                      <a:pt x="22926" y="13459"/>
                    </a:lnTo>
                    <a:lnTo>
                      <a:pt x="22926" y="12779"/>
                    </a:lnTo>
                    <a:lnTo>
                      <a:pt x="22926" y="12482"/>
                    </a:lnTo>
                    <a:lnTo>
                      <a:pt x="22628" y="12015"/>
                    </a:lnTo>
                    <a:lnTo>
                      <a:pt x="22331" y="11888"/>
                    </a:lnTo>
                    <a:lnTo>
                      <a:pt x="21270" y="11506"/>
                    </a:lnTo>
                    <a:lnTo>
                      <a:pt x="20251" y="10996"/>
                    </a:lnTo>
                    <a:lnTo>
                      <a:pt x="19742" y="10614"/>
                    </a:lnTo>
                    <a:lnTo>
                      <a:pt x="19317" y="9638"/>
                    </a:lnTo>
                    <a:lnTo>
                      <a:pt x="19402" y="9043"/>
                    </a:lnTo>
                    <a:lnTo>
                      <a:pt x="19614" y="8237"/>
                    </a:lnTo>
                    <a:lnTo>
                      <a:pt x="19275" y="7727"/>
                    </a:lnTo>
                    <a:lnTo>
                      <a:pt x="18468" y="7727"/>
                    </a:lnTo>
                    <a:lnTo>
                      <a:pt x="18043" y="7642"/>
                    </a:lnTo>
                    <a:lnTo>
                      <a:pt x="17619" y="7430"/>
                    </a:lnTo>
                    <a:lnTo>
                      <a:pt x="17534" y="7133"/>
                    </a:lnTo>
                    <a:lnTo>
                      <a:pt x="17619" y="6921"/>
                    </a:lnTo>
                    <a:lnTo>
                      <a:pt x="17704" y="6539"/>
                    </a:lnTo>
                    <a:lnTo>
                      <a:pt x="17704" y="5987"/>
                    </a:lnTo>
                    <a:lnTo>
                      <a:pt x="17237" y="5392"/>
                    </a:lnTo>
                    <a:lnTo>
                      <a:pt x="16642" y="5180"/>
                    </a:lnTo>
                    <a:lnTo>
                      <a:pt x="16175" y="4925"/>
                    </a:lnTo>
                    <a:lnTo>
                      <a:pt x="15793" y="4586"/>
                    </a:lnTo>
                    <a:lnTo>
                      <a:pt x="15114" y="3907"/>
                    </a:lnTo>
                    <a:lnTo>
                      <a:pt x="14520" y="2760"/>
                    </a:lnTo>
                    <a:lnTo>
                      <a:pt x="14392" y="1869"/>
                    </a:lnTo>
                    <a:lnTo>
                      <a:pt x="14435" y="1402"/>
                    </a:lnTo>
                    <a:lnTo>
                      <a:pt x="14520" y="553"/>
                    </a:lnTo>
                    <a:lnTo>
                      <a:pt x="14095" y="43"/>
                    </a:lnTo>
                    <a:lnTo>
                      <a:pt x="1320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53"/>
              <p:cNvSpPr/>
              <p:nvPr/>
            </p:nvSpPr>
            <p:spPr>
              <a:xfrm>
                <a:off x="2348525" y="3830725"/>
                <a:ext cx="725975" cy="623025"/>
              </a:xfrm>
              <a:custGeom>
                <a:rect b="b" l="l" r="r" t="t"/>
                <a:pathLst>
                  <a:path extrusionOk="0" h="24921" w="29039">
                    <a:moveTo>
                      <a:pt x="12482" y="15963"/>
                    </a:moveTo>
                    <a:lnTo>
                      <a:pt x="12397" y="16260"/>
                    </a:lnTo>
                    <a:lnTo>
                      <a:pt x="12185" y="16600"/>
                    </a:lnTo>
                    <a:lnTo>
                      <a:pt x="11675" y="16643"/>
                    </a:lnTo>
                    <a:lnTo>
                      <a:pt x="11251" y="16558"/>
                    </a:lnTo>
                    <a:lnTo>
                      <a:pt x="11336" y="16303"/>
                    </a:lnTo>
                    <a:lnTo>
                      <a:pt x="11803" y="16091"/>
                    </a:lnTo>
                    <a:lnTo>
                      <a:pt x="12482" y="15963"/>
                    </a:lnTo>
                    <a:close/>
                    <a:moveTo>
                      <a:pt x="10741" y="1"/>
                    </a:moveTo>
                    <a:lnTo>
                      <a:pt x="10359" y="43"/>
                    </a:lnTo>
                    <a:lnTo>
                      <a:pt x="10190" y="255"/>
                    </a:lnTo>
                    <a:lnTo>
                      <a:pt x="10020" y="425"/>
                    </a:lnTo>
                    <a:lnTo>
                      <a:pt x="9680" y="510"/>
                    </a:lnTo>
                    <a:lnTo>
                      <a:pt x="9468" y="468"/>
                    </a:lnTo>
                    <a:lnTo>
                      <a:pt x="8746" y="425"/>
                    </a:lnTo>
                    <a:lnTo>
                      <a:pt x="7515" y="892"/>
                    </a:lnTo>
                    <a:lnTo>
                      <a:pt x="7048" y="1359"/>
                    </a:lnTo>
                    <a:lnTo>
                      <a:pt x="6666" y="1911"/>
                    </a:lnTo>
                    <a:lnTo>
                      <a:pt x="5690" y="2421"/>
                    </a:lnTo>
                    <a:lnTo>
                      <a:pt x="5053" y="2421"/>
                    </a:lnTo>
                    <a:lnTo>
                      <a:pt x="4713" y="2463"/>
                    </a:lnTo>
                    <a:lnTo>
                      <a:pt x="4374" y="3015"/>
                    </a:lnTo>
                    <a:lnTo>
                      <a:pt x="4458" y="3270"/>
                    </a:lnTo>
                    <a:lnTo>
                      <a:pt x="4968" y="4076"/>
                    </a:lnTo>
                    <a:lnTo>
                      <a:pt x="5690" y="5774"/>
                    </a:lnTo>
                    <a:lnTo>
                      <a:pt x="5859" y="6751"/>
                    </a:lnTo>
                    <a:lnTo>
                      <a:pt x="5987" y="6963"/>
                    </a:lnTo>
                    <a:lnTo>
                      <a:pt x="5902" y="7218"/>
                    </a:lnTo>
                    <a:lnTo>
                      <a:pt x="5647" y="7303"/>
                    </a:lnTo>
                    <a:lnTo>
                      <a:pt x="5307" y="7218"/>
                    </a:lnTo>
                    <a:lnTo>
                      <a:pt x="5138" y="7133"/>
                    </a:lnTo>
                    <a:lnTo>
                      <a:pt x="4968" y="6793"/>
                    </a:lnTo>
                    <a:lnTo>
                      <a:pt x="4925" y="6581"/>
                    </a:lnTo>
                    <a:lnTo>
                      <a:pt x="4925" y="6369"/>
                    </a:lnTo>
                    <a:lnTo>
                      <a:pt x="4756" y="6114"/>
                    </a:lnTo>
                    <a:lnTo>
                      <a:pt x="4586" y="6157"/>
                    </a:lnTo>
                    <a:lnTo>
                      <a:pt x="3440" y="6369"/>
                    </a:lnTo>
                    <a:lnTo>
                      <a:pt x="2336" y="6411"/>
                    </a:lnTo>
                    <a:lnTo>
                      <a:pt x="2208" y="6454"/>
                    </a:lnTo>
                    <a:lnTo>
                      <a:pt x="1911" y="6666"/>
                    </a:lnTo>
                    <a:lnTo>
                      <a:pt x="1954" y="6751"/>
                    </a:lnTo>
                    <a:lnTo>
                      <a:pt x="2336" y="7133"/>
                    </a:lnTo>
                    <a:lnTo>
                      <a:pt x="2463" y="8067"/>
                    </a:lnTo>
                    <a:lnTo>
                      <a:pt x="2506" y="8534"/>
                    </a:lnTo>
                    <a:lnTo>
                      <a:pt x="2548" y="8619"/>
                    </a:lnTo>
                    <a:lnTo>
                      <a:pt x="2675" y="8704"/>
                    </a:lnTo>
                    <a:lnTo>
                      <a:pt x="2888" y="8958"/>
                    </a:lnTo>
                    <a:lnTo>
                      <a:pt x="3440" y="9256"/>
                    </a:lnTo>
                    <a:lnTo>
                      <a:pt x="3822" y="9213"/>
                    </a:lnTo>
                    <a:lnTo>
                      <a:pt x="4161" y="9256"/>
                    </a:lnTo>
                    <a:lnTo>
                      <a:pt x="4713" y="9638"/>
                    </a:lnTo>
                    <a:lnTo>
                      <a:pt x="5053" y="9638"/>
                    </a:lnTo>
                    <a:lnTo>
                      <a:pt x="5180" y="9723"/>
                    </a:lnTo>
                    <a:lnTo>
                      <a:pt x="5223" y="10572"/>
                    </a:lnTo>
                    <a:lnTo>
                      <a:pt x="5180" y="10911"/>
                    </a:lnTo>
                    <a:lnTo>
                      <a:pt x="5010" y="11336"/>
                    </a:lnTo>
                    <a:lnTo>
                      <a:pt x="4713" y="11378"/>
                    </a:lnTo>
                    <a:lnTo>
                      <a:pt x="4458" y="11293"/>
                    </a:lnTo>
                    <a:lnTo>
                      <a:pt x="4204" y="11336"/>
                    </a:lnTo>
                    <a:lnTo>
                      <a:pt x="4034" y="11463"/>
                    </a:lnTo>
                    <a:lnTo>
                      <a:pt x="3312" y="11888"/>
                    </a:lnTo>
                    <a:lnTo>
                      <a:pt x="2463" y="12100"/>
                    </a:lnTo>
                    <a:lnTo>
                      <a:pt x="2039" y="12227"/>
                    </a:lnTo>
                    <a:lnTo>
                      <a:pt x="1444" y="12694"/>
                    </a:lnTo>
                    <a:lnTo>
                      <a:pt x="1147" y="13331"/>
                    </a:lnTo>
                    <a:lnTo>
                      <a:pt x="1232" y="14095"/>
                    </a:lnTo>
                    <a:lnTo>
                      <a:pt x="1402" y="14477"/>
                    </a:lnTo>
                    <a:lnTo>
                      <a:pt x="1826" y="14987"/>
                    </a:lnTo>
                    <a:lnTo>
                      <a:pt x="2166" y="15496"/>
                    </a:lnTo>
                    <a:lnTo>
                      <a:pt x="1826" y="15454"/>
                    </a:lnTo>
                    <a:lnTo>
                      <a:pt x="1444" y="15114"/>
                    </a:lnTo>
                    <a:lnTo>
                      <a:pt x="1190" y="14987"/>
                    </a:lnTo>
                    <a:lnTo>
                      <a:pt x="1062" y="15072"/>
                    </a:lnTo>
                    <a:lnTo>
                      <a:pt x="935" y="15199"/>
                    </a:lnTo>
                    <a:lnTo>
                      <a:pt x="892" y="15496"/>
                    </a:lnTo>
                    <a:lnTo>
                      <a:pt x="1190" y="15963"/>
                    </a:lnTo>
                    <a:lnTo>
                      <a:pt x="1232" y="16303"/>
                    </a:lnTo>
                    <a:lnTo>
                      <a:pt x="1232" y="16685"/>
                    </a:lnTo>
                    <a:lnTo>
                      <a:pt x="1741" y="16982"/>
                    </a:lnTo>
                    <a:lnTo>
                      <a:pt x="2039" y="16855"/>
                    </a:lnTo>
                    <a:lnTo>
                      <a:pt x="2293" y="16770"/>
                    </a:lnTo>
                    <a:lnTo>
                      <a:pt x="2633" y="16812"/>
                    </a:lnTo>
                    <a:lnTo>
                      <a:pt x="2718" y="17237"/>
                    </a:lnTo>
                    <a:lnTo>
                      <a:pt x="2718" y="17576"/>
                    </a:lnTo>
                    <a:lnTo>
                      <a:pt x="2633" y="17874"/>
                    </a:lnTo>
                    <a:lnTo>
                      <a:pt x="2548" y="18128"/>
                    </a:lnTo>
                    <a:lnTo>
                      <a:pt x="2548" y="18510"/>
                    </a:lnTo>
                    <a:lnTo>
                      <a:pt x="2845" y="18893"/>
                    </a:lnTo>
                    <a:lnTo>
                      <a:pt x="3227" y="18765"/>
                    </a:lnTo>
                    <a:lnTo>
                      <a:pt x="3567" y="18638"/>
                    </a:lnTo>
                    <a:lnTo>
                      <a:pt x="3822" y="18765"/>
                    </a:lnTo>
                    <a:lnTo>
                      <a:pt x="4034" y="19105"/>
                    </a:lnTo>
                    <a:lnTo>
                      <a:pt x="4543" y="19444"/>
                    </a:lnTo>
                    <a:lnTo>
                      <a:pt x="5477" y="19572"/>
                    </a:lnTo>
                    <a:lnTo>
                      <a:pt x="6157" y="19529"/>
                    </a:lnTo>
                    <a:lnTo>
                      <a:pt x="5647" y="20633"/>
                    </a:lnTo>
                    <a:lnTo>
                      <a:pt x="5053" y="21525"/>
                    </a:lnTo>
                    <a:lnTo>
                      <a:pt x="4798" y="21992"/>
                    </a:lnTo>
                    <a:lnTo>
                      <a:pt x="4289" y="22671"/>
                    </a:lnTo>
                    <a:lnTo>
                      <a:pt x="3822" y="22968"/>
                    </a:lnTo>
                    <a:lnTo>
                      <a:pt x="3440" y="23011"/>
                    </a:lnTo>
                    <a:lnTo>
                      <a:pt x="3227" y="23053"/>
                    </a:lnTo>
                    <a:lnTo>
                      <a:pt x="2803" y="23393"/>
                    </a:lnTo>
                    <a:lnTo>
                      <a:pt x="2675" y="23647"/>
                    </a:lnTo>
                    <a:lnTo>
                      <a:pt x="2590" y="23775"/>
                    </a:lnTo>
                    <a:lnTo>
                      <a:pt x="2378" y="23944"/>
                    </a:lnTo>
                    <a:lnTo>
                      <a:pt x="2251" y="23860"/>
                    </a:lnTo>
                    <a:lnTo>
                      <a:pt x="1869" y="23775"/>
                    </a:lnTo>
                    <a:lnTo>
                      <a:pt x="1317" y="23860"/>
                    </a:lnTo>
                    <a:lnTo>
                      <a:pt x="553" y="24327"/>
                    </a:lnTo>
                    <a:lnTo>
                      <a:pt x="1" y="24666"/>
                    </a:lnTo>
                    <a:lnTo>
                      <a:pt x="298" y="24836"/>
                    </a:lnTo>
                    <a:lnTo>
                      <a:pt x="807" y="24794"/>
                    </a:lnTo>
                    <a:lnTo>
                      <a:pt x="1020" y="24709"/>
                    </a:lnTo>
                    <a:lnTo>
                      <a:pt x="1656" y="24539"/>
                    </a:lnTo>
                    <a:lnTo>
                      <a:pt x="2293" y="24454"/>
                    </a:lnTo>
                    <a:lnTo>
                      <a:pt x="2845" y="24411"/>
                    </a:lnTo>
                    <a:lnTo>
                      <a:pt x="3694" y="24327"/>
                    </a:lnTo>
                    <a:lnTo>
                      <a:pt x="4161" y="24029"/>
                    </a:lnTo>
                    <a:lnTo>
                      <a:pt x="4374" y="23775"/>
                    </a:lnTo>
                    <a:lnTo>
                      <a:pt x="4628" y="23350"/>
                    </a:lnTo>
                    <a:lnTo>
                      <a:pt x="5392" y="22841"/>
                    </a:lnTo>
                    <a:lnTo>
                      <a:pt x="5859" y="22586"/>
                    </a:lnTo>
                    <a:lnTo>
                      <a:pt x="6114" y="22501"/>
                    </a:lnTo>
                    <a:lnTo>
                      <a:pt x="6326" y="22289"/>
                    </a:lnTo>
                    <a:lnTo>
                      <a:pt x="6496" y="21907"/>
                    </a:lnTo>
                    <a:lnTo>
                      <a:pt x="7133" y="21440"/>
                    </a:lnTo>
                    <a:lnTo>
                      <a:pt x="7473" y="21227"/>
                    </a:lnTo>
                    <a:lnTo>
                      <a:pt x="8237" y="20676"/>
                    </a:lnTo>
                    <a:lnTo>
                      <a:pt x="8874" y="19954"/>
                    </a:lnTo>
                    <a:lnTo>
                      <a:pt x="9001" y="19827"/>
                    </a:lnTo>
                    <a:lnTo>
                      <a:pt x="9086" y="19529"/>
                    </a:lnTo>
                    <a:lnTo>
                      <a:pt x="9043" y="19402"/>
                    </a:lnTo>
                    <a:lnTo>
                      <a:pt x="8874" y="19232"/>
                    </a:lnTo>
                    <a:lnTo>
                      <a:pt x="8789" y="18935"/>
                    </a:lnTo>
                    <a:lnTo>
                      <a:pt x="9043" y="18638"/>
                    </a:lnTo>
                    <a:lnTo>
                      <a:pt x="9298" y="18468"/>
                    </a:lnTo>
                    <a:lnTo>
                      <a:pt x="9595" y="18213"/>
                    </a:lnTo>
                    <a:lnTo>
                      <a:pt x="9808" y="17916"/>
                    </a:lnTo>
                    <a:lnTo>
                      <a:pt x="10020" y="17534"/>
                    </a:lnTo>
                    <a:lnTo>
                      <a:pt x="10614" y="16855"/>
                    </a:lnTo>
                    <a:lnTo>
                      <a:pt x="10954" y="16600"/>
                    </a:lnTo>
                    <a:lnTo>
                      <a:pt x="11039" y="16897"/>
                    </a:lnTo>
                    <a:lnTo>
                      <a:pt x="10911" y="17449"/>
                    </a:lnTo>
                    <a:lnTo>
                      <a:pt x="10657" y="17959"/>
                    </a:lnTo>
                    <a:lnTo>
                      <a:pt x="10699" y="18510"/>
                    </a:lnTo>
                    <a:lnTo>
                      <a:pt x="10954" y="18765"/>
                    </a:lnTo>
                    <a:lnTo>
                      <a:pt x="10869" y="18850"/>
                    </a:lnTo>
                    <a:lnTo>
                      <a:pt x="10657" y="18977"/>
                    </a:lnTo>
                    <a:lnTo>
                      <a:pt x="10741" y="19190"/>
                    </a:lnTo>
                    <a:lnTo>
                      <a:pt x="10954" y="19317"/>
                    </a:lnTo>
                    <a:lnTo>
                      <a:pt x="11208" y="19147"/>
                    </a:lnTo>
                    <a:lnTo>
                      <a:pt x="11803" y="18765"/>
                    </a:lnTo>
                    <a:lnTo>
                      <a:pt x="12355" y="18426"/>
                    </a:lnTo>
                    <a:lnTo>
                      <a:pt x="12907" y="18213"/>
                    </a:lnTo>
                    <a:lnTo>
                      <a:pt x="13289" y="17704"/>
                    </a:lnTo>
                    <a:lnTo>
                      <a:pt x="13331" y="17279"/>
                    </a:lnTo>
                    <a:lnTo>
                      <a:pt x="13246" y="16982"/>
                    </a:lnTo>
                    <a:lnTo>
                      <a:pt x="13289" y="16812"/>
                    </a:lnTo>
                    <a:lnTo>
                      <a:pt x="13416" y="16770"/>
                    </a:lnTo>
                    <a:lnTo>
                      <a:pt x="13968" y="16727"/>
                    </a:lnTo>
                    <a:lnTo>
                      <a:pt x="14520" y="16855"/>
                    </a:lnTo>
                    <a:lnTo>
                      <a:pt x="15369" y="17407"/>
                    </a:lnTo>
                    <a:lnTo>
                      <a:pt x="16643" y="18001"/>
                    </a:lnTo>
                    <a:lnTo>
                      <a:pt x="17576" y="18128"/>
                    </a:lnTo>
                    <a:lnTo>
                      <a:pt x="18086" y="18001"/>
                    </a:lnTo>
                    <a:lnTo>
                      <a:pt x="18341" y="18001"/>
                    </a:lnTo>
                    <a:lnTo>
                      <a:pt x="18638" y="18086"/>
                    </a:lnTo>
                    <a:lnTo>
                      <a:pt x="18935" y="18256"/>
                    </a:lnTo>
                    <a:lnTo>
                      <a:pt x="19444" y="18426"/>
                    </a:lnTo>
                    <a:lnTo>
                      <a:pt x="19784" y="18383"/>
                    </a:lnTo>
                    <a:lnTo>
                      <a:pt x="19954" y="18256"/>
                    </a:lnTo>
                    <a:lnTo>
                      <a:pt x="20081" y="18213"/>
                    </a:lnTo>
                    <a:lnTo>
                      <a:pt x="20124" y="18298"/>
                    </a:lnTo>
                    <a:lnTo>
                      <a:pt x="20166" y="18638"/>
                    </a:lnTo>
                    <a:lnTo>
                      <a:pt x="20506" y="19062"/>
                    </a:lnTo>
                    <a:lnTo>
                      <a:pt x="21227" y="19529"/>
                    </a:lnTo>
                    <a:lnTo>
                      <a:pt x="21610" y="19954"/>
                    </a:lnTo>
                    <a:lnTo>
                      <a:pt x="21694" y="20124"/>
                    </a:lnTo>
                    <a:lnTo>
                      <a:pt x="22119" y="20378"/>
                    </a:lnTo>
                    <a:lnTo>
                      <a:pt x="22331" y="20421"/>
                    </a:lnTo>
                    <a:lnTo>
                      <a:pt x="22501" y="20463"/>
                    </a:lnTo>
                    <a:lnTo>
                      <a:pt x="22713" y="20463"/>
                    </a:lnTo>
                    <a:lnTo>
                      <a:pt x="22841" y="20336"/>
                    </a:lnTo>
                    <a:lnTo>
                      <a:pt x="22883" y="20081"/>
                    </a:lnTo>
                    <a:lnTo>
                      <a:pt x="22713" y="19911"/>
                    </a:lnTo>
                    <a:lnTo>
                      <a:pt x="22501" y="19784"/>
                    </a:lnTo>
                    <a:lnTo>
                      <a:pt x="22459" y="19529"/>
                    </a:lnTo>
                    <a:lnTo>
                      <a:pt x="22841" y="19572"/>
                    </a:lnTo>
                    <a:lnTo>
                      <a:pt x="23095" y="19784"/>
                    </a:lnTo>
                    <a:lnTo>
                      <a:pt x="23308" y="20081"/>
                    </a:lnTo>
                    <a:lnTo>
                      <a:pt x="23647" y="20081"/>
                    </a:lnTo>
                    <a:lnTo>
                      <a:pt x="23944" y="19911"/>
                    </a:lnTo>
                    <a:lnTo>
                      <a:pt x="24029" y="19869"/>
                    </a:lnTo>
                    <a:lnTo>
                      <a:pt x="24114" y="19911"/>
                    </a:lnTo>
                    <a:lnTo>
                      <a:pt x="24411" y="20166"/>
                    </a:lnTo>
                    <a:lnTo>
                      <a:pt x="25048" y="20633"/>
                    </a:lnTo>
                    <a:lnTo>
                      <a:pt x="25261" y="20973"/>
                    </a:lnTo>
                    <a:lnTo>
                      <a:pt x="25558" y="21525"/>
                    </a:lnTo>
                    <a:lnTo>
                      <a:pt x="26025" y="22034"/>
                    </a:lnTo>
                    <a:lnTo>
                      <a:pt x="26492" y="22289"/>
                    </a:lnTo>
                    <a:lnTo>
                      <a:pt x="27001" y="22841"/>
                    </a:lnTo>
                    <a:lnTo>
                      <a:pt x="27213" y="23308"/>
                    </a:lnTo>
                    <a:lnTo>
                      <a:pt x="27213" y="23605"/>
                    </a:lnTo>
                    <a:lnTo>
                      <a:pt x="27511" y="23478"/>
                    </a:lnTo>
                    <a:lnTo>
                      <a:pt x="27893" y="23350"/>
                    </a:lnTo>
                    <a:lnTo>
                      <a:pt x="28147" y="23478"/>
                    </a:lnTo>
                    <a:lnTo>
                      <a:pt x="28275" y="23647"/>
                    </a:lnTo>
                    <a:lnTo>
                      <a:pt x="28402" y="23987"/>
                    </a:lnTo>
                    <a:lnTo>
                      <a:pt x="28360" y="24624"/>
                    </a:lnTo>
                    <a:lnTo>
                      <a:pt x="28487" y="24921"/>
                    </a:lnTo>
                    <a:lnTo>
                      <a:pt x="28614" y="24836"/>
                    </a:lnTo>
                    <a:lnTo>
                      <a:pt x="28699" y="24794"/>
                    </a:lnTo>
                    <a:lnTo>
                      <a:pt x="28912" y="24454"/>
                    </a:lnTo>
                    <a:lnTo>
                      <a:pt x="29039" y="23860"/>
                    </a:lnTo>
                    <a:lnTo>
                      <a:pt x="28827" y="23265"/>
                    </a:lnTo>
                    <a:lnTo>
                      <a:pt x="28360" y="22798"/>
                    </a:lnTo>
                    <a:lnTo>
                      <a:pt x="27978" y="22586"/>
                    </a:lnTo>
                    <a:lnTo>
                      <a:pt x="27595" y="22459"/>
                    </a:lnTo>
                    <a:lnTo>
                      <a:pt x="26874" y="22161"/>
                    </a:lnTo>
                    <a:lnTo>
                      <a:pt x="26577" y="21864"/>
                    </a:lnTo>
                    <a:lnTo>
                      <a:pt x="26025" y="20973"/>
                    </a:lnTo>
                    <a:lnTo>
                      <a:pt x="24794" y="19360"/>
                    </a:lnTo>
                    <a:lnTo>
                      <a:pt x="23944" y="18723"/>
                    </a:lnTo>
                    <a:lnTo>
                      <a:pt x="23817" y="18638"/>
                    </a:lnTo>
                    <a:lnTo>
                      <a:pt x="23732" y="18510"/>
                    </a:lnTo>
                    <a:lnTo>
                      <a:pt x="23435" y="18043"/>
                    </a:lnTo>
                    <a:lnTo>
                      <a:pt x="23053" y="18086"/>
                    </a:lnTo>
                    <a:lnTo>
                      <a:pt x="22756" y="18595"/>
                    </a:lnTo>
                    <a:lnTo>
                      <a:pt x="22586" y="18808"/>
                    </a:lnTo>
                    <a:lnTo>
                      <a:pt x="22331" y="19020"/>
                    </a:lnTo>
                    <a:lnTo>
                      <a:pt x="22077" y="19190"/>
                    </a:lnTo>
                    <a:lnTo>
                      <a:pt x="21610" y="19147"/>
                    </a:lnTo>
                    <a:lnTo>
                      <a:pt x="21397" y="18850"/>
                    </a:lnTo>
                    <a:lnTo>
                      <a:pt x="21058" y="18383"/>
                    </a:lnTo>
                    <a:lnTo>
                      <a:pt x="20124" y="17789"/>
                    </a:lnTo>
                    <a:lnTo>
                      <a:pt x="19657" y="17619"/>
                    </a:lnTo>
                    <a:lnTo>
                      <a:pt x="19105" y="17407"/>
                    </a:lnTo>
                    <a:lnTo>
                      <a:pt x="18808" y="16727"/>
                    </a:lnTo>
                    <a:lnTo>
                      <a:pt x="18808" y="16303"/>
                    </a:lnTo>
                    <a:lnTo>
                      <a:pt x="18723" y="9723"/>
                    </a:lnTo>
                    <a:lnTo>
                      <a:pt x="18638" y="3142"/>
                    </a:lnTo>
                    <a:lnTo>
                      <a:pt x="18595" y="2845"/>
                    </a:lnTo>
                    <a:lnTo>
                      <a:pt x="18383" y="2421"/>
                    </a:lnTo>
                    <a:lnTo>
                      <a:pt x="18086" y="2293"/>
                    </a:lnTo>
                    <a:lnTo>
                      <a:pt x="17322" y="1996"/>
                    </a:lnTo>
                    <a:lnTo>
                      <a:pt x="15751" y="1826"/>
                    </a:lnTo>
                    <a:lnTo>
                      <a:pt x="14987" y="1699"/>
                    </a:lnTo>
                    <a:lnTo>
                      <a:pt x="14732" y="1741"/>
                    </a:lnTo>
                    <a:lnTo>
                      <a:pt x="14477" y="1572"/>
                    </a:lnTo>
                    <a:lnTo>
                      <a:pt x="14223" y="1359"/>
                    </a:lnTo>
                    <a:lnTo>
                      <a:pt x="13713" y="1317"/>
                    </a:lnTo>
                    <a:lnTo>
                      <a:pt x="13416" y="1487"/>
                    </a:lnTo>
                    <a:lnTo>
                      <a:pt x="13161" y="1614"/>
                    </a:lnTo>
                    <a:lnTo>
                      <a:pt x="12737" y="1487"/>
                    </a:lnTo>
                    <a:lnTo>
                      <a:pt x="12652" y="1317"/>
                    </a:lnTo>
                    <a:lnTo>
                      <a:pt x="12312" y="892"/>
                    </a:lnTo>
                    <a:lnTo>
                      <a:pt x="11421" y="425"/>
                    </a:lnTo>
                    <a:lnTo>
                      <a:pt x="10996" y="171"/>
                    </a:lnTo>
                    <a:lnTo>
                      <a:pt x="1074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53"/>
              <p:cNvSpPr/>
              <p:nvPr/>
            </p:nvSpPr>
            <p:spPr>
              <a:xfrm>
                <a:off x="3316475" y="2992275"/>
                <a:ext cx="808750" cy="356625"/>
              </a:xfrm>
              <a:custGeom>
                <a:rect b="b" l="l" r="r" t="t"/>
                <a:pathLst>
                  <a:path extrusionOk="0" h="14265" w="32350">
                    <a:moveTo>
                      <a:pt x="29887" y="1"/>
                    </a:moveTo>
                    <a:lnTo>
                      <a:pt x="26576" y="255"/>
                    </a:lnTo>
                    <a:lnTo>
                      <a:pt x="23265" y="383"/>
                    </a:lnTo>
                    <a:lnTo>
                      <a:pt x="18552" y="510"/>
                    </a:lnTo>
                    <a:lnTo>
                      <a:pt x="8066" y="510"/>
                    </a:lnTo>
                    <a:lnTo>
                      <a:pt x="2250" y="255"/>
                    </a:lnTo>
                    <a:lnTo>
                      <a:pt x="1359" y="170"/>
                    </a:lnTo>
                    <a:lnTo>
                      <a:pt x="382" y="298"/>
                    </a:lnTo>
                    <a:lnTo>
                      <a:pt x="128" y="425"/>
                    </a:lnTo>
                    <a:lnTo>
                      <a:pt x="0" y="807"/>
                    </a:lnTo>
                    <a:lnTo>
                      <a:pt x="43" y="1019"/>
                    </a:lnTo>
                    <a:lnTo>
                      <a:pt x="43" y="1232"/>
                    </a:lnTo>
                    <a:lnTo>
                      <a:pt x="340" y="1274"/>
                    </a:lnTo>
                    <a:lnTo>
                      <a:pt x="510" y="1274"/>
                    </a:lnTo>
                    <a:lnTo>
                      <a:pt x="2293" y="1402"/>
                    </a:lnTo>
                    <a:lnTo>
                      <a:pt x="4118" y="1444"/>
                    </a:lnTo>
                    <a:lnTo>
                      <a:pt x="7430" y="1444"/>
                    </a:lnTo>
                    <a:lnTo>
                      <a:pt x="10741" y="1699"/>
                    </a:lnTo>
                    <a:lnTo>
                      <a:pt x="11081" y="1741"/>
                    </a:lnTo>
                    <a:lnTo>
                      <a:pt x="11378" y="2123"/>
                    </a:lnTo>
                    <a:lnTo>
                      <a:pt x="11378" y="2463"/>
                    </a:lnTo>
                    <a:lnTo>
                      <a:pt x="11378" y="6411"/>
                    </a:lnTo>
                    <a:lnTo>
                      <a:pt x="11420" y="8406"/>
                    </a:lnTo>
                    <a:lnTo>
                      <a:pt x="11335" y="10402"/>
                    </a:lnTo>
                    <a:lnTo>
                      <a:pt x="11335" y="10784"/>
                    </a:lnTo>
                    <a:lnTo>
                      <a:pt x="11632" y="11208"/>
                    </a:lnTo>
                    <a:lnTo>
                      <a:pt x="11972" y="11293"/>
                    </a:lnTo>
                    <a:lnTo>
                      <a:pt x="12821" y="11505"/>
                    </a:lnTo>
                    <a:lnTo>
                      <a:pt x="14519" y="12100"/>
                    </a:lnTo>
                    <a:lnTo>
                      <a:pt x="15326" y="12482"/>
                    </a:lnTo>
                    <a:lnTo>
                      <a:pt x="15665" y="12609"/>
                    </a:lnTo>
                    <a:lnTo>
                      <a:pt x="16387" y="12694"/>
                    </a:lnTo>
                    <a:lnTo>
                      <a:pt x="16812" y="12609"/>
                    </a:lnTo>
                    <a:lnTo>
                      <a:pt x="17151" y="12567"/>
                    </a:lnTo>
                    <a:lnTo>
                      <a:pt x="17873" y="12609"/>
                    </a:lnTo>
                    <a:lnTo>
                      <a:pt x="18128" y="12779"/>
                    </a:lnTo>
                    <a:lnTo>
                      <a:pt x="18637" y="13204"/>
                    </a:lnTo>
                    <a:lnTo>
                      <a:pt x="19741" y="13458"/>
                    </a:lnTo>
                    <a:lnTo>
                      <a:pt x="20335" y="13416"/>
                    </a:lnTo>
                    <a:lnTo>
                      <a:pt x="20845" y="13458"/>
                    </a:lnTo>
                    <a:lnTo>
                      <a:pt x="21354" y="13628"/>
                    </a:lnTo>
                    <a:lnTo>
                      <a:pt x="22203" y="13925"/>
                    </a:lnTo>
                    <a:lnTo>
                      <a:pt x="23859" y="14222"/>
                    </a:lnTo>
                    <a:lnTo>
                      <a:pt x="25557" y="14180"/>
                    </a:lnTo>
                    <a:lnTo>
                      <a:pt x="27255" y="13798"/>
                    </a:lnTo>
                    <a:lnTo>
                      <a:pt x="28104" y="13543"/>
                    </a:lnTo>
                    <a:lnTo>
                      <a:pt x="28486" y="13373"/>
                    </a:lnTo>
                    <a:lnTo>
                      <a:pt x="29335" y="13246"/>
                    </a:lnTo>
                    <a:lnTo>
                      <a:pt x="29802" y="13246"/>
                    </a:lnTo>
                    <a:lnTo>
                      <a:pt x="30567" y="13543"/>
                    </a:lnTo>
                    <a:lnTo>
                      <a:pt x="31246" y="14053"/>
                    </a:lnTo>
                    <a:lnTo>
                      <a:pt x="31543" y="14265"/>
                    </a:lnTo>
                    <a:lnTo>
                      <a:pt x="32010" y="14180"/>
                    </a:lnTo>
                    <a:lnTo>
                      <a:pt x="32137" y="13755"/>
                    </a:lnTo>
                    <a:lnTo>
                      <a:pt x="32307" y="12482"/>
                    </a:lnTo>
                    <a:lnTo>
                      <a:pt x="32350" y="9892"/>
                    </a:lnTo>
                    <a:lnTo>
                      <a:pt x="32222" y="8576"/>
                    </a:lnTo>
                    <a:lnTo>
                      <a:pt x="31840" y="6496"/>
                    </a:lnTo>
                    <a:lnTo>
                      <a:pt x="30779" y="2463"/>
                    </a:lnTo>
                    <a:lnTo>
                      <a:pt x="30439" y="383"/>
                    </a:lnTo>
                    <a:lnTo>
                      <a:pt x="30397" y="170"/>
                    </a:lnTo>
                    <a:lnTo>
                      <a:pt x="30142"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53"/>
              <p:cNvSpPr/>
              <p:nvPr/>
            </p:nvSpPr>
            <p:spPr>
              <a:xfrm>
                <a:off x="4860700" y="3561150"/>
                <a:ext cx="827875" cy="651675"/>
              </a:xfrm>
              <a:custGeom>
                <a:rect b="b" l="l" r="r" t="t"/>
                <a:pathLst>
                  <a:path extrusionOk="0" h="26067" w="33115">
                    <a:moveTo>
                      <a:pt x="23010" y="1"/>
                    </a:moveTo>
                    <a:lnTo>
                      <a:pt x="22798" y="43"/>
                    </a:lnTo>
                    <a:lnTo>
                      <a:pt x="22628" y="255"/>
                    </a:lnTo>
                    <a:lnTo>
                      <a:pt x="22628" y="510"/>
                    </a:lnTo>
                    <a:lnTo>
                      <a:pt x="22713" y="892"/>
                    </a:lnTo>
                    <a:lnTo>
                      <a:pt x="22671" y="1402"/>
                    </a:lnTo>
                    <a:lnTo>
                      <a:pt x="22416" y="1656"/>
                    </a:lnTo>
                    <a:lnTo>
                      <a:pt x="21907" y="1656"/>
                    </a:lnTo>
                    <a:lnTo>
                      <a:pt x="21525" y="1614"/>
                    </a:lnTo>
                    <a:lnTo>
                      <a:pt x="20293" y="1402"/>
                    </a:lnTo>
                    <a:lnTo>
                      <a:pt x="17789" y="1444"/>
                    </a:lnTo>
                    <a:lnTo>
                      <a:pt x="16515" y="1614"/>
                    </a:lnTo>
                    <a:lnTo>
                      <a:pt x="15326" y="1826"/>
                    </a:lnTo>
                    <a:lnTo>
                      <a:pt x="12907" y="2123"/>
                    </a:lnTo>
                    <a:lnTo>
                      <a:pt x="11675" y="2123"/>
                    </a:lnTo>
                    <a:lnTo>
                      <a:pt x="11039" y="2081"/>
                    </a:lnTo>
                    <a:lnTo>
                      <a:pt x="9977" y="1571"/>
                    </a:lnTo>
                    <a:lnTo>
                      <a:pt x="9638" y="1062"/>
                    </a:lnTo>
                    <a:lnTo>
                      <a:pt x="9425" y="850"/>
                    </a:lnTo>
                    <a:lnTo>
                      <a:pt x="9001" y="722"/>
                    </a:lnTo>
                    <a:lnTo>
                      <a:pt x="8704" y="807"/>
                    </a:lnTo>
                    <a:lnTo>
                      <a:pt x="4713" y="1784"/>
                    </a:lnTo>
                    <a:lnTo>
                      <a:pt x="638" y="2548"/>
                    </a:lnTo>
                    <a:lnTo>
                      <a:pt x="213" y="2675"/>
                    </a:lnTo>
                    <a:lnTo>
                      <a:pt x="1" y="3142"/>
                    </a:lnTo>
                    <a:lnTo>
                      <a:pt x="128" y="3524"/>
                    </a:lnTo>
                    <a:lnTo>
                      <a:pt x="298" y="3906"/>
                    </a:lnTo>
                    <a:lnTo>
                      <a:pt x="510" y="4246"/>
                    </a:lnTo>
                    <a:lnTo>
                      <a:pt x="638" y="4586"/>
                    </a:lnTo>
                    <a:lnTo>
                      <a:pt x="1105" y="4798"/>
                    </a:lnTo>
                    <a:lnTo>
                      <a:pt x="1444" y="4713"/>
                    </a:lnTo>
                    <a:lnTo>
                      <a:pt x="2463" y="4501"/>
                    </a:lnTo>
                    <a:lnTo>
                      <a:pt x="4458" y="4161"/>
                    </a:lnTo>
                    <a:lnTo>
                      <a:pt x="5477" y="4204"/>
                    </a:lnTo>
                    <a:lnTo>
                      <a:pt x="6072" y="4246"/>
                    </a:lnTo>
                    <a:lnTo>
                      <a:pt x="7175" y="4586"/>
                    </a:lnTo>
                    <a:lnTo>
                      <a:pt x="7557" y="5010"/>
                    </a:lnTo>
                    <a:lnTo>
                      <a:pt x="7897" y="5392"/>
                    </a:lnTo>
                    <a:lnTo>
                      <a:pt x="8661" y="5987"/>
                    </a:lnTo>
                    <a:lnTo>
                      <a:pt x="9977" y="6496"/>
                    </a:lnTo>
                    <a:lnTo>
                      <a:pt x="10954" y="6666"/>
                    </a:lnTo>
                    <a:lnTo>
                      <a:pt x="11463" y="6666"/>
                    </a:lnTo>
                    <a:lnTo>
                      <a:pt x="12312" y="6326"/>
                    </a:lnTo>
                    <a:lnTo>
                      <a:pt x="12652" y="6029"/>
                    </a:lnTo>
                    <a:lnTo>
                      <a:pt x="13034" y="5604"/>
                    </a:lnTo>
                    <a:lnTo>
                      <a:pt x="13798" y="5180"/>
                    </a:lnTo>
                    <a:lnTo>
                      <a:pt x="14647" y="5095"/>
                    </a:lnTo>
                    <a:lnTo>
                      <a:pt x="15496" y="5435"/>
                    </a:lnTo>
                    <a:lnTo>
                      <a:pt x="15921" y="5732"/>
                    </a:lnTo>
                    <a:lnTo>
                      <a:pt x="16770" y="6454"/>
                    </a:lnTo>
                    <a:lnTo>
                      <a:pt x="17576" y="7175"/>
                    </a:lnTo>
                    <a:lnTo>
                      <a:pt x="18001" y="7557"/>
                    </a:lnTo>
                    <a:lnTo>
                      <a:pt x="18850" y="8194"/>
                    </a:lnTo>
                    <a:lnTo>
                      <a:pt x="19359" y="8364"/>
                    </a:lnTo>
                    <a:lnTo>
                      <a:pt x="19657" y="8449"/>
                    </a:lnTo>
                    <a:lnTo>
                      <a:pt x="19954" y="8831"/>
                    </a:lnTo>
                    <a:lnTo>
                      <a:pt x="20039" y="9128"/>
                    </a:lnTo>
                    <a:lnTo>
                      <a:pt x="20463" y="11293"/>
                    </a:lnTo>
                    <a:lnTo>
                      <a:pt x="20718" y="13458"/>
                    </a:lnTo>
                    <a:lnTo>
                      <a:pt x="20718" y="13713"/>
                    </a:lnTo>
                    <a:lnTo>
                      <a:pt x="20973" y="14138"/>
                    </a:lnTo>
                    <a:lnTo>
                      <a:pt x="21270" y="14223"/>
                    </a:lnTo>
                    <a:lnTo>
                      <a:pt x="21652" y="14350"/>
                    </a:lnTo>
                    <a:lnTo>
                      <a:pt x="21949" y="14817"/>
                    </a:lnTo>
                    <a:lnTo>
                      <a:pt x="21907" y="15156"/>
                    </a:lnTo>
                    <a:lnTo>
                      <a:pt x="21864" y="15539"/>
                    </a:lnTo>
                    <a:lnTo>
                      <a:pt x="21864" y="16303"/>
                    </a:lnTo>
                    <a:lnTo>
                      <a:pt x="21992" y="16685"/>
                    </a:lnTo>
                    <a:lnTo>
                      <a:pt x="23308" y="18383"/>
                    </a:lnTo>
                    <a:lnTo>
                      <a:pt x="24539" y="20208"/>
                    </a:lnTo>
                    <a:lnTo>
                      <a:pt x="24963" y="20718"/>
                    </a:lnTo>
                    <a:lnTo>
                      <a:pt x="25940" y="21609"/>
                    </a:lnTo>
                    <a:lnTo>
                      <a:pt x="26237" y="22204"/>
                    </a:lnTo>
                    <a:lnTo>
                      <a:pt x="26407" y="22416"/>
                    </a:lnTo>
                    <a:lnTo>
                      <a:pt x="26704" y="22501"/>
                    </a:lnTo>
                    <a:lnTo>
                      <a:pt x="27086" y="22628"/>
                    </a:lnTo>
                    <a:lnTo>
                      <a:pt x="27680" y="22968"/>
                    </a:lnTo>
                    <a:lnTo>
                      <a:pt x="28317" y="23775"/>
                    </a:lnTo>
                    <a:lnTo>
                      <a:pt x="28572" y="24454"/>
                    </a:lnTo>
                    <a:lnTo>
                      <a:pt x="28784" y="25006"/>
                    </a:lnTo>
                    <a:lnTo>
                      <a:pt x="29294" y="25727"/>
                    </a:lnTo>
                    <a:lnTo>
                      <a:pt x="30015" y="26067"/>
                    </a:lnTo>
                    <a:lnTo>
                      <a:pt x="30907" y="26025"/>
                    </a:lnTo>
                    <a:lnTo>
                      <a:pt x="31416" y="25855"/>
                    </a:lnTo>
                    <a:lnTo>
                      <a:pt x="31968" y="25642"/>
                    </a:lnTo>
                    <a:lnTo>
                      <a:pt x="32393" y="25133"/>
                    </a:lnTo>
                    <a:lnTo>
                      <a:pt x="32520" y="24666"/>
                    </a:lnTo>
                    <a:lnTo>
                      <a:pt x="32478" y="24369"/>
                    </a:lnTo>
                    <a:lnTo>
                      <a:pt x="32478" y="23944"/>
                    </a:lnTo>
                    <a:lnTo>
                      <a:pt x="32605" y="23180"/>
                    </a:lnTo>
                    <a:lnTo>
                      <a:pt x="32817" y="22841"/>
                    </a:lnTo>
                    <a:lnTo>
                      <a:pt x="33029" y="22458"/>
                    </a:lnTo>
                    <a:lnTo>
                      <a:pt x="33114" y="21652"/>
                    </a:lnTo>
                    <a:lnTo>
                      <a:pt x="33029" y="21227"/>
                    </a:lnTo>
                    <a:lnTo>
                      <a:pt x="32860" y="20718"/>
                    </a:lnTo>
                    <a:lnTo>
                      <a:pt x="32732" y="19741"/>
                    </a:lnTo>
                    <a:lnTo>
                      <a:pt x="32817" y="19232"/>
                    </a:lnTo>
                    <a:lnTo>
                      <a:pt x="32945" y="18723"/>
                    </a:lnTo>
                    <a:lnTo>
                      <a:pt x="32902" y="17746"/>
                    </a:lnTo>
                    <a:lnTo>
                      <a:pt x="32478" y="16388"/>
                    </a:lnTo>
                    <a:lnTo>
                      <a:pt x="31926" y="15539"/>
                    </a:lnTo>
                    <a:lnTo>
                      <a:pt x="30610" y="13586"/>
                    </a:lnTo>
                    <a:lnTo>
                      <a:pt x="29506" y="11463"/>
                    </a:lnTo>
                    <a:lnTo>
                      <a:pt x="28954" y="10274"/>
                    </a:lnTo>
                    <a:lnTo>
                      <a:pt x="27765" y="7939"/>
                    </a:lnTo>
                    <a:lnTo>
                      <a:pt x="27044" y="6836"/>
                    </a:lnTo>
                    <a:lnTo>
                      <a:pt x="26237" y="5647"/>
                    </a:lnTo>
                    <a:lnTo>
                      <a:pt x="25345" y="3779"/>
                    </a:lnTo>
                    <a:lnTo>
                      <a:pt x="25006" y="2420"/>
                    </a:lnTo>
                    <a:lnTo>
                      <a:pt x="24963" y="1699"/>
                    </a:lnTo>
                    <a:lnTo>
                      <a:pt x="24878" y="1402"/>
                    </a:lnTo>
                    <a:lnTo>
                      <a:pt x="24793" y="1189"/>
                    </a:lnTo>
                    <a:lnTo>
                      <a:pt x="24709" y="892"/>
                    </a:lnTo>
                    <a:lnTo>
                      <a:pt x="24327" y="425"/>
                    </a:lnTo>
                    <a:lnTo>
                      <a:pt x="23605" y="43"/>
                    </a:lnTo>
                    <a:lnTo>
                      <a:pt x="2301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53"/>
              <p:cNvSpPr/>
              <p:nvPr/>
            </p:nvSpPr>
            <p:spPr>
              <a:xfrm>
                <a:off x="5005050" y="3072950"/>
                <a:ext cx="476550" cy="513700"/>
              </a:xfrm>
              <a:custGeom>
                <a:rect b="b" l="l" r="r" t="t"/>
                <a:pathLst>
                  <a:path extrusionOk="0" h="20548" w="19062">
                    <a:moveTo>
                      <a:pt x="7472" y="0"/>
                    </a:moveTo>
                    <a:lnTo>
                      <a:pt x="3949" y="637"/>
                    </a:lnTo>
                    <a:lnTo>
                      <a:pt x="425" y="1189"/>
                    </a:lnTo>
                    <a:lnTo>
                      <a:pt x="128" y="1231"/>
                    </a:lnTo>
                    <a:lnTo>
                      <a:pt x="0" y="1528"/>
                    </a:lnTo>
                    <a:lnTo>
                      <a:pt x="85" y="1783"/>
                    </a:lnTo>
                    <a:lnTo>
                      <a:pt x="637" y="3651"/>
                    </a:lnTo>
                    <a:lnTo>
                      <a:pt x="1656" y="7429"/>
                    </a:lnTo>
                    <a:lnTo>
                      <a:pt x="2378" y="9255"/>
                    </a:lnTo>
                    <a:lnTo>
                      <a:pt x="3184" y="11250"/>
                    </a:lnTo>
                    <a:lnTo>
                      <a:pt x="3949" y="14264"/>
                    </a:lnTo>
                    <a:lnTo>
                      <a:pt x="4203" y="16387"/>
                    </a:lnTo>
                    <a:lnTo>
                      <a:pt x="4161" y="17491"/>
                    </a:lnTo>
                    <a:lnTo>
                      <a:pt x="4203" y="18128"/>
                    </a:lnTo>
                    <a:lnTo>
                      <a:pt x="4458" y="19359"/>
                    </a:lnTo>
                    <a:lnTo>
                      <a:pt x="4713" y="19953"/>
                    </a:lnTo>
                    <a:lnTo>
                      <a:pt x="4840" y="20208"/>
                    </a:lnTo>
                    <a:lnTo>
                      <a:pt x="5265" y="20505"/>
                    </a:lnTo>
                    <a:lnTo>
                      <a:pt x="5604" y="20547"/>
                    </a:lnTo>
                    <a:lnTo>
                      <a:pt x="7175" y="20463"/>
                    </a:lnTo>
                    <a:lnTo>
                      <a:pt x="8746" y="20293"/>
                    </a:lnTo>
                    <a:lnTo>
                      <a:pt x="10486" y="20038"/>
                    </a:lnTo>
                    <a:lnTo>
                      <a:pt x="13118" y="19783"/>
                    </a:lnTo>
                    <a:lnTo>
                      <a:pt x="14944" y="19868"/>
                    </a:lnTo>
                    <a:lnTo>
                      <a:pt x="15835" y="20081"/>
                    </a:lnTo>
                    <a:lnTo>
                      <a:pt x="15793" y="19614"/>
                    </a:lnTo>
                    <a:lnTo>
                      <a:pt x="15920" y="18934"/>
                    </a:lnTo>
                    <a:lnTo>
                      <a:pt x="16302" y="18552"/>
                    </a:lnTo>
                    <a:lnTo>
                      <a:pt x="16939" y="18382"/>
                    </a:lnTo>
                    <a:lnTo>
                      <a:pt x="17406" y="18425"/>
                    </a:lnTo>
                    <a:lnTo>
                      <a:pt x="17491" y="18467"/>
                    </a:lnTo>
                    <a:lnTo>
                      <a:pt x="17619" y="18467"/>
                    </a:lnTo>
                    <a:lnTo>
                      <a:pt x="17831" y="18510"/>
                    </a:lnTo>
                    <a:lnTo>
                      <a:pt x="18001" y="18340"/>
                    </a:lnTo>
                    <a:lnTo>
                      <a:pt x="18043" y="18128"/>
                    </a:lnTo>
                    <a:lnTo>
                      <a:pt x="18043" y="17109"/>
                    </a:lnTo>
                    <a:lnTo>
                      <a:pt x="18510" y="15198"/>
                    </a:lnTo>
                    <a:lnTo>
                      <a:pt x="18807" y="14222"/>
                    </a:lnTo>
                    <a:lnTo>
                      <a:pt x="18977" y="13755"/>
                    </a:lnTo>
                    <a:lnTo>
                      <a:pt x="19062" y="12906"/>
                    </a:lnTo>
                    <a:lnTo>
                      <a:pt x="18935" y="12099"/>
                    </a:lnTo>
                    <a:lnTo>
                      <a:pt x="18510" y="11293"/>
                    </a:lnTo>
                    <a:lnTo>
                      <a:pt x="18170" y="10911"/>
                    </a:lnTo>
                    <a:lnTo>
                      <a:pt x="16939" y="9467"/>
                    </a:lnTo>
                    <a:lnTo>
                      <a:pt x="15156" y="7302"/>
                    </a:lnTo>
                    <a:lnTo>
                      <a:pt x="13840" y="5986"/>
                    </a:lnTo>
                    <a:lnTo>
                      <a:pt x="13076" y="5392"/>
                    </a:lnTo>
                    <a:lnTo>
                      <a:pt x="11251" y="3906"/>
                    </a:lnTo>
                    <a:lnTo>
                      <a:pt x="9383" y="2462"/>
                    </a:lnTo>
                    <a:lnTo>
                      <a:pt x="8831" y="2038"/>
                    </a:lnTo>
                    <a:lnTo>
                      <a:pt x="8024" y="976"/>
                    </a:lnTo>
                    <a:lnTo>
                      <a:pt x="7897" y="297"/>
                    </a:lnTo>
                    <a:lnTo>
                      <a:pt x="7854" y="85"/>
                    </a:lnTo>
                    <a:lnTo>
                      <a:pt x="760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53"/>
              <p:cNvSpPr/>
              <p:nvPr/>
            </p:nvSpPr>
            <p:spPr>
              <a:xfrm>
                <a:off x="3890650" y="2161250"/>
                <a:ext cx="555100" cy="369375"/>
              </a:xfrm>
              <a:custGeom>
                <a:rect b="b" l="l" r="r" t="t"/>
                <a:pathLst>
                  <a:path extrusionOk="0" h="14775" w="22204">
                    <a:moveTo>
                      <a:pt x="17788" y="1"/>
                    </a:moveTo>
                    <a:lnTo>
                      <a:pt x="17534" y="43"/>
                    </a:lnTo>
                    <a:lnTo>
                      <a:pt x="16090" y="170"/>
                    </a:lnTo>
                    <a:lnTo>
                      <a:pt x="14604" y="298"/>
                    </a:lnTo>
                    <a:lnTo>
                      <a:pt x="8151" y="892"/>
                    </a:lnTo>
                    <a:lnTo>
                      <a:pt x="1699" y="1529"/>
                    </a:lnTo>
                    <a:lnTo>
                      <a:pt x="1062" y="1571"/>
                    </a:lnTo>
                    <a:lnTo>
                      <a:pt x="340" y="1656"/>
                    </a:lnTo>
                    <a:lnTo>
                      <a:pt x="43" y="2420"/>
                    </a:lnTo>
                    <a:lnTo>
                      <a:pt x="0" y="4161"/>
                    </a:lnTo>
                    <a:lnTo>
                      <a:pt x="43" y="4925"/>
                    </a:lnTo>
                    <a:lnTo>
                      <a:pt x="892" y="7048"/>
                    </a:lnTo>
                    <a:lnTo>
                      <a:pt x="1571" y="8194"/>
                    </a:lnTo>
                    <a:lnTo>
                      <a:pt x="2335" y="9637"/>
                    </a:lnTo>
                    <a:lnTo>
                      <a:pt x="3227" y="11845"/>
                    </a:lnTo>
                    <a:lnTo>
                      <a:pt x="3609" y="13373"/>
                    </a:lnTo>
                    <a:lnTo>
                      <a:pt x="3694" y="14180"/>
                    </a:lnTo>
                    <a:lnTo>
                      <a:pt x="3694" y="14477"/>
                    </a:lnTo>
                    <a:lnTo>
                      <a:pt x="4034" y="14774"/>
                    </a:lnTo>
                    <a:lnTo>
                      <a:pt x="4331" y="14774"/>
                    </a:lnTo>
                    <a:lnTo>
                      <a:pt x="7048" y="14647"/>
                    </a:lnTo>
                    <a:lnTo>
                      <a:pt x="9807" y="14392"/>
                    </a:lnTo>
                    <a:lnTo>
                      <a:pt x="12015" y="14180"/>
                    </a:lnTo>
                    <a:lnTo>
                      <a:pt x="16472" y="13883"/>
                    </a:lnTo>
                    <a:lnTo>
                      <a:pt x="18722" y="13968"/>
                    </a:lnTo>
                    <a:lnTo>
                      <a:pt x="19062" y="13968"/>
                    </a:lnTo>
                    <a:lnTo>
                      <a:pt x="19487" y="13671"/>
                    </a:lnTo>
                    <a:lnTo>
                      <a:pt x="19614" y="13331"/>
                    </a:lnTo>
                    <a:lnTo>
                      <a:pt x="19784" y="12397"/>
                    </a:lnTo>
                    <a:lnTo>
                      <a:pt x="19741" y="11505"/>
                    </a:lnTo>
                    <a:lnTo>
                      <a:pt x="19699" y="11038"/>
                    </a:lnTo>
                    <a:lnTo>
                      <a:pt x="19784" y="10274"/>
                    </a:lnTo>
                    <a:lnTo>
                      <a:pt x="20123" y="9595"/>
                    </a:lnTo>
                    <a:lnTo>
                      <a:pt x="20633" y="9043"/>
                    </a:lnTo>
                    <a:lnTo>
                      <a:pt x="21015" y="8788"/>
                    </a:lnTo>
                    <a:lnTo>
                      <a:pt x="21227" y="8619"/>
                    </a:lnTo>
                    <a:lnTo>
                      <a:pt x="21482" y="8406"/>
                    </a:lnTo>
                    <a:lnTo>
                      <a:pt x="21821" y="8067"/>
                    </a:lnTo>
                    <a:lnTo>
                      <a:pt x="22204" y="7345"/>
                    </a:lnTo>
                    <a:lnTo>
                      <a:pt x="22161" y="6581"/>
                    </a:lnTo>
                    <a:lnTo>
                      <a:pt x="21737" y="5859"/>
                    </a:lnTo>
                    <a:lnTo>
                      <a:pt x="21354" y="5562"/>
                    </a:lnTo>
                    <a:lnTo>
                      <a:pt x="20420" y="4840"/>
                    </a:lnTo>
                    <a:lnTo>
                      <a:pt x="19444" y="4203"/>
                    </a:lnTo>
                    <a:lnTo>
                      <a:pt x="18850" y="3736"/>
                    </a:lnTo>
                    <a:lnTo>
                      <a:pt x="18213" y="2505"/>
                    </a:lnTo>
                    <a:lnTo>
                      <a:pt x="18170" y="1741"/>
                    </a:lnTo>
                    <a:lnTo>
                      <a:pt x="18170" y="1104"/>
                    </a:lnTo>
                    <a:lnTo>
                      <a:pt x="18128" y="468"/>
                    </a:lnTo>
                    <a:lnTo>
                      <a:pt x="18086" y="213"/>
                    </a:lnTo>
                    <a:lnTo>
                      <a:pt x="1778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53"/>
              <p:cNvSpPr/>
              <p:nvPr/>
            </p:nvSpPr>
            <p:spPr>
              <a:xfrm>
                <a:off x="4192075" y="1732475"/>
                <a:ext cx="454275" cy="523250"/>
              </a:xfrm>
              <a:custGeom>
                <a:rect b="b" l="l" r="r" t="t"/>
                <a:pathLst>
                  <a:path extrusionOk="0" h="20930" w="18171">
                    <a:moveTo>
                      <a:pt x="4882" y="0"/>
                    </a:moveTo>
                    <a:lnTo>
                      <a:pt x="4670" y="43"/>
                    </a:lnTo>
                    <a:lnTo>
                      <a:pt x="4373" y="128"/>
                    </a:lnTo>
                    <a:lnTo>
                      <a:pt x="4033" y="255"/>
                    </a:lnTo>
                    <a:lnTo>
                      <a:pt x="3439" y="595"/>
                    </a:lnTo>
                    <a:lnTo>
                      <a:pt x="2420" y="1444"/>
                    </a:lnTo>
                    <a:lnTo>
                      <a:pt x="1698" y="2505"/>
                    </a:lnTo>
                    <a:lnTo>
                      <a:pt x="1359" y="3779"/>
                    </a:lnTo>
                    <a:lnTo>
                      <a:pt x="1401" y="4543"/>
                    </a:lnTo>
                    <a:lnTo>
                      <a:pt x="1444" y="4925"/>
                    </a:lnTo>
                    <a:lnTo>
                      <a:pt x="1359" y="5604"/>
                    </a:lnTo>
                    <a:lnTo>
                      <a:pt x="1062" y="5817"/>
                    </a:lnTo>
                    <a:lnTo>
                      <a:pt x="722" y="6071"/>
                    </a:lnTo>
                    <a:lnTo>
                      <a:pt x="212" y="6623"/>
                    </a:lnTo>
                    <a:lnTo>
                      <a:pt x="0" y="7260"/>
                    </a:lnTo>
                    <a:lnTo>
                      <a:pt x="43" y="8024"/>
                    </a:lnTo>
                    <a:lnTo>
                      <a:pt x="170" y="8406"/>
                    </a:lnTo>
                    <a:lnTo>
                      <a:pt x="255" y="8831"/>
                    </a:lnTo>
                    <a:lnTo>
                      <a:pt x="212" y="9255"/>
                    </a:lnTo>
                    <a:lnTo>
                      <a:pt x="297" y="10147"/>
                    </a:lnTo>
                    <a:lnTo>
                      <a:pt x="552" y="10996"/>
                    </a:lnTo>
                    <a:lnTo>
                      <a:pt x="595" y="11251"/>
                    </a:lnTo>
                    <a:lnTo>
                      <a:pt x="892" y="11548"/>
                    </a:lnTo>
                    <a:lnTo>
                      <a:pt x="1146" y="11590"/>
                    </a:lnTo>
                    <a:lnTo>
                      <a:pt x="1826" y="11718"/>
                    </a:lnTo>
                    <a:lnTo>
                      <a:pt x="2929" y="12354"/>
                    </a:lnTo>
                    <a:lnTo>
                      <a:pt x="3439" y="12821"/>
                    </a:lnTo>
                    <a:lnTo>
                      <a:pt x="4118" y="13501"/>
                    </a:lnTo>
                    <a:lnTo>
                      <a:pt x="4925" y="13968"/>
                    </a:lnTo>
                    <a:lnTo>
                      <a:pt x="5392" y="14180"/>
                    </a:lnTo>
                    <a:lnTo>
                      <a:pt x="6071" y="14732"/>
                    </a:lnTo>
                    <a:lnTo>
                      <a:pt x="6496" y="15453"/>
                    </a:lnTo>
                    <a:lnTo>
                      <a:pt x="6708" y="16260"/>
                    </a:lnTo>
                    <a:lnTo>
                      <a:pt x="6750" y="16727"/>
                    </a:lnTo>
                    <a:lnTo>
                      <a:pt x="6793" y="17958"/>
                    </a:lnTo>
                    <a:lnTo>
                      <a:pt x="6920" y="19147"/>
                    </a:lnTo>
                    <a:lnTo>
                      <a:pt x="7047" y="19614"/>
                    </a:lnTo>
                    <a:lnTo>
                      <a:pt x="7430" y="20293"/>
                    </a:lnTo>
                    <a:lnTo>
                      <a:pt x="8024" y="20760"/>
                    </a:lnTo>
                    <a:lnTo>
                      <a:pt x="8746" y="20930"/>
                    </a:lnTo>
                    <a:lnTo>
                      <a:pt x="9213" y="20887"/>
                    </a:lnTo>
                    <a:lnTo>
                      <a:pt x="13246" y="20336"/>
                    </a:lnTo>
                    <a:lnTo>
                      <a:pt x="17279" y="19784"/>
                    </a:lnTo>
                    <a:lnTo>
                      <a:pt x="17873" y="19656"/>
                    </a:lnTo>
                    <a:lnTo>
                      <a:pt x="18170" y="19189"/>
                    </a:lnTo>
                    <a:lnTo>
                      <a:pt x="17958" y="18595"/>
                    </a:lnTo>
                    <a:lnTo>
                      <a:pt x="17788" y="18255"/>
                    </a:lnTo>
                    <a:lnTo>
                      <a:pt x="17661" y="17916"/>
                    </a:lnTo>
                    <a:lnTo>
                      <a:pt x="17406" y="17406"/>
                    </a:lnTo>
                    <a:lnTo>
                      <a:pt x="17194" y="16303"/>
                    </a:lnTo>
                    <a:lnTo>
                      <a:pt x="17279" y="15751"/>
                    </a:lnTo>
                    <a:lnTo>
                      <a:pt x="17279" y="15411"/>
                    </a:lnTo>
                    <a:lnTo>
                      <a:pt x="17279" y="14986"/>
                    </a:lnTo>
                    <a:lnTo>
                      <a:pt x="17066" y="12906"/>
                    </a:lnTo>
                    <a:lnTo>
                      <a:pt x="17066" y="10784"/>
                    </a:lnTo>
                    <a:lnTo>
                      <a:pt x="17151" y="10189"/>
                    </a:lnTo>
                    <a:lnTo>
                      <a:pt x="17151" y="9637"/>
                    </a:lnTo>
                    <a:lnTo>
                      <a:pt x="16854" y="9722"/>
                    </a:lnTo>
                    <a:lnTo>
                      <a:pt x="16472" y="9977"/>
                    </a:lnTo>
                    <a:lnTo>
                      <a:pt x="16217" y="9977"/>
                    </a:lnTo>
                    <a:lnTo>
                      <a:pt x="16048" y="9850"/>
                    </a:lnTo>
                    <a:lnTo>
                      <a:pt x="15835" y="9552"/>
                    </a:lnTo>
                    <a:lnTo>
                      <a:pt x="15878" y="9001"/>
                    </a:lnTo>
                    <a:lnTo>
                      <a:pt x="16005" y="8703"/>
                    </a:lnTo>
                    <a:lnTo>
                      <a:pt x="16090" y="8491"/>
                    </a:lnTo>
                    <a:lnTo>
                      <a:pt x="16175" y="8321"/>
                    </a:lnTo>
                    <a:lnTo>
                      <a:pt x="16387" y="7642"/>
                    </a:lnTo>
                    <a:lnTo>
                      <a:pt x="16345" y="6368"/>
                    </a:lnTo>
                    <a:lnTo>
                      <a:pt x="15793" y="5307"/>
                    </a:lnTo>
                    <a:lnTo>
                      <a:pt x="14731" y="4628"/>
                    </a:lnTo>
                    <a:lnTo>
                      <a:pt x="14052" y="4458"/>
                    </a:lnTo>
                    <a:lnTo>
                      <a:pt x="12397" y="4288"/>
                    </a:lnTo>
                    <a:lnTo>
                      <a:pt x="10741" y="4161"/>
                    </a:lnTo>
                    <a:lnTo>
                      <a:pt x="10104" y="4118"/>
                    </a:lnTo>
                    <a:lnTo>
                      <a:pt x="9128" y="3821"/>
                    </a:lnTo>
                    <a:lnTo>
                      <a:pt x="8491" y="3312"/>
                    </a:lnTo>
                    <a:lnTo>
                      <a:pt x="8024" y="2463"/>
                    </a:lnTo>
                    <a:lnTo>
                      <a:pt x="7812" y="1826"/>
                    </a:lnTo>
                    <a:lnTo>
                      <a:pt x="7684" y="1316"/>
                    </a:lnTo>
                    <a:lnTo>
                      <a:pt x="7345" y="849"/>
                    </a:lnTo>
                    <a:lnTo>
                      <a:pt x="7005" y="1189"/>
                    </a:lnTo>
                    <a:lnTo>
                      <a:pt x="6113" y="1486"/>
                    </a:lnTo>
                    <a:lnTo>
                      <a:pt x="5562" y="1529"/>
                    </a:lnTo>
                    <a:lnTo>
                      <a:pt x="5179" y="1529"/>
                    </a:lnTo>
                    <a:lnTo>
                      <a:pt x="4967" y="1401"/>
                    </a:lnTo>
                    <a:lnTo>
                      <a:pt x="4882" y="1232"/>
                    </a:lnTo>
                    <a:lnTo>
                      <a:pt x="5052" y="934"/>
                    </a:lnTo>
                    <a:lnTo>
                      <a:pt x="5179" y="807"/>
                    </a:lnTo>
                    <a:lnTo>
                      <a:pt x="5264" y="722"/>
                    </a:lnTo>
                    <a:lnTo>
                      <a:pt x="5434" y="382"/>
                    </a:lnTo>
                    <a:lnTo>
                      <a:pt x="5392" y="255"/>
                    </a:lnTo>
                    <a:lnTo>
                      <a:pt x="5264" y="85"/>
                    </a:lnTo>
                    <a:lnTo>
                      <a:pt x="488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53"/>
              <p:cNvSpPr/>
              <p:nvPr/>
            </p:nvSpPr>
            <p:spPr>
              <a:xfrm>
                <a:off x="4377800" y="2246150"/>
                <a:ext cx="342825" cy="651700"/>
              </a:xfrm>
              <a:custGeom>
                <a:rect b="b" l="l" r="r" t="t"/>
                <a:pathLst>
                  <a:path extrusionOk="0" h="26068" w="13713">
                    <a:moveTo>
                      <a:pt x="10317" y="1"/>
                    </a:moveTo>
                    <a:lnTo>
                      <a:pt x="6751" y="553"/>
                    </a:lnTo>
                    <a:lnTo>
                      <a:pt x="3142" y="935"/>
                    </a:lnTo>
                    <a:lnTo>
                      <a:pt x="2718" y="935"/>
                    </a:lnTo>
                    <a:lnTo>
                      <a:pt x="2463" y="1147"/>
                    </a:lnTo>
                    <a:lnTo>
                      <a:pt x="2505" y="1487"/>
                    </a:lnTo>
                    <a:lnTo>
                      <a:pt x="2802" y="1784"/>
                    </a:lnTo>
                    <a:lnTo>
                      <a:pt x="2930" y="1911"/>
                    </a:lnTo>
                    <a:lnTo>
                      <a:pt x="3269" y="2336"/>
                    </a:lnTo>
                    <a:lnTo>
                      <a:pt x="3567" y="3142"/>
                    </a:lnTo>
                    <a:lnTo>
                      <a:pt x="3567" y="3949"/>
                    </a:lnTo>
                    <a:lnTo>
                      <a:pt x="3185" y="4798"/>
                    </a:lnTo>
                    <a:lnTo>
                      <a:pt x="2887" y="5180"/>
                    </a:lnTo>
                    <a:lnTo>
                      <a:pt x="2081" y="5944"/>
                    </a:lnTo>
                    <a:lnTo>
                      <a:pt x="1614" y="6454"/>
                    </a:lnTo>
                    <a:lnTo>
                      <a:pt x="1232" y="7685"/>
                    </a:lnTo>
                    <a:lnTo>
                      <a:pt x="1317" y="8407"/>
                    </a:lnTo>
                    <a:lnTo>
                      <a:pt x="1359" y="8789"/>
                    </a:lnTo>
                    <a:lnTo>
                      <a:pt x="1274" y="9595"/>
                    </a:lnTo>
                    <a:lnTo>
                      <a:pt x="1147" y="9935"/>
                    </a:lnTo>
                    <a:lnTo>
                      <a:pt x="807" y="10699"/>
                    </a:lnTo>
                    <a:lnTo>
                      <a:pt x="383" y="11421"/>
                    </a:lnTo>
                    <a:lnTo>
                      <a:pt x="170" y="12015"/>
                    </a:lnTo>
                    <a:lnTo>
                      <a:pt x="1" y="13119"/>
                    </a:lnTo>
                    <a:lnTo>
                      <a:pt x="255" y="14095"/>
                    </a:lnTo>
                    <a:lnTo>
                      <a:pt x="934" y="14987"/>
                    </a:lnTo>
                    <a:lnTo>
                      <a:pt x="1444" y="15369"/>
                    </a:lnTo>
                    <a:lnTo>
                      <a:pt x="2378" y="15963"/>
                    </a:lnTo>
                    <a:lnTo>
                      <a:pt x="3227" y="16685"/>
                    </a:lnTo>
                    <a:lnTo>
                      <a:pt x="3397" y="16897"/>
                    </a:lnTo>
                    <a:lnTo>
                      <a:pt x="3609" y="17407"/>
                    </a:lnTo>
                    <a:lnTo>
                      <a:pt x="3524" y="17704"/>
                    </a:lnTo>
                    <a:lnTo>
                      <a:pt x="3439" y="17916"/>
                    </a:lnTo>
                    <a:lnTo>
                      <a:pt x="3652" y="18128"/>
                    </a:lnTo>
                    <a:lnTo>
                      <a:pt x="4925" y="18128"/>
                    </a:lnTo>
                    <a:lnTo>
                      <a:pt x="5350" y="18341"/>
                    </a:lnTo>
                    <a:lnTo>
                      <a:pt x="5647" y="18850"/>
                    </a:lnTo>
                    <a:lnTo>
                      <a:pt x="5562" y="19402"/>
                    </a:lnTo>
                    <a:lnTo>
                      <a:pt x="5350" y="19911"/>
                    </a:lnTo>
                    <a:lnTo>
                      <a:pt x="5180" y="20421"/>
                    </a:lnTo>
                    <a:lnTo>
                      <a:pt x="5052" y="20973"/>
                    </a:lnTo>
                    <a:lnTo>
                      <a:pt x="5435" y="21779"/>
                    </a:lnTo>
                    <a:lnTo>
                      <a:pt x="5986" y="21992"/>
                    </a:lnTo>
                    <a:lnTo>
                      <a:pt x="6369" y="22162"/>
                    </a:lnTo>
                    <a:lnTo>
                      <a:pt x="6836" y="22246"/>
                    </a:lnTo>
                    <a:lnTo>
                      <a:pt x="7175" y="22331"/>
                    </a:lnTo>
                    <a:lnTo>
                      <a:pt x="7812" y="22629"/>
                    </a:lnTo>
                    <a:lnTo>
                      <a:pt x="8406" y="23393"/>
                    </a:lnTo>
                    <a:lnTo>
                      <a:pt x="8619" y="24114"/>
                    </a:lnTo>
                    <a:lnTo>
                      <a:pt x="8746" y="24879"/>
                    </a:lnTo>
                    <a:lnTo>
                      <a:pt x="8958" y="25600"/>
                    </a:lnTo>
                    <a:lnTo>
                      <a:pt x="9001" y="25897"/>
                    </a:lnTo>
                    <a:lnTo>
                      <a:pt x="9298" y="26025"/>
                    </a:lnTo>
                    <a:lnTo>
                      <a:pt x="9637" y="26067"/>
                    </a:lnTo>
                    <a:lnTo>
                      <a:pt x="10232" y="25940"/>
                    </a:lnTo>
                    <a:lnTo>
                      <a:pt x="10699" y="25600"/>
                    </a:lnTo>
                    <a:lnTo>
                      <a:pt x="11081" y="25133"/>
                    </a:lnTo>
                    <a:lnTo>
                      <a:pt x="11166" y="24794"/>
                    </a:lnTo>
                    <a:lnTo>
                      <a:pt x="11251" y="24369"/>
                    </a:lnTo>
                    <a:lnTo>
                      <a:pt x="11718" y="23775"/>
                    </a:lnTo>
                    <a:lnTo>
                      <a:pt x="12057" y="23605"/>
                    </a:lnTo>
                    <a:lnTo>
                      <a:pt x="12354" y="23435"/>
                    </a:lnTo>
                    <a:lnTo>
                      <a:pt x="12652" y="22968"/>
                    </a:lnTo>
                    <a:lnTo>
                      <a:pt x="12694" y="22671"/>
                    </a:lnTo>
                    <a:lnTo>
                      <a:pt x="12821" y="21397"/>
                    </a:lnTo>
                    <a:lnTo>
                      <a:pt x="12991" y="20124"/>
                    </a:lnTo>
                    <a:lnTo>
                      <a:pt x="13203" y="19232"/>
                    </a:lnTo>
                    <a:lnTo>
                      <a:pt x="13670" y="17364"/>
                    </a:lnTo>
                    <a:lnTo>
                      <a:pt x="13713" y="16430"/>
                    </a:lnTo>
                    <a:lnTo>
                      <a:pt x="13543" y="13841"/>
                    </a:lnTo>
                    <a:lnTo>
                      <a:pt x="13288" y="11251"/>
                    </a:lnTo>
                    <a:lnTo>
                      <a:pt x="13119" y="10190"/>
                    </a:lnTo>
                    <a:lnTo>
                      <a:pt x="12906" y="9128"/>
                    </a:lnTo>
                    <a:lnTo>
                      <a:pt x="12609" y="7685"/>
                    </a:lnTo>
                    <a:lnTo>
                      <a:pt x="12312" y="5435"/>
                    </a:lnTo>
                    <a:lnTo>
                      <a:pt x="12354" y="3949"/>
                    </a:lnTo>
                    <a:lnTo>
                      <a:pt x="12567" y="3185"/>
                    </a:lnTo>
                    <a:lnTo>
                      <a:pt x="12609" y="2973"/>
                    </a:lnTo>
                    <a:lnTo>
                      <a:pt x="12439" y="2718"/>
                    </a:lnTo>
                    <a:lnTo>
                      <a:pt x="12015" y="2251"/>
                    </a:lnTo>
                    <a:lnTo>
                      <a:pt x="11378" y="1147"/>
                    </a:lnTo>
                    <a:lnTo>
                      <a:pt x="11123" y="553"/>
                    </a:lnTo>
                    <a:lnTo>
                      <a:pt x="11038" y="298"/>
                    </a:lnTo>
                    <a:lnTo>
                      <a:pt x="1065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53"/>
              <p:cNvSpPr/>
              <p:nvPr/>
            </p:nvSpPr>
            <p:spPr>
              <a:xfrm>
                <a:off x="4750325" y="3106900"/>
                <a:ext cx="335400" cy="595425"/>
              </a:xfrm>
              <a:custGeom>
                <a:rect b="b" l="l" r="r" t="t"/>
                <a:pathLst>
                  <a:path extrusionOk="0" h="23817" w="13416">
                    <a:moveTo>
                      <a:pt x="9001" y="1"/>
                    </a:moveTo>
                    <a:lnTo>
                      <a:pt x="8746" y="43"/>
                    </a:lnTo>
                    <a:lnTo>
                      <a:pt x="4798" y="807"/>
                    </a:lnTo>
                    <a:lnTo>
                      <a:pt x="850" y="1486"/>
                    </a:lnTo>
                    <a:lnTo>
                      <a:pt x="425" y="1571"/>
                    </a:lnTo>
                    <a:lnTo>
                      <a:pt x="1" y="2081"/>
                    </a:lnTo>
                    <a:lnTo>
                      <a:pt x="1" y="2548"/>
                    </a:lnTo>
                    <a:lnTo>
                      <a:pt x="128" y="7090"/>
                    </a:lnTo>
                    <a:lnTo>
                      <a:pt x="213" y="11675"/>
                    </a:lnTo>
                    <a:lnTo>
                      <a:pt x="298" y="14477"/>
                    </a:lnTo>
                    <a:lnTo>
                      <a:pt x="680" y="20251"/>
                    </a:lnTo>
                    <a:lnTo>
                      <a:pt x="977" y="23223"/>
                    </a:lnTo>
                    <a:lnTo>
                      <a:pt x="1189" y="22968"/>
                    </a:lnTo>
                    <a:lnTo>
                      <a:pt x="1529" y="22798"/>
                    </a:lnTo>
                    <a:lnTo>
                      <a:pt x="1911" y="23010"/>
                    </a:lnTo>
                    <a:lnTo>
                      <a:pt x="2166" y="23223"/>
                    </a:lnTo>
                    <a:lnTo>
                      <a:pt x="2378" y="23477"/>
                    </a:lnTo>
                    <a:lnTo>
                      <a:pt x="2760" y="23817"/>
                    </a:lnTo>
                    <a:lnTo>
                      <a:pt x="3142" y="23817"/>
                    </a:lnTo>
                    <a:lnTo>
                      <a:pt x="3397" y="23690"/>
                    </a:lnTo>
                    <a:lnTo>
                      <a:pt x="3991" y="23392"/>
                    </a:lnTo>
                    <a:lnTo>
                      <a:pt x="4076" y="22840"/>
                    </a:lnTo>
                    <a:lnTo>
                      <a:pt x="3694" y="22289"/>
                    </a:lnTo>
                    <a:lnTo>
                      <a:pt x="3439" y="21949"/>
                    </a:lnTo>
                    <a:lnTo>
                      <a:pt x="3270" y="21652"/>
                    </a:lnTo>
                    <a:lnTo>
                      <a:pt x="3142" y="21312"/>
                    </a:lnTo>
                    <a:lnTo>
                      <a:pt x="3057" y="20760"/>
                    </a:lnTo>
                    <a:lnTo>
                      <a:pt x="3227" y="20293"/>
                    </a:lnTo>
                    <a:lnTo>
                      <a:pt x="3652" y="19911"/>
                    </a:lnTo>
                    <a:lnTo>
                      <a:pt x="3949" y="19784"/>
                    </a:lnTo>
                    <a:lnTo>
                      <a:pt x="4628" y="19572"/>
                    </a:lnTo>
                    <a:lnTo>
                      <a:pt x="5350" y="19444"/>
                    </a:lnTo>
                    <a:lnTo>
                      <a:pt x="7260" y="19189"/>
                    </a:lnTo>
                    <a:lnTo>
                      <a:pt x="11038" y="18383"/>
                    </a:lnTo>
                    <a:lnTo>
                      <a:pt x="12949" y="17916"/>
                    </a:lnTo>
                    <a:lnTo>
                      <a:pt x="13119" y="17873"/>
                    </a:lnTo>
                    <a:lnTo>
                      <a:pt x="13416" y="17789"/>
                    </a:lnTo>
                    <a:lnTo>
                      <a:pt x="13416" y="17534"/>
                    </a:lnTo>
                    <a:lnTo>
                      <a:pt x="13161" y="16388"/>
                    </a:lnTo>
                    <a:lnTo>
                      <a:pt x="13204" y="14053"/>
                    </a:lnTo>
                    <a:lnTo>
                      <a:pt x="13204" y="12864"/>
                    </a:lnTo>
                    <a:lnTo>
                      <a:pt x="13161" y="12312"/>
                    </a:lnTo>
                    <a:lnTo>
                      <a:pt x="12864" y="11293"/>
                    </a:lnTo>
                    <a:lnTo>
                      <a:pt x="12609" y="10869"/>
                    </a:lnTo>
                    <a:lnTo>
                      <a:pt x="12185" y="10189"/>
                    </a:lnTo>
                    <a:lnTo>
                      <a:pt x="11548" y="8746"/>
                    </a:lnTo>
                    <a:lnTo>
                      <a:pt x="10826" y="6496"/>
                    </a:lnTo>
                    <a:lnTo>
                      <a:pt x="10487" y="4968"/>
                    </a:lnTo>
                    <a:lnTo>
                      <a:pt x="10232" y="3821"/>
                    </a:lnTo>
                    <a:lnTo>
                      <a:pt x="9680" y="1529"/>
                    </a:lnTo>
                    <a:lnTo>
                      <a:pt x="9255" y="468"/>
                    </a:lnTo>
                    <a:lnTo>
                      <a:pt x="9213" y="298"/>
                    </a:lnTo>
                    <a:lnTo>
                      <a:pt x="9001"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53"/>
              <p:cNvSpPr/>
              <p:nvPr/>
            </p:nvSpPr>
            <p:spPr>
              <a:xfrm>
                <a:off x="4112475" y="3009250"/>
                <a:ext cx="447900" cy="416075"/>
              </a:xfrm>
              <a:custGeom>
                <a:rect b="b" l="l" r="r" t="t"/>
                <a:pathLst>
                  <a:path extrusionOk="0" h="16643" w="17916">
                    <a:moveTo>
                      <a:pt x="15708" y="1"/>
                    </a:moveTo>
                    <a:lnTo>
                      <a:pt x="14816" y="86"/>
                    </a:lnTo>
                    <a:lnTo>
                      <a:pt x="13882" y="171"/>
                    </a:lnTo>
                    <a:lnTo>
                      <a:pt x="7472" y="765"/>
                    </a:lnTo>
                    <a:lnTo>
                      <a:pt x="1019" y="1190"/>
                    </a:lnTo>
                    <a:lnTo>
                      <a:pt x="340" y="1232"/>
                    </a:lnTo>
                    <a:lnTo>
                      <a:pt x="0" y="1657"/>
                    </a:lnTo>
                    <a:lnTo>
                      <a:pt x="170" y="2336"/>
                    </a:lnTo>
                    <a:lnTo>
                      <a:pt x="807" y="5095"/>
                    </a:lnTo>
                    <a:lnTo>
                      <a:pt x="1444" y="9256"/>
                    </a:lnTo>
                    <a:lnTo>
                      <a:pt x="1401" y="12058"/>
                    </a:lnTo>
                    <a:lnTo>
                      <a:pt x="1146" y="13501"/>
                    </a:lnTo>
                    <a:lnTo>
                      <a:pt x="1104" y="13756"/>
                    </a:lnTo>
                    <a:lnTo>
                      <a:pt x="1359" y="14010"/>
                    </a:lnTo>
                    <a:lnTo>
                      <a:pt x="1571" y="14095"/>
                    </a:lnTo>
                    <a:lnTo>
                      <a:pt x="2165" y="14350"/>
                    </a:lnTo>
                    <a:lnTo>
                      <a:pt x="2717" y="15029"/>
                    </a:lnTo>
                    <a:lnTo>
                      <a:pt x="2845" y="15624"/>
                    </a:lnTo>
                    <a:lnTo>
                      <a:pt x="2845" y="16006"/>
                    </a:lnTo>
                    <a:lnTo>
                      <a:pt x="2845" y="16345"/>
                    </a:lnTo>
                    <a:lnTo>
                      <a:pt x="3184" y="16600"/>
                    </a:lnTo>
                    <a:lnTo>
                      <a:pt x="3524" y="16643"/>
                    </a:lnTo>
                    <a:lnTo>
                      <a:pt x="6411" y="16473"/>
                    </a:lnTo>
                    <a:lnTo>
                      <a:pt x="9297" y="16260"/>
                    </a:lnTo>
                    <a:lnTo>
                      <a:pt x="11250" y="16133"/>
                    </a:lnTo>
                    <a:lnTo>
                      <a:pt x="13203" y="15921"/>
                    </a:lnTo>
                    <a:lnTo>
                      <a:pt x="13415" y="15921"/>
                    </a:lnTo>
                    <a:lnTo>
                      <a:pt x="13798" y="15794"/>
                    </a:lnTo>
                    <a:lnTo>
                      <a:pt x="13755" y="15454"/>
                    </a:lnTo>
                    <a:lnTo>
                      <a:pt x="13628" y="14817"/>
                    </a:lnTo>
                    <a:lnTo>
                      <a:pt x="13628" y="13543"/>
                    </a:lnTo>
                    <a:lnTo>
                      <a:pt x="14095" y="11760"/>
                    </a:lnTo>
                    <a:lnTo>
                      <a:pt x="14689" y="10614"/>
                    </a:lnTo>
                    <a:lnTo>
                      <a:pt x="15198" y="9638"/>
                    </a:lnTo>
                    <a:lnTo>
                      <a:pt x="16048" y="7642"/>
                    </a:lnTo>
                    <a:lnTo>
                      <a:pt x="16387" y="6581"/>
                    </a:lnTo>
                    <a:lnTo>
                      <a:pt x="16642" y="5477"/>
                    </a:lnTo>
                    <a:lnTo>
                      <a:pt x="17321" y="3185"/>
                    </a:lnTo>
                    <a:lnTo>
                      <a:pt x="17915" y="2081"/>
                    </a:lnTo>
                    <a:lnTo>
                      <a:pt x="16897" y="2081"/>
                    </a:lnTo>
                    <a:lnTo>
                      <a:pt x="16217" y="2039"/>
                    </a:lnTo>
                    <a:lnTo>
                      <a:pt x="15963" y="1699"/>
                    </a:lnTo>
                    <a:lnTo>
                      <a:pt x="16048" y="1062"/>
                    </a:lnTo>
                    <a:lnTo>
                      <a:pt x="16217" y="553"/>
                    </a:lnTo>
                    <a:lnTo>
                      <a:pt x="16260" y="256"/>
                    </a:lnTo>
                    <a:lnTo>
                      <a:pt x="1604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53"/>
              <p:cNvSpPr/>
              <p:nvPr/>
            </p:nvSpPr>
            <p:spPr>
              <a:xfrm>
                <a:off x="4180400" y="3431675"/>
                <a:ext cx="513700" cy="461700"/>
              </a:xfrm>
              <a:custGeom>
                <a:rect b="b" l="l" r="r" t="t"/>
                <a:pathLst>
                  <a:path extrusionOk="0" h="18468" w="20548">
                    <a:moveTo>
                      <a:pt x="10571" y="0"/>
                    </a:moveTo>
                    <a:lnTo>
                      <a:pt x="9807" y="43"/>
                    </a:lnTo>
                    <a:lnTo>
                      <a:pt x="9085" y="85"/>
                    </a:lnTo>
                    <a:lnTo>
                      <a:pt x="4840" y="382"/>
                    </a:lnTo>
                    <a:lnTo>
                      <a:pt x="595" y="680"/>
                    </a:lnTo>
                    <a:lnTo>
                      <a:pt x="382" y="722"/>
                    </a:lnTo>
                    <a:lnTo>
                      <a:pt x="128" y="934"/>
                    </a:lnTo>
                    <a:lnTo>
                      <a:pt x="43" y="1147"/>
                    </a:lnTo>
                    <a:lnTo>
                      <a:pt x="0" y="2038"/>
                    </a:lnTo>
                    <a:lnTo>
                      <a:pt x="0" y="3779"/>
                    </a:lnTo>
                    <a:lnTo>
                      <a:pt x="340" y="5434"/>
                    </a:lnTo>
                    <a:lnTo>
                      <a:pt x="1189" y="6963"/>
                    </a:lnTo>
                    <a:lnTo>
                      <a:pt x="1868" y="7642"/>
                    </a:lnTo>
                    <a:lnTo>
                      <a:pt x="2165" y="7897"/>
                    </a:lnTo>
                    <a:lnTo>
                      <a:pt x="2547" y="8491"/>
                    </a:lnTo>
                    <a:lnTo>
                      <a:pt x="2717" y="9170"/>
                    </a:lnTo>
                    <a:lnTo>
                      <a:pt x="2632" y="9849"/>
                    </a:lnTo>
                    <a:lnTo>
                      <a:pt x="2462" y="10189"/>
                    </a:lnTo>
                    <a:lnTo>
                      <a:pt x="2080" y="10868"/>
                    </a:lnTo>
                    <a:lnTo>
                      <a:pt x="1826" y="12312"/>
                    </a:lnTo>
                    <a:lnTo>
                      <a:pt x="1783" y="13798"/>
                    </a:lnTo>
                    <a:lnTo>
                      <a:pt x="1613" y="15241"/>
                    </a:lnTo>
                    <a:lnTo>
                      <a:pt x="1401" y="15963"/>
                    </a:lnTo>
                    <a:lnTo>
                      <a:pt x="1401" y="16048"/>
                    </a:lnTo>
                    <a:lnTo>
                      <a:pt x="1486" y="16133"/>
                    </a:lnTo>
                    <a:lnTo>
                      <a:pt x="1783" y="15878"/>
                    </a:lnTo>
                    <a:lnTo>
                      <a:pt x="2335" y="15666"/>
                    </a:lnTo>
                    <a:lnTo>
                      <a:pt x="3269" y="15708"/>
                    </a:lnTo>
                    <a:lnTo>
                      <a:pt x="3906" y="15920"/>
                    </a:lnTo>
                    <a:lnTo>
                      <a:pt x="4755" y="16302"/>
                    </a:lnTo>
                    <a:lnTo>
                      <a:pt x="5689" y="16642"/>
                    </a:lnTo>
                    <a:lnTo>
                      <a:pt x="6241" y="16812"/>
                    </a:lnTo>
                    <a:lnTo>
                      <a:pt x="7302" y="16812"/>
                    </a:lnTo>
                    <a:lnTo>
                      <a:pt x="7812" y="16430"/>
                    </a:lnTo>
                    <a:lnTo>
                      <a:pt x="8236" y="16133"/>
                    </a:lnTo>
                    <a:lnTo>
                      <a:pt x="9255" y="15963"/>
                    </a:lnTo>
                    <a:lnTo>
                      <a:pt x="10231" y="16260"/>
                    </a:lnTo>
                    <a:lnTo>
                      <a:pt x="11038" y="16939"/>
                    </a:lnTo>
                    <a:lnTo>
                      <a:pt x="11335" y="17406"/>
                    </a:lnTo>
                    <a:lnTo>
                      <a:pt x="11420" y="17661"/>
                    </a:lnTo>
                    <a:lnTo>
                      <a:pt x="11760" y="18085"/>
                    </a:lnTo>
                    <a:lnTo>
                      <a:pt x="11930" y="18043"/>
                    </a:lnTo>
                    <a:lnTo>
                      <a:pt x="12354" y="17873"/>
                    </a:lnTo>
                    <a:lnTo>
                      <a:pt x="13033" y="18043"/>
                    </a:lnTo>
                    <a:lnTo>
                      <a:pt x="13331" y="18298"/>
                    </a:lnTo>
                    <a:lnTo>
                      <a:pt x="13585" y="18383"/>
                    </a:lnTo>
                    <a:lnTo>
                      <a:pt x="13798" y="18255"/>
                    </a:lnTo>
                    <a:lnTo>
                      <a:pt x="14434" y="17916"/>
                    </a:lnTo>
                    <a:lnTo>
                      <a:pt x="15708" y="17831"/>
                    </a:lnTo>
                    <a:lnTo>
                      <a:pt x="16345" y="18043"/>
                    </a:lnTo>
                    <a:lnTo>
                      <a:pt x="16599" y="18085"/>
                    </a:lnTo>
                    <a:lnTo>
                      <a:pt x="16854" y="17873"/>
                    </a:lnTo>
                    <a:lnTo>
                      <a:pt x="16812" y="17661"/>
                    </a:lnTo>
                    <a:lnTo>
                      <a:pt x="16854" y="17236"/>
                    </a:lnTo>
                    <a:lnTo>
                      <a:pt x="17236" y="17109"/>
                    </a:lnTo>
                    <a:lnTo>
                      <a:pt x="17533" y="17279"/>
                    </a:lnTo>
                    <a:lnTo>
                      <a:pt x="18213" y="17618"/>
                    </a:lnTo>
                    <a:lnTo>
                      <a:pt x="18849" y="18043"/>
                    </a:lnTo>
                    <a:lnTo>
                      <a:pt x="19444" y="18340"/>
                    </a:lnTo>
                    <a:lnTo>
                      <a:pt x="20081" y="18468"/>
                    </a:lnTo>
                    <a:lnTo>
                      <a:pt x="20335" y="18425"/>
                    </a:lnTo>
                    <a:lnTo>
                      <a:pt x="20548" y="18213"/>
                    </a:lnTo>
                    <a:lnTo>
                      <a:pt x="20378" y="17916"/>
                    </a:lnTo>
                    <a:lnTo>
                      <a:pt x="19868" y="17194"/>
                    </a:lnTo>
                    <a:lnTo>
                      <a:pt x="19189" y="16642"/>
                    </a:lnTo>
                    <a:lnTo>
                      <a:pt x="18552" y="16133"/>
                    </a:lnTo>
                    <a:lnTo>
                      <a:pt x="18552" y="15538"/>
                    </a:lnTo>
                    <a:lnTo>
                      <a:pt x="19104" y="15071"/>
                    </a:lnTo>
                    <a:lnTo>
                      <a:pt x="19189" y="15029"/>
                    </a:lnTo>
                    <a:lnTo>
                      <a:pt x="19359" y="14817"/>
                    </a:lnTo>
                    <a:lnTo>
                      <a:pt x="19614" y="14477"/>
                    </a:lnTo>
                    <a:lnTo>
                      <a:pt x="19444" y="14222"/>
                    </a:lnTo>
                    <a:lnTo>
                      <a:pt x="19232" y="13925"/>
                    </a:lnTo>
                    <a:lnTo>
                      <a:pt x="18892" y="13585"/>
                    </a:lnTo>
                    <a:lnTo>
                      <a:pt x="18595" y="13585"/>
                    </a:lnTo>
                    <a:lnTo>
                      <a:pt x="18382" y="13755"/>
                    </a:lnTo>
                    <a:lnTo>
                      <a:pt x="18170" y="13840"/>
                    </a:lnTo>
                    <a:lnTo>
                      <a:pt x="17873" y="13840"/>
                    </a:lnTo>
                    <a:lnTo>
                      <a:pt x="17576" y="13585"/>
                    </a:lnTo>
                    <a:lnTo>
                      <a:pt x="17491" y="13331"/>
                    </a:lnTo>
                    <a:lnTo>
                      <a:pt x="17406" y="13033"/>
                    </a:lnTo>
                    <a:lnTo>
                      <a:pt x="17746" y="12779"/>
                    </a:lnTo>
                    <a:lnTo>
                      <a:pt x="17958" y="12736"/>
                    </a:lnTo>
                    <a:lnTo>
                      <a:pt x="18255" y="12609"/>
                    </a:lnTo>
                    <a:lnTo>
                      <a:pt x="18637" y="12567"/>
                    </a:lnTo>
                    <a:lnTo>
                      <a:pt x="18000" y="11250"/>
                    </a:lnTo>
                    <a:lnTo>
                      <a:pt x="17194" y="10189"/>
                    </a:lnTo>
                    <a:lnTo>
                      <a:pt x="16982" y="9892"/>
                    </a:lnTo>
                    <a:lnTo>
                      <a:pt x="16515" y="9680"/>
                    </a:lnTo>
                    <a:lnTo>
                      <a:pt x="16217" y="9637"/>
                    </a:lnTo>
                    <a:lnTo>
                      <a:pt x="14774" y="9722"/>
                    </a:lnTo>
                    <a:lnTo>
                      <a:pt x="13331" y="9934"/>
                    </a:lnTo>
                    <a:lnTo>
                      <a:pt x="12566" y="9977"/>
                    </a:lnTo>
                    <a:lnTo>
                      <a:pt x="11081" y="9892"/>
                    </a:lnTo>
                    <a:lnTo>
                      <a:pt x="10359" y="9637"/>
                    </a:lnTo>
                    <a:lnTo>
                      <a:pt x="10189" y="9552"/>
                    </a:lnTo>
                    <a:lnTo>
                      <a:pt x="9934" y="9298"/>
                    </a:lnTo>
                    <a:lnTo>
                      <a:pt x="9892" y="9085"/>
                    </a:lnTo>
                    <a:lnTo>
                      <a:pt x="9892" y="7812"/>
                    </a:lnTo>
                    <a:lnTo>
                      <a:pt x="10231" y="5986"/>
                    </a:lnTo>
                    <a:lnTo>
                      <a:pt x="10826" y="4882"/>
                    </a:lnTo>
                    <a:lnTo>
                      <a:pt x="11335" y="4415"/>
                    </a:lnTo>
                    <a:lnTo>
                      <a:pt x="11590" y="4118"/>
                    </a:lnTo>
                    <a:lnTo>
                      <a:pt x="11930" y="3566"/>
                    </a:lnTo>
                    <a:lnTo>
                      <a:pt x="11972" y="3057"/>
                    </a:lnTo>
                    <a:lnTo>
                      <a:pt x="11760" y="2463"/>
                    </a:lnTo>
                    <a:lnTo>
                      <a:pt x="11548" y="2123"/>
                    </a:lnTo>
                    <a:lnTo>
                      <a:pt x="11293" y="1698"/>
                    </a:lnTo>
                    <a:lnTo>
                      <a:pt x="10911" y="849"/>
                    </a:lnTo>
                    <a:lnTo>
                      <a:pt x="10953" y="340"/>
                    </a:lnTo>
                    <a:lnTo>
                      <a:pt x="10953" y="170"/>
                    </a:lnTo>
                    <a:lnTo>
                      <a:pt x="1074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53"/>
              <p:cNvSpPr/>
              <p:nvPr/>
            </p:nvSpPr>
            <p:spPr>
              <a:xfrm>
                <a:off x="4455275" y="3152550"/>
                <a:ext cx="296150" cy="581625"/>
              </a:xfrm>
              <a:custGeom>
                <a:rect b="b" l="l" r="r" t="t"/>
                <a:pathLst>
                  <a:path extrusionOk="0" h="23265" w="11846">
                    <a:moveTo>
                      <a:pt x="10232" y="0"/>
                    </a:moveTo>
                    <a:lnTo>
                      <a:pt x="7090" y="509"/>
                    </a:lnTo>
                    <a:lnTo>
                      <a:pt x="3949" y="1019"/>
                    </a:lnTo>
                    <a:lnTo>
                      <a:pt x="3737" y="1061"/>
                    </a:lnTo>
                    <a:lnTo>
                      <a:pt x="3567" y="1274"/>
                    </a:lnTo>
                    <a:lnTo>
                      <a:pt x="3524" y="1443"/>
                    </a:lnTo>
                    <a:lnTo>
                      <a:pt x="3270" y="2293"/>
                    </a:lnTo>
                    <a:lnTo>
                      <a:pt x="2505" y="3863"/>
                    </a:lnTo>
                    <a:lnTo>
                      <a:pt x="1996" y="4627"/>
                    </a:lnTo>
                    <a:lnTo>
                      <a:pt x="1529" y="5477"/>
                    </a:lnTo>
                    <a:lnTo>
                      <a:pt x="977" y="7302"/>
                    </a:lnTo>
                    <a:lnTo>
                      <a:pt x="1019" y="8278"/>
                    </a:lnTo>
                    <a:lnTo>
                      <a:pt x="1104" y="9722"/>
                    </a:lnTo>
                    <a:lnTo>
                      <a:pt x="1104" y="11165"/>
                    </a:lnTo>
                    <a:lnTo>
                      <a:pt x="1147" y="11675"/>
                    </a:lnTo>
                    <a:lnTo>
                      <a:pt x="1402" y="12651"/>
                    </a:lnTo>
                    <a:lnTo>
                      <a:pt x="1699" y="13118"/>
                    </a:lnTo>
                    <a:lnTo>
                      <a:pt x="1953" y="13500"/>
                    </a:lnTo>
                    <a:lnTo>
                      <a:pt x="2208" y="14222"/>
                    </a:lnTo>
                    <a:lnTo>
                      <a:pt x="2166" y="14816"/>
                    </a:lnTo>
                    <a:lnTo>
                      <a:pt x="1784" y="15453"/>
                    </a:lnTo>
                    <a:lnTo>
                      <a:pt x="1444" y="15750"/>
                    </a:lnTo>
                    <a:lnTo>
                      <a:pt x="807" y="16430"/>
                    </a:lnTo>
                    <a:lnTo>
                      <a:pt x="213" y="17576"/>
                    </a:lnTo>
                    <a:lnTo>
                      <a:pt x="43" y="18425"/>
                    </a:lnTo>
                    <a:lnTo>
                      <a:pt x="43" y="18849"/>
                    </a:lnTo>
                    <a:lnTo>
                      <a:pt x="1" y="19614"/>
                    </a:lnTo>
                    <a:lnTo>
                      <a:pt x="425" y="20123"/>
                    </a:lnTo>
                    <a:lnTo>
                      <a:pt x="1104" y="20165"/>
                    </a:lnTo>
                    <a:lnTo>
                      <a:pt x="1996" y="20165"/>
                    </a:lnTo>
                    <a:lnTo>
                      <a:pt x="2887" y="20081"/>
                    </a:lnTo>
                    <a:lnTo>
                      <a:pt x="3737" y="19996"/>
                    </a:lnTo>
                    <a:lnTo>
                      <a:pt x="5435" y="19868"/>
                    </a:lnTo>
                    <a:lnTo>
                      <a:pt x="6326" y="19953"/>
                    </a:lnTo>
                    <a:lnTo>
                      <a:pt x="6623" y="20038"/>
                    </a:lnTo>
                    <a:lnTo>
                      <a:pt x="7005" y="20378"/>
                    </a:lnTo>
                    <a:lnTo>
                      <a:pt x="7133" y="20632"/>
                    </a:lnTo>
                    <a:lnTo>
                      <a:pt x="7303" y="21312"/>
                    </a:lnTo>
                    <a:lnTo>
                      <a:pt x="8024" y="22458"/>
                    </a:lnTo>
                    <a:lnTo>
                      <a:pt x="8449" y="22967"/>
                    </a:lnTo>
                    <a:lnTo>
                      <a:pt x="8534" y="23095"/>
                    </a:lnTo>
                    <a:lnTo>
                      <a:pt x="8746" y="23265"/>
                    </a:lnTo>
                    <a:lnTo>
                      <a:pt x="8916" y="23180"/>
                    </a:lnTo>
                    <a:lnTo>
                      <a:pt x="9468" y="22882"/>
                    </a:lnTo>
                    <a:lnTo>
                      <a:pt x="10699" y="22585"/>
                    </a:lnTo>
                    <a:lnTo>
                      <a:pt x="11378" y="22458"/>
                    </a:lnTo>
                    <a:lnTo>
                      <a:pt x="11633" y="22373"/>
                    </a:lnTo>
                    <a:lnTo>
                      <a:pt x="11845" y="21991"/>
                    </a:lnTo>
                    <a:lnTo>
                      <a:pt x="11845" y="21694"/>
                    </a:lnTo>
                    <a:lnTo>
                      <a:pt x="11675" y="20632"/>
                    </a:lnTo>
                    <a:lnTo>
                      <a:pt x="11548" y="19529"/>
                    </a:lnTo>
                    <a:lnTo>
                      <a:pt x="11293" y="16175"/>
                    </a:lnTo>
                    <a:lnTo>
                      <a:pt x="10996" y="9425"/>
                    </a:lnTo>
                    <a:lnTo>
                      <a:pt x="10954" y="6071"/>
                    </a:lnTo>
                    <a:lnTo>
                      <a:pt x="10869" y="3311"/>
                    </a:lnTo>
                    <a:lnTo>
                      <a:pt x="10826" y="552"/>
                    </a:lnTo>
                    <a:lnTo>
                      <a:pt x="10826" y="255"/>
                    </a:lnTo>
                    <a:lnTo>
                      <a:pt x="1052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53"/>
              <p:cNvSpPr/>
              <p:nvPr/>
            </p:nvSpPr>
            <p:spPr>
              <a:xfrm>
                <a:off x="5115425" y="2722700"/>
                <a:ext cx="734475" cy="343900"/>
              </a:xfrm>
              <a:custGeom>
                <a:rect b="b" l="l" r="r" t="t"/>
                <a:pathLst>
                  <a:path extrusionOk="0" h="13756" w="29379">
                    <a:moveTo>
                      <a:pt x="27765" y="0"/>
                    </a:moveTo>
                    <a:lnTo>
                      <a:pt x="27340" y="128"/>
                    </a:lnTo>
                    <a:lnTo>
                      <a:pt x="22798" y="1614"/>
                    </a:lnTo>
                    <a:lnTo>
                      <a:pt x="15878" y="3567"/>
                    </a:lnTo>
                    <a:lnTo>
                      <a:pt x="11208" y="4585"/>
                    </a:lnTo>
                    <a:lnTo>
                      <a:pt x="8831" y="5010"/>
                    </a:lnTo>
                    <a:lnTo>
                      <a:pt x="8619" y="5052"/>
                    </a:lnTo>
                    <a:lnTo>
                      <a:pt x="8364" y="5307"/>
                    </a:lnTo>
                    <a:lnTo>
                      <a:pt x="8364" y="5519"/>
                    </a:lnTo>
                    <a:lnTo>
                      <a:pt x="8279" y="5901"/>
                    </a:lnTo>
                    <a:lnTo>
                      <a:pt x="8194" y="6284"/>
                    </a:lnTo>
                    <a:lnTo>
                      <a:pt x="8067" y="6751"/>
                    </a:lnTo>
                    <a:lnTo>
                      <a:pt x="7727" y="7218"/>
                    </a:lnTo>
                    <a:lnTo>
                      <a:pt x="7303" y="7345"/>
                    </a:lnTo>
                    <a:lnTo>
                      <a:pt x="7005" y="7345"/>
                    </a:lnTo>
                    <a:lnTo>
                      <a:pt x="6496" y="7472"/>
                    </a:lnTo>
                    <a:lnTo>
                      <a:pt x="6029" y="7939"/>
                    </a:lnTo>
                    <a:lnTo>
                      <a:pt x="5477" y="8618"/>
                    </a:lnTo>
                    <a:lnTo>
                      <a:pt x="5010" y="9340"/>
                    </a:lnTo>
                    <a:lnTo>
                      <a:pt x="4713" y="9722"/>
                    </a:lnTo>
                    <a:lnTo>
                      <a:pt x="3991" y="10232"/>
                    </a:lnTo>
                    <a:lnTo>
                      <a:pt x="3482" y="10232"/>
                    </a:lnTo>
                    <a:lnTo>
                      <a:pt x="3015" y="10274"/>
                    </a:lnTo>
                    <a:lnTo>
                      <a:pt x="2251" y="10656"/>
                    </a:lnTo>
                    <a:lnTo>
                      <a:pt x="1953" y="10953"/>
                    </a:lnTo>
                    <a:lnTo>
                      <a:pt x="1359" y="11548"/>
                    </a:lnTo>
                    <a:lnTo>
                      <a:pt x="468" y="12991"/>
                    </a:lnTo>
                    <a:lnTo>
                      <a:pt x="1" y="13755"/>
                    </a:lnTo>
                    <a:lnTo>
                      <a:pt x="765" y="13713"/>
                    </a:lnTo>
                    <a:lnTo>
                      <a:pt x="2123" y="13458"/>
                    </a:lnTo>
                    <a:lnTo>
                      <a:pt x="3991" y="12779"/>
                    </a:lnTo>
                    <a:lnTo>
                      <a:pt x="5180" y="12185"/>
                    </a:lnTo>
                    <a:lnTo>
                      <a:pt x="6241" y="11718"/>
                    </a:lnTo>
                    <a:lnTo>
                      <a:pt x="8406" y="11123"/>
                    </a:lnTo>
                    <a:lnTo>
                      <a:pt x="10571" y="10911"/>
                    </a:lnTo>
                    <a:lnTo>
                      <a:pt x="12779" y="11208"/>
                    </a:lnTo>
                    <a:lnTo>
                      <a:pt x="13925" y="11633"/>
                    </a:lnTo>
                    <a:lnTo>
                      <a:pt x="14477" y="11802"/>
                    </a:lnTo>
                    <a:lnTo>
                      <a:pt x="15581" y="11675"/>
                    </a:lnTo>
                    <a:lnTo>
                      <a:pt x="16090" y="11420"/>
                    </a:lnTo>
                    <a:lnTo>
                      <a:pt x="16557" y="11208"/>
                    </a:lnTo>
                    <a:lnTo>
                      <a:pt x="17406" y="10996"/>
                    </a:lnTo>
                    <a:lnTo>
                      <a:pt x="18680" y="11123"/>
                    </a:lnTo>
                    <a:lnTo>
                      <a:pt x="19487" y="11548"/>
                    </a:lnTo>
                    <a:lnTo>
                      <a:pt x="20718" y="12227"/>
                    </a:lnTo>
                    <a:lnTo>
                      <a:pt x="21864" y="13076"/>
                    </a:lnTo>
                    <a:lnTo>
                      <a:pt x="22416" y="13416"/>
                    </a:lnTo>
                    <a:lnTo>
                      <a:pt x="23095" y="13755"/>
                    </a:lnTo>
                    <a:lnTo>
                      <a:pt x="23520" y="13628"/>
                    </a:lnTo>
                    <a:lnTo>
                      <a:pt x="23859" y="12991"/>
                    </a:lnTo>
                    <a:lnTo>
                      <a:pt x="24114" y="12439"/>
                    </a:lnTo>
                    <a:lnTo>
                      <a:pt x="24156" y="12354"/>
                    </a:lnTo>
                    <a:lnTo>
                      <a:pt x="24156" y="12269"/>
                    </a:lnTo>
                    <a:lnTo>
                      <a:pt x="24666" y="11208"/>
                    </a:lnTo>
                    <a:lnTo>
                      <a:pt x="25685" y="9892"/>
                    </a:lnTo>
                    <a:lnTo>
                      <a:pt x="26704" y="9340"/>
                    </a:lnTo>
                    <a:lnTo>
                      <a:pt x="27340" y="9255"/>
                    </a:lnTo>
                    <a:lnTo>
                      <a:pt x="27680" y="9170"/>
                    </a:lnTo>
                    <a:lnTo>
                      <a:pt x="28190" y="8873"/>
                    </a:lnTo>
                    <a:lnTo>
                      <a:pt x="28359" y="8618"/>
                    </a:lnTo>
                    <a:lnTo>
                      <a:pt x="28487" y="8449"/>
                    </a:lnTo>
                    <a:lnTo>
                      <a:pt x="28614" y="8109"/>
                    </a:lnTo>
                    <a:lnTo>
                      <a:pt x="28529" y="7939"/>
                    </a:lnTo>
                    <a:lnTo>
                      <a:pt x="28402" y="7769"/>
                    </a:lnTo>
                    <a:lnTo>
                      <a:pt x="28020" y="7727"/>
                    </a:lnTo>
                    <a:lnTo>
                      <a:pt x="27807" y="7769"/>
                    </a:lnTo>
                    <a:lnTo>
                      <a:pt x="27171" y="7854"/>
                    </a:lnTo>
                    <a:lnTo>
                      <a:pt x="26407" y="7982"/>
                    </a:lnTo>
                    <a:lnTo>
                      <a:pt x="26661" y="7515"/>
                    </a:lnTo>
                    <a:lnTo>
                      <a:pt x="26873" y="6666"/>
                    </a:lnTo>
                    <a:lnTo>
                      <a:pt x="26746" y="6241"/>
                    </a:lnTo>
                    <a:lnTo>
                      <a:pt x="26704" y="5986"/>
                    </a:lnTo>
                    <a:lnTo>
                      <a:pt x="26916" y="5732"/>
                    </a:lnTo>
                    <a:lnTo>
                      <a:pt x="27171" y="5732"/>
                    </a:lnTo>
                    <a:lnTo>
                      <a:pt x="27595" y="5774"/>
                    </a:lnTo>
                    <a:lnTo>
                      <a:pt x="28317" y="5604"/>
                    </a:lnTo>
                    <a:lnTo>
                      <a:pt x="28657" y="5392"/>
                    </a:lnTo>
                    <a:lnTo>
                      <a:pt x="29039" y="5095"/>
                    </a:lnTo>
                    <a:lnTo>
                      <a:pt x="29378" y="4543"/>
                    </a:lnTo>
                    <a:lnTo>
                      <a:pt x="29378" y="3991"/>
                    </a:lnTo>
                    <a:lnTo>
                      <a:pt x="28954" y="3439"/>
                    </a:lnTo>
                    <a:lnTo>
                      <a:pt x="28614" y="3184"/>
                    </a:lnTo>
                    <a:lnTo>
                      <a:pt x="28317" y="3057"/>
                    </a:lnTo>
                    <a:lnTo>
                      <a:pt x="28105" y="2887"/>
                    </a:lnTo>
                    <a:lnTo>
                      <a:pt x="27807" y="2675"/>
                    </a:lnTo>
                    <a:lnTo>
                      <a:pt x="27638" y="2250"/>
                    </a:lnTo>
                    <a:lnTo>
                      <a:pt x="27807" y="1911"/>
                    </a:lnTo>
                    <a:lnTo>
                      <a:pt x="28020" y="1656"/>
                    </a:lnTo>
                    <a:lnTo>
                      <a:pt x="28147" y="1019"/>
                    </a:lnTo>
                    <a:lnTo>
                      <a:pt x="28147" y="637"/>
                    </a:lnTo>
                    <a:lnTo>
                      <a:pt x="28147" y="298"/>
                    </a:lnTo>
                    <a:lnTo>
                      <a:pt x="2776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53"/>
              <p:cNvSpPr/>
              <p:nvPr/>
            </p:nvSpPr>
            <p:spPr>
              <a:xfrm>
                <a:off x="5357400" y="1644375"/>
                <a:ext cx="503100" cy="499925"/>
              </a:xfrm>
              <a:custGeom>
                <a:rect b="b" l="l" r="r" t="t"/>
                <a:pathLst>
                  <a:path extrusionOk="0" h="19997" w="20124">
                    <a:moveTo>
                      <a:pt x="15369" y="1"/>
                    </a:moveTo>
                    <a:lnTo>
                      <a:pt x="15114" y="43"/>
                    </a:lnTo>
                    <a:lnTo>
                      <a:pt x="14011" y="340"/>
                    </a:lnTo>
                    <a:lnTo>
                      <a:pt x="12525" y="1105"/>
                    </a:lnTo>
                    <a:lnTo>
                      <a:pt x="11633" y="1826"/>
                    </a:lnTo>
                    <a:lnTo>
                      <a:pt x="11251" y="2293"/>
                    </a:lnTo>
                    <a:lnTo>
                      <a:pt x="10360" y="3652"/>
                    </a:lnTo>
                    <a:lnTo>
                      <a:pt x="9553" y="5053"/>
                    </a:lnTo>
                    <a:lnTo>
                      <a:pt x="9298" y="5392"/>
                    </a:lnTo>
                    <a:lnTo>
                      <a:pt x="8959" y="6114"/>
                    </a:lnTo>
                    <a:lnTo>
                      <a:pt x="8831" y="6878"/>
                    </a:lnTo>
                    <a:lnTo>
                      <a:pt x="8959" y="7642"/>
                    </a:lnTo>
                    <a:lnTo>
                      <a:pt x="9128" y="8067"/>
                    </a:lnTo>
                    <a:lnTo>
                      <a:pt x="9298" y="8534"/>
                    </a:lnTo>
                    <a:lnTo>
                      <a:pt x="9043" y="9425"/>
                    </a:lnTo>
                    <a:lnTo>
                      <a:pt x="8704" y="9807"/>
                    </a:lnTo>
                    <a:lnTo>
                      <a:pt x="8194" y="10274"/>
                    </a:lnTo>
                    <a:lnTo>
                      <a:pt x="7855" y="10784"/>
                    </a:lnTo>
                    <a:lnTo>
                      <a:pt x="7727" y="11081"/>
                    </a:lnTo>
                    <a:lnTo>
                      <a:pt x="7430" y="11506"/>
                    </a:lnTo>
                    <a:lnTo>
                      <a:pt x="6793" y="11845"/>
                    </a:lnTo>
                    <a:lnTo>
                      <a:pt x="6284" y="11930"/>
                    </a:lnTo>
                    <a:lnTo>
                      <a:pt x="4543" y="12227"/>
                    </a:lnTo>
                    <a:lnTo>
                      <a:pt x="2803" y="12567"/>
                    </a:lnTo>
                    <a:lnTo>
                      <a:pt x="2336" y="12694"/>
                    </a:lnTo>
                    <a:lnTo>
                      <a:pt x="1741" y="12992"/>
                    </a:lnTo>
                    <a:lnTo>
                      <a:pt x="1572" y="13416"/>
                    </a:lnTo>
                    <a:lnTo>
                      <a:pt x="1784" y="14010"/>
                    </a:lnTo>
                    <a:lnTo>
                      <a:pt x="2039" y="14435"/>
                    </a:lnTo>
                    <a:lnTo>
                      <a:pt x="2293" y="14902"/>
                    </a:lnTo>
                    <a:lnTo>
                      <a:pt x="2506" y="15751"/>
                    </a:lnTo>
                    <a:lnTo>
                      <a:pt x="2378" y="16515"/>
                    </a:lnTo>
                    <a:lnTo>
                      <a:pt x="1911" y="17279"/>
                    </a:lnTo>
                    <a:lnTo>
                      <a:pt x="1487" y="17661"/>
                    </a:lnTo>
                    <a:lnTo>
                      <a:pt x="892" y="18213"/>
                    </a:lnTo>
                    <a:lnTo>
                      <a:pt x="256" y="18808"/>
                    </a:lnTo>
                    <a:lnTo>
                      <a:pt x="86" y="19020"/>
                    </a:lnTo>
                    <a:lnTo>
                      <a:pt x="1" y="19529"/>
                    </a:lnTo>
                    <a:lnTo>
                      <a:pt x="128" y="19784"/>
                    </a:lnTo>
                    <a:lnTo>
                      <a:pt x="298" y="19996"/>
                    </a:lnTo>
                    <a:lnTo>
                      <a:pt x="680" y="19869"/>
                    </a:lnTo>
                    <a:lnTo>
                      <a:pt x="892" y="19784"/>
                    </a:lnTo>
                    <a:lnTo>
                      <a:pt x="3864" y="18935"/>
                    </a:lnTo>
                    <a:lnTo>
                      <a:pt x="9808" y="17237"/>
                    </a:lnTo>
                    <a:lnTo>
                      <a:pt x="12694" y="16176"/>
                    </a:lnTo>
                    <a:lnTo>
                      <a:pt x="13204" y="16006"/>
                    </a:lnTo>
                    <a:lnTo>
                      <a:pt x="14053" y="15878"/>
                    </a:lnTo>
                    <a:lnTo>
                      <a:pt x="14732" y="16091"/>
                    </a:lnTo>
                    <a:lnTo>
                      <a:pt x="15369" y="16642"/>
                    </a:lnTo>
                    <a:lnTo>
                      <a:pt x="15709" y="17067"/>
                    </a:lnTo>
                    <a:lnTo>
                      <a:pt x="16006" y="17449"/>
                    </a:lnTo>
                    <a:lnTo>
                      <a:pt x="16643" y="18043"/>
                    </a:lnTo>
                    <a:lnTo>
                      <a:pt x="17789" y="18510"/>
                    </a:lnTo>
                    <a:lnTo>
                      <a:pt x="18680" y="18595"/>
                    </a:lnTo>
                    <a:lnTo>
                      <a:pt x="19232" y="18595"/>
                    </a:lnTo>
                    <a:lnTo>
                      <a:pt x="19869" y="18510"/>
                    </a:lnTo>
                    <a:lnTo>
                      <a:pt x="20124" y="18171"/>
                    </a:lnTo>
                    <a:lnTo>
                      <a:pt x="20081" y="17492"/>
                    </a:lnTo>
                    <a:lnTo>
                      <a:pt x="19954" y="16940"/>
                    </a:lnTo>
                    <a:lnTo>
                      <a:pt x="19657" y="15581"/>
                    </a:lnTo>
                    <a:lnTo>
                      <a:pt x="19147" y="13586"/>
                    </a:lnTo>
                    <a:lnTo>
                      <a:pt x="19062" y="12227"/>
                    </a:lnTo>
                    <a:lnTo>
                      <a:pt x="19147" y="11506"/>
                    </a:lnTo>
                    <a:lnTo>
                      <a:pt x="19232" y="10869"/>
                    </a:lnTo>
                    <a:lnTo>
                      <a:pt x="19190" y="9595"/>
                    </a:lnTo>
                    <a:lnTo>
                      <a:pt x="18850" y="8407"/>
                    </a:lnTo>
                    <a:lnTo>
                      <a:pt x="18256" y="7303"/>
                    </a:lnTo>
                    <a:lnTo>
                      <a:pt x="17874" y="6793"/>
                    </a:lnTo>
                    <a:lnTo>
                      <a:pt x="17279" y="5944"/>
                    </a:lnTo>
                    <a:lnTo>
                      <a:pt x="16473" y="4034"/>
                    </a:lnTo>
                    <a:lnTo>
                      <a:pt x="16303" y="3015"/>
                    </a:lnTo>
                    <a:lnTo>
                      <a:pt x="16048" y="1741"/>
                    </a:lnTo>
                    <a:lnTo>
                      <a:pt x="15709" y="468"/>
                    </a:lnTo>
                    <a:lnTo>
                      <a:pt x="15624" y="255"/>
                    </a:lnTo>
                    <a:lnTo>
                      <a:pt x="1536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53"/>
              <p:cNvSpPr/>
              <p:nvPr/>
            </p:nvSpPr>
            <p:spPr>
              <a:xfrm>
                <a:off x="4948800" y="2188850"/>
                <a:ext cx="373600" cy="429850"/>
              </a:xfrm>
              <a:custGeom>
                <a:rect b="b" l="l" r="r" t="t"/>
                <a:pathLst>
                  <a:path extrusionOk="0" h="17194" w="14944">
                    <a:moveTo>
                      <a:pt x="13034" y="0"/>
                    </a:moveTo>
                    <a:lnTo>
                      <a:pt x="12736" y="340"/>
                    </a:lnTo>
                    <a:lnTo>
                      <a:pt x="11887" y="1232"/>
                    </a:lnTo>
                    <a:lnTo>
                      <a:pt x="10062" y="2590"/>
                    </a:lnTo>
                    <a:lnTo>
                      <a:pt x="7982" y="3312"/>
                    </a:lnTo>
                    <a:lnTo>
                      <a:pt x="5689" y="3354"/>
                    </a:lnTo>
                    <a:lnTo>
                      <a:pt x="4458" y="3057"/>
                    </a:lnTo>
                    <a:lnTo>
                      <a:pt x="4118" y="2972"/>
                    </a:lnTo>
                    <a:lnTo>
                      <a:pt x="3821" y="3099"/>
                    </a:lnTo>
                    <a:lnTo>
                      <a:pt x="3057" y="3397"/>
                    </a:lnTo>
                    <a:lnTo>
                      <a:pt x="1444" y="3821"/>
                    </a:lnTo>
                    <a:lnTo>
                      <a:pt x="637" y="3949"/>
                    </a:lnTo>
                    <a:lnTo>
                      <a:pt x="298" y="4033"/>
                    </a:lnTo>
                    <a:lnTo>
                      <a:pt x="0" y="4416"/>
                    </a:lnTo>
                    <a:lnTo>
                      <a:pt x="0" y="4755"/>
                    </a:lnTo>
                    <a:lnTo>
                      <a:pt x="0" y="5604"/>
                    </a:lnTo>
                    <a:lnTo>
                      <a:pt x="298" y="7217"/>
                    </a:lnTo>
                    <a:lnTo>
                      <a:pt x="595" y="7982"/>
                    </a:lnTo>
                    <a:lnTo>
                      <a:pt x="892" y="8916"/>
                    </a:lnTo>
                    <a:lnTo>
                      <a:pt x="1189" y="10699"/>
                    </a:lnTo>
                    <a:lnTo>
                      <a:pt x="1189" y="11505"/>
                    </a:lnTo>
                    <a:lnTo>
                      <a:pt x="1147" y="12439"/>
                    </a:lnTo>
                    <a:lnTo>
                      <a:pt x="1274" y="14137"/>
                    </a:lnTo>
                    <a:lnTo>
                      <a:pt x="1529" y="14902"/>
                    </a:lnTo>
                    <a:lnTo>
                      <a:pt x="1571" y="15071"/>
                    </a:lnTo>
                    <a:lnTo>
                      <a:pt x="1741" y="15368"/>
                    </a:lnTo>
                    <a:lnTo>
                      <a:pt x="1953" y="15411"/>
                    </a:lnTo>
                    <a:lnTo>
                      <a:pt x="2548" y="15496"/>
                    </a:lnTo>
                    <a:lnTo>
                      <a:pt x="3524" y="15920"/>
                    </a:lnTo>
                    <a:lnTo>
                      <a:pt x="3991" y="16218"/>
                    </a:lnTo>
                    <a:lnTo>
                      <a:pt x="4500" y="16472"/>
                    </a:lnTo>
                    <a:lnTo>
                      <a:pt x="5604" y="16642"/>
                    </a:lnTo>
                    <a:lnTo>
                      <a:pt x="6199" y="16472"/>
                    </a:lnTo>
                    <a:lnTo>
                      <a:pt x="6835" y="16260"/>
                    </a:lnTo>
                    <a:lnTo>
                      <a:pt x="7430" y="16133"/>
                    </a:lnTo>
                    <a:lnTo>
                      <a:pt x="8067" y="15963"/>
                    </a:lnTo>
                    <a:lnTo>
                      <a:pt x="8916" y="16218"/>
                    </a:lnTo>
                    <a:lnTo>
                      <a:pt x="9340" y="16769"/>
                    </a:lnTo>
                    <a:lnTo>
                      <a:pt x="9467" y="16897"/>
                    </a:lnTo>
                    <a:lnTo>
                      <a:pt x="9722" y="17152"/>
                    </a:lnTo>
                    <a:lnTo>
                      <a:pt x="9934" y="17194"/>
                    </a:lnTo>
                    <a:lnTo>
                      <a:pt x="10147" y="16982"/>
                    </a:lnTo>
                    <a:lnTo>
                      <a:pt x="10189" y="16600"/>
                    </a:lnTo>
                    <a:lnTo>
                      <a:pt x="10274" y="15963"/>
                    </a:lnTo>
                    <a:lnTo>
                      <a:pt x="10868" y="14944"/>
                    </a:lnTo>
                    <a:lnTo>
                      <a:pt x="11335" y="14519"/>
                    </a:lnTo>
                    <a:lnTo>
                      <a:pt x="11590" y="14307"/>
                    </a:lnTo>
                    <a:lnTo>
                      <a:pt x="11887" y="13713"/>
                    </a:lnTo>
                    <a:lnTo>
                      <a:pt x="11930" y="13416"/>
                    </a:lnTo>
                    <a:lnTo>
                      <a:pt x="12057" y="12864"/>
                    </a:lnTo>
                    <a:lnTo>
                      <a:pt x="12524" y="11930"/>
                    </a:lnTo>
                    <a:lnTo>
                      <a:pt x="12949" y="11548"/>
                    </a:lnTo>
                    <a:lnTo>
                      <a:pt x="13373" y="11166"/>
                    </a:lnTo>
                    <a:lnTo>
                      <a:pt x="14095" y="10317"/>
                    </a:lnTo>
                    <a:lnTo>
                      <a:pt x="14519" y="9383"/>
                    </a:lnTo>
                    <a:lnTo>
                      <a:pt x="14689" y="8279"/>
                    </a:lnTo>
                    <a:lnTo>
                      <a:pt x="14647" y="7684"/>
                    </a:lnTo>
                    <a:lnTo>
                      <a:pt x="14689" y="7090"/>
                    </a:lnTo>
                    <a:lnTo>
                      <a:pt x="14859" y="6496"/>
                    </a:lnTo>
                    <a:lnTo>
                      <a:pt x="14944" y="6199"/>
                    </a:lnTo>
                    <a:lnTo>
                      <a:pt x="14902" y="5859"/>
                    </a:lnTo>
                    <a:lnTo>
                      <a:pt x="14222" y="3184"/>
                    </a:lnTo>
                    <a:lnTo>
                      <a:pt x="13458" y="510"/>
                    </a:lnTo>
                    <a:lnTo>
                      <a:pt x="13373" y="170"/>
                    </a:lnTo>
                    <a:lnTo>
                      <a:pt x="1303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53"/>
              <p:cNvSpPr/>
              <p:nvPr/>
            </p:nvSpPr>
            <p:spPr>
              <a:xfrm>
                <a:off x="5305400" y="2071050"/>
                <a:ext cx="476575" cy="347075"/>
              </a:xfrm>
              <a:custGeom>
                <a:rect b="b" l="l" r="r" t="t"/>
                <a:pathLst>
                  <a:path extrusionOk="0" h="13883" w="19063">
                    <a:moveTo>
                      <a:pt x="15921" y="0"/>
                    </a:moveTo>
                    <a:lnTo>
                      <a:pt x="15454" y="85"/>
                    </a:lnTo>
                    <a:lnTo>
                      <a:pt x="12185" y="1061"/>
                    </a:lnTo>
                    <a:lnTo>
                      <a:pt x="5689" y="2972"/>
                    </a:lnTo>
                    <a:lnTo>
                      <a:pt x="2421" y="3778"/>
                    </a:lnTo>
                    <a:lnTo>
                      <a:pt x="1911" y="3863"/>
                    </a:lnTo>
                    <a:lnTo>
                      <a:pt x="1402" y="3609"/>
                    </a:lnTo>
                    <a:lnTo>
                      <a:pt x="1274" y="3142"/>
                    </a:lnTo>
                    <a:lnTo>
                      <a:pt x="1274" y="2972"/>
                    </a:lnTo>
                    <a:lnTo>
                      <a:pt x="1147" y="2717"/>
                    </a:lnTo>
                    <a:lnTo>
                      <a:pt x="935" y="2717"/>
                    </a:lnTo>
                    <a:lnTo>
                      <a:pt x="595" y="2887"/>
                    </a:lnTo>
                    <a:lnTo>
                      <a:pt x="1" y="3693"/>
                    </a:lnTo>
                    <a:lnTo>
                      <a:pt x="1" y="4118"/>
                    </a:lnTo>
                    <a:lnTo>
                      <a:pt x="1189" y="8788"/>
                    </a:lnTo>
                    <a:lnTo>
                      <a:pt x="2463" y="13458"/>
                    </a:lnTo>
                    <a:lnTo>
                      <a:pt x="2548" y="13797"/>
                    </a:lnTo>
                    <a:lnTo>
                      <a:pt x="2718" y="13882"/>
                    </a:lnTo>
                    <a:lnTo>
                      <a:pt x="3100" y="13840"/>
                    </a:lnTo>
                    <a:lnTo>
                      <a:pt x="3270" y="13712"/>
                    </a:lnTo>
                    <a:lnTo>
                      <a:pt x="9892" y="11929"/>
                    </a:lnTo>
                    <a:lnTo>
                      <a:pt x="16515" y="10104"/>
                    </a:lnTo>
                    <a:lnTo>
                      <a:pt x="16812" y="10061"/>
                    </a:lnTo>
                    <a:lnTo>
                      <a:pt x="16982" y="9849"/>
                    </a:lnTo>
                    <a:lnTo>
                      <a:pt x="17194" y="9467"/>
                    </a:lnTo>
                    <a:lnTo>
                      <a:pt x="17831" y="9000"/>
                    </a:lnTo>
                    <a:lnTo>
                      <a:pt x="18213" y="8830"/>
                    </a:lnTo>
                    <a:lnTo>
                      <a:pt x="18510" y="8703"/>
                    </a:lnTo>
                    <a:lnTo>
                      <a:pt x="18892" y="8321"/>
                    </a:lnTo>
                    <a:lnTo>
                      <a:pt x="19062" y="7854"/>
                    </a:lnTo>
                    <a:lnTo>
                      <a:pt x="18977" y="7302"/>
                    </a:lnTo>
                    <a:lnTo>
                      <a:pt x="18850" y="7047"/>
                    </a:lnTo>
                    <a:lnTo>
                      <a:pt x="18425" y="6326"/>
                    </a:lnTo>
                    <a:lnTo>
                      <a:pt x="17958" y="5646"/>
                    </a:lnTo>
                    <a:lnTo>
                      <a:pt x="17576" y="5010"/>
                    </a:lnTo>
                    <a:lnTo>
                      <a:pt x="17364" y="3991"/>
                    </a:lnTo>
                    <a:lnTo>
                      <a:pt x="17449" y="3311"/>
                    </a:lnTo>
                    <a:lnTo>
                      <a:pt x="17576" y="3014"/>
                    </a:lnTo>
                    <a:lnTo>
                      <a:pt x="17746" y="2632"/>
                    </a:lnTo>
                    <a:lnTo>
                      <a:pt x="17831" y="1953"/>
                    </a:lnTo>
                    <a:lnTo>
                      <a:pt x="17661" y="1359"/>
                    </a:lnTo>
                    <a:lnTo>
                      <a:pt x="17279" y="849"/>
                    </a:lnTo>
                    <a:lnTo>
                      <a:pt x="16982" y="594"/>
                    </a:lnTo>
                    <a:lnTo>
                      <a:pt x="16897" y="509"/>
                    </a:lnTo>
                    <a:lnTo>
                      <a:pt x="16600" y="170"/>
                    </a:lnTo>
                    <a:lnTo>
                      <a:pt x="1592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53"/>
              <p:cNvSpPr/>
              <p:nvPr/>
            </p:nvSpPr>
            <p:spPr>
              <a:xfrm>
                <a:off x="4738650" y="1807825"/>
                <a:ext cx="360875" cy="473375"/>
              </a:xfrm>
              <a:custGeom>
                <a:rect b="b" l="l" r="r" t="t"/>
                <a:pathLst>
                  <a:path extrusionOk="0" h="18935" w="14435">
                    <a:moveTo>
                      <a:pt x="4501" y="1"/>
                    </a:moveTo>
                    <a:lnTo>
                      <a:pt x="4204" y="170"/>
                    </a:lnTo>
                    <a:lnTo>
                      <a:pt x="4119" y="383"/>
                    </a:lnTo>
                    <a:lnTo>
                      <a:pt x="3779" y="1189"/>
                    </a:lnTo>
                    <a:lnTo>
                      <a:pt x="3057" y="2930"/>
                    </a:lnTo>
                    <a:lnTo>
                      <a:pt x="2887" y="3821"/>
                    </a:lnTo>
                    <a:lnTo>
                      <a:pt x="2760" y="4203"/>
                    </a:lnTo>
                    <a:lnTo>
                      <a:pt x="2336" y="4628"/>
                    </a:lnTo>
                    <a:lnTo>
                      <a:pt x="1996" y="4670"/>
                    </a:lnTo>
                    <a:lnTo>
                      <a:pt x="1487" y="4755"/>
                    </a:lnTo>
                    <a:lnTo>
                      <a:pt x="850" y="5307"/>
                    </a:lnTo>
                    <a:lnTo>
                      <a:pt x="680" y="5732"/>
                    </a:lnTo>
                    <a:lnTo>
                      <a:pt x="383" y="6496"/>
                    </a:lnTo>
                    <a:lnTo>
                      <a:pt x="1" y="8024"/>
                    </a:lnTo>
                    <a:lnTo>
                      <a:pt x="43" y="9510"/>
                    </a:lnTo>
                    <a:lnTo>
                      <a:pt x="637" y="10911"/>
                    </a:lnTo>
                    <a:lnTo>
                      <a:pt x="1232" y="11590"/>
                    </a:lnTo>
                    <a:lnTo>
                      <a:pt x="1614" y="12057"/>
                    </a:lnTo>
                    <a:lnTo>
                      <a:pt x="2166" y="13034"/>
                    </a:lnTo>
                    <a:lnTo>
                      <a:pt x="2420" y="14095"/>
                    </a:lnTo>
                    <a:lnTo>
                      <a:pt x="2463" y="15241"/>
                    </a:lnTo>
                    <a:lnTo>
                      <a:pt x="2420" y="15793"/>
                    </a:lnTo>
                    <a:lnTo>
                      <a:pt x="2251" y="16600"/>
                    </a:lnTo>
                    <a:lnTo>
                      <a:pt x="1741" y="18128"/>
                    </a:lnTo>
                    <a:lnTo>
                      <a:pt x="1402" y="18935"/>
                    </a:lnTo>
                    <a:lnTo>
                      <a:pt x="2760" y="18935"/>
                    </a:lnTo>
                    <a:lnTo>
                      <a:pt x="5392" y="18765"/>
                    </a:lnTo>
                    <a:lnTo>
                      <a:pt x="7982" y="18383"/>
                    </a:lnTo>
                    <a:lnTo>
                      <a:pt x="10572" y="17789"/>
                    </a:lnTo>
                    <a:lnTo>
                      <a:pt x="11845" y="17406"/>
                    </a:lnTo>
                    <a:lnTo>
                      <a:pt x="12057" y="17364"/>
                    </a:lnTo>
                    <a:lnTo>
                      <a:pt x="12312" y="17109"/>
                    </a:lnTo>
                    <a:lnTo>
                      <a:pt x="12397" y="16939"/>
                    </a:lnTo>
                    <a:lnTo>
                      <a:pt x="12652" y="16303"/>
                    </a:lnTo>
                    <a:lnTo>
                      <a:pt x="12779" y="15666"/>
                    </a:lnTo>
                    <a:lnTo>
                      <a:pt x="12737" y="15156"/>
                    </a:lnTo>
                    <a:lnTo>
                      <a:pt x="12864" y="14307"/>
                    </a:lnTo>
                    <a:lnTo>
                      <a:pt x="13416" y="13161"/>
                    </a:lnTo>
                    <a:lnTo>
                      <a:pt x="13968" y="12482"/>
                    </a:lnTo>
                    <a:lnTo>
                      <a:pt x="14265" y="12100"/>
                    </a:lnTo>
                    <a:lnTo>
                      <a:pt x="14435" y="11505"/>
                    </a:lnTo>
                    <a:lnTo>
                      <a:pt x="14307" y="11081"/>
                    </a:lnTo>
                    <a:lnTo>
                      <a:pt x="14180" y="10869"/>
                    </a:lnTo>
                    <a:lnTo>
                      <a:pt x="13501" y="10062"/>
                    </a:lnTo>
                    <a:lnTo>
                      <a:pt x="12652" y="8746"/>
                    </a:lnTo>
                    <a:lnTo>
                      <a:pt x="12185" y="7770"/>
                    </a:lnTo>
                    <a:lnTo>
                      <a:pt x="12057" y="7218"/>
                    </a:lnTo>
                    <a:lnTo>
                      <a:pt x="11675" y="7770"/>
                    </a:lnTo>
                    <a:lnTo>
                      <a:pt x="10869" y="8661"/>
                    </a:lnTo>
                    <a:lnTo>
                      <a:pt x="10359" y="9001"/>
                    </a:lnTo>
                    <a:lnTo>
                      <a:pt x="10020" y="9213"/>
                    </a:lnTo>
                    <a:lnTo>
                      <a:pt x="9255" y="9298"/>
                    </a:lnTo>
                    <a:lnTo>
                      <a:pt x="8873" y="9086"/>
                    </a:lnTo>
                    <a:lnTo>
                      <a:pt x="8576" y="8746"/>
                    </a:lnTo>
                    <a:lnTo>
                      <a:pt x="8321" y="7982"/>
                    </a:lnTo>
                    <a:lnTo>
                      <a:pt x="8449" y="7515"/>
                    </a:lnTo>
                    <a:lnTo>
                      <a:pt x="8873" y="6623"/>
                    </a:lnTo>
                    <a:lnTo>
                      <a:pt x="9383" y="5732"/>
                    </a:lnTo>
                    <a:lnTo>
                      <a:pt x="9595" y="5265"/>
                    </a:lnTo>
                    <a:lnTo>
                      <a:pt x="9850" y="4331"/>
                    </a:lnTo>
                    <a:lnTo>
                      <a:pt x="9722" y="3864"/>
                    </a:lnTo>
                    <a:lnTo>
                      <a:pt x="9468" y="3057"/>
                    </a:lnTo>
                    <a:lnTo>
                      <a:pt x="8576" y="1614"/>
                    </a:lnTo>
                    <a:lnTo>
                      <a:pt x="7303" y="552"/>
                    </a:lnTo>
                    <a:lnTo>
                      <a:pt x="564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53"/>
              <p:cNvSpPr/>
              <p:nvPr/>
            </p:nvSpPr>
            <p:spPr>
              <a:xfrm>
                <a:off x="4552925" y="2855375"/>
                <a:ext cx="750375" cy="297200"/>
              </a:xfrm>
              <a:custGeom>
                <a:rect b="b" l="l" r="r" t="t"/>
                <a:pathLst>
                  <a:path extrusionOk="0" h="11888" w="30015">
                    <a:moveTo>
                      <a:pt x="29718" y="0"/>
                    </a:moveTo>
                    <a:lnTo>
                      <a:pt x="29463" y="85"/>
                    </a:lnTo>
                    <a:lnTo>
                      <a:pt x="27680" y="297"/>
                    </a:lnTo>
                    <a:lnTo>
                      <a:pt x="25897" y="594"/>
                    </a:lnTo>
                    <a:lnTo>
                      <a:pt x="14392" y="2760"/>
                    </a:lnTo>
                    <a:lnTo>
                      <a:pt x="2930" y="5052"/>
                    </a:lnTo>
                    <a:lnTo>
                      <a:pt x="2675" y="5095"/>
                    </a:lnTo>
                    <a:lnTo>
                      <a:pt x="2335" y="5392"/>
                    </a:lnTo>
                    <a:lnTo>
                      <a:pt x="2250" y="5689"/>
                    </a:lnTo>
                    <a:lnTo>
                      <a:pt x="2038" y="6495"/>
                    </a:lnTo>
                    <a:lnTo>
                      <a:pt x="1444" y="7981"/>
                    </a:lnTo>
                    <a:lnTo>
                      <a:pt x="1062" y="8703"/>
                    </a:lnTo>
                    <a:lnTo>
                      <a:pt x="510" y="9977"/>
                    </a:lnTo>
                    <a:lnTo>
                      <a:pt x="85" y="11335"/>
                    </a:lnTo>
                    <a:lnTo>
                      <a:pt x="0" y="11590"/>
                    </a:lnTo>
                    <a:lnTo>
                      <a:pt x="170" y="11887"/>
                    </a:lnTo>
                    <a:lnTo>
                      <a:pt x="510" y="11887"/>
                    </a:lnTo>
                    <a:lnTo>
                      <a:pt x="2590" y="11590"/>
                    </a:lnTo>
                    <a:lnTo>
                      <a:pt x="4755" y="11335"/>
                    </a:lnTo>
                    <a:lnTo>
                      <a:pt x="8831" y="10613"/>
                    </a:lnTo>
                    <a:lnTo>
                      <a:pt x="16939" y="9085"/>
                    </a:lnTo>
                    <a:lnTo>
                      <a:pt x="21015" y="8491"/>
                    </a:lnTo>
                    <a:lnTo>
                      <a:pt x="21227" y="8448"/>
                    </a:lnTo>
                    <a:lnTo>
                      <a:pt x="21567" y="8279"/>
                    </a:lnTo>
                    <a:lnTo>
                      <a:pt x="21651" y="8066"/>
                    </a:lnTo>
                    <a:lnTo>
                      <a:pt x="21864" y="7472"/>
                    </a:lnTo>
                    <a:lnTo>
                      <a:pt x="22458" y="6453"/>
                    </a:lnTo>
                    <a:lnTo>
                      <a:pt x="23647" y="5095"/>
                    </a:lnTo>
                    <a:lnTo>
                      <a:pt x="24496" y="4245"/>
                    </a:lnTo>
                    <a:lnTo>
                      <a:pt x="24793" y="3991"/>
                    </a:lnTo>
                    <a:lnTo>
                      <a:pt x="25175" y="3906"/>
                    </a:lnTo>
                    <a:lnTo>
                      <a:pt x="25600" y="3906"/>
                    </a:lnTo>
                    <a:lnTo>
                      <a:pt x="26236" y="3694"/>
                    </a:lnTo>
                    <a:lnTo>
                      <a:pt x="26958" y="3014"/>
                    </a:lnTo>
                    <a:lnTo>
                      <a:pt x="27255" y="2335"/>
                    </a:lnTo>
                    <a:lnTo>
                      <a:pt x="27553" y="1826"/>
                    </a:lnTo>
                    <a:lnTo>
                      <a:pt x="28444" y="1189"/>
                    </a:lnTo>
                    <a:lnTo>
                      <a:pt x="29038" y="1061"/>
                    </a:lnTo>
                    <a:lnTo>
                      <a:pt x="29463" y="1019"/>
                    </a:lnTo>
                    <a:lnTo>
                      <a:pt x="29845" y="764"/>
                    </a:lnTo>
                    <a:lnTo>
                      <a:pt x="30015" y="425"/>
                    </a:lnTo>
                    <a:lnTo>
                      <a:pt x="29930" y="127"/>
                    </a:lnTo>
                    <a:lnTo>
                      <a:pt x="2971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53"/>
              <p:cNvSpPr/>
              <p:nvPr/>
            </p:nvSpPr>
            <p:spPr>
              <a:xfrm>
                <a:off x="4627225" y="2599575"/>
                <a:ext cx="609225" cy="355575"/>
              </a:xfrm>
              <a:custGeom>
                <a:rect b="b" l="l" r="r" t="t"/>
                <a:pathLst>
                  <a:path extrusionOk="0" h="14223" w="24369">
                    <a:moveTo>
                      <a:pt x="15156" y="1"/>
                    </a:moveTo>
                    <a:lnTo>
                      <a:pt x="14731" y="298"/>
                    </a:lnTo>
                    <a:lnTo>
                      <a:pt x="14689" y="977"/>
                    </a:lnTo>
                    <a:lnTo>
                      <a:pt x="14604" y="1444"/>
                    </a:lnTo>
                    <a:lnTo>
                      <a:pt x="14179" y="2166"/>
                    </a:lnTo>
                    <a:lnTo>
                      <a:pt x="13712" y="2336"/>
                    </a:lnTo>
                    <a:lnTo>
                      <a:pt x="13373" y="2463"/>
                    </a:lnTo>
                    <a:lnTo>
                      <a:pt x="12778" y="2803"/>
                    </a:lnTo>
                    <a:lnTo>
                      <a:pt x="12269" y="3567"/>
                    </a:lnTo>
                    <a:lnTo>
                      <a:pt x="12057" y="4246"/>
                    </a:lnTo>
                    <a:lnTo>
                      <a:pt x="11972" y="4713"/>
                    </a:lnTo>
                    <a:lnTo>
                      <a:pt x="11802" y="5223"/>
                    </a:lnTo>
                    <a:lnTo>
                      <a:pt x="11590" y="5690"/>
                    </a:lnTo>
                    <a:lnTo>
                      <a:pt x="10868" y="6199"/>
                    </a:lnTo>
                    <a:lnTo>
                      <a:pt x="9934" y="6199"/>
                    </a:lnTo>
                    <a:lnTo>
                      <a:pt x="9212" y="6411"/>
                    </a:lnTo>
                    <a:lnTo>
                      <a:pt x="8873" y="6581"/>
                    </a:lnTo>
                    <a:lnTo>
                      <a:pt x="7811" y="7218"/>
                    </a:lnTo>
                    <a:lnTo>
                      <a:pt x="5477" y="7897"/>
                    </a:lnTo>
                    <a:lnTo>
                      <a:pt x="4245" y="8067"/>
                    </a:lnTo>
                    <a:lnTo>
                      <a:pt x="3991" y="8109"/>
                    </a:lnTo>
                    <a:lnTo>
                      <a:pt x="3693" y="8407"/>
                    </a:lnTo>
                    <a:lnTo>
                      <a:pt x="3609" y="8661"/>
                    </a:lnTo>
                    <a:lnTo>
                      <a:pt x="3566" y="8958"/>
                    </a:lnTo>
                    <a:lnTo>
                      <a:pt x="3481" y="9553"/>
                    </a:lnTo>
                    <a:lnTo>
                      <a:pt x="3269" y="9808"/>
                    </a:lnTo>
                    <a:lnTo>
                      <a:pt x="2760" y="10275"/>
                    </a:lnTo>
                    <a:lnTo>
                      <a:pt x="2038" y="11378"/>
                    </a:lnTo>
                    <a:lnTo>
                      <a:pt x="1741" y="11930"/>
                    </a:lnTo>
                    <a:lnTo>
                      <a:pt x="1571" y="12185"/>
                    </a:lnTo>
                    <a:lnTo>
                      <a:pt x="1231" y="12482"/>
                    </a:lnTo>
                    <a:lnTo>
                      <a:pt x="976" y="12525"/>
                    </a:lnTo>
                    <a:lnTo>
                      <a:pt x="679" y="12525"/>
                    </a:lnTo>
                    <a:lnTo>
                      <a:pt x="297" y="12737"/>
                    </a:lnTo>
                    <a:lnTo>
                      <a:pt x="42" y="13331"/>
                    </a:lnTo>
                    <a:lnTo>
                      <a:pt x="42" y="13798"/>
                    </a:lnTo>
                    <a:lnTo>
                      <a:pt x="0" y="14138"/>
                    </a:lnTo>
                    <a:lnTo>
                      <a:pt x="340" y="14223"/>
                    </a:lnTo>
                    <a:lnTo>
                      <a:pt x="679" y="14180"/>
                    </a:lnTo>
                    <a:lnTo>
                      <a:pt x="10486" y="12227"/>
                    </a:lnTo>
                    <a:lnTo>
                      <a:pt x="20335" y="10359"/>
                    </a:lnTo>
                    <a:lnTo>
                      <a:pt x="20717" y="10317"/>
                    </a:lnTo>
                    <a:lnTo>
                      <a:pt x="20972" y="10020"/>
                    </a:lnTo>
                    <a:lnTo>
                      <a:pt x="22500" y="8067"/>
                    </a:lnTo>
                    <a:lnTo>
                      <a:pt x="24071" y="6199"/>
                    </a:lnTo>
                    <a:lnTo>
                      <a:pt x="24368" y="5774"/>
                    </a:lnTo>
                    <a:lnTo>
                      <a:pt x="24326" y="5095"/>
                    </a:lnTo>
                    <a:lnTo>
                      <a:pt x="23944" y="4713"/>
                    </a:lnTo>
                    <a:lnTo>
                      <a:pt x="23604" y="4374"/>
                    </a:lnTo>
                    <a:lnTo>
                      <a:pt x="23307" y="3864"/>
                    </a:lnTo>
                    <a:lnTo>
                      <a:pt x="22543" y="2548"/>
                    </a:lnTo>
                    <a:lnTo>
                      <a:pt x="21736" y="1232"/>
                    </a:lnTo>
                    <a:lnTo>
                      <a:pt x="21524" y="935"/>
                    </a:lnTo>
                    <a:lnTo>
                      <a:pt x="20972" y="680"/>
                    </a:lnTo>
                    <a:lnTo>
                      <a:pt x="20632" y="765"/>
                    </a:lnTo>
                    <a:lnTo>
                      <a:pt x="19826" y="935"/>
                    </a:lnTo>
                    <a:lnTo>
                      <a:pt x="18213" y="1147"/>
                    </a:lnTo>
                    <a:lnTo>
                      <a:pt x="17363" y="977"/>
                    </a:lnTo>
                    <a:lnTo>
                      <a:pt x="16599" y="595"/>
                    </a:lnTo>
                    <a:lnTo>
                      <a:pt x="15793" y="256"/>
                    </a:lnTo>
                    <a:lnTo>
                      <a:pt x="1515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53"/>
              <p:cNvSpPr/>
              <p:nvPr/>
            </p:nvSpPr>
            <p:spPr>
              <a:xfrm>
                <a:off x="5188650" y="2438250"/>
                <a:ext cx="614550" cy="408650"/>
              </a:xfrm>
              <a:custGeom>
                <a:rect b="b" l="l" r="r" t="t"/>
                <a:pathLst>
                  <a:path extrusionOk="0" h="16346" w="24582">
                    <a:moveTo>
                      <a:pt x="15878" y="1"/>
                    </a:moveTo>
                    <a:lnTo>
                      <a:pt x="14732" y="213"/>
                    </a:lnTo>
                    <a:lnTo>
                      <a:pt x="13798" y="1147"/>
                    </a:lnTo>
                    <a:lnTo>
                      <a:pt x="13501" y="1869"/>
                    </a:lnTo>
                    <a:lnTo>
                      <a:pt x="13204" y="2888"/>
                    </a:lnTo>
                    <a:lnTo>
                      <a:pt x="12907" y="3864"/>
                    </a:lnTo>
                    <a:lnTo>
                      <a:pt x="12779" y="4246"/>
                    </a:lnTo>
                    <a:lnTo>
                      <a:pt x="12355" y="4926"/>
                    </a:lnTo>
                    <a:lnTo>
                      <a:pt x="11973" y="5138"/>
                    </a:lnTo>
                    <a:lnTo>
                      <a:pt x="11506" y="5308"/>
                    </a:lnTo>
                    <a:lnTo>
                      <a:pt x="10954" y="5859"/>
                    </a:lnTo>
                    <a:lnTo>
                      <a:pt x="10487" y="6878"/>
                    </a:lnTo>
                    <a:lnTo>
                      <a:pt x="10487" y="7727"/>
                    </a:lnTo>
                    <a:lnTo>
                      <a:pt x="10444" y="8237"/>
                    </a:lnTo>
                    <a:lnTo>
                      <a:pt x="10147" y="9256"/>
                    </a:lnTo>
                    <a:lnTo>
                      <a:pt x="9298" y="10699"/>
                    </a:lnTo>
                    <a:lnTo>
                      <a:pt x="7558" y="12185"/>
                    </a:lnTo>
                    <a:lnTo>
                      <a:pt x="6029" y="12864"/>
                    </a:lnTo>
                    <a:lnTo>
                      <a:pt x="4968" y="13034"/>
                    </a:lnTo>
                    <a:lnTo>
                      <a:pt x="4458" y="12992"/>
                    </a:lnTo>
                    <a:lnTo>
                      <a:pt x="4289" y="12992"/>
                    </a:lnTo>
                    <a:lnTo>
                      <a:pt x="4161" y="12949"/>
                    </a:lnTo>
                    <a:lnTo>
                      <a:pt x="3779" y="12694"/>
                    </a:lnTo>
                    <a:lnTo>
                      <a:pt x="3142" y="12610"/>
                    </a:lnTo>
                    <a:lnTo>
                      <a:pt x="2378" y="13077"/>
                    </a:lnTo>
                    <a:lnTo>
                      <a:pt x="1911" y="13671"/>
                    </a:lnTo>
                    <a:lnTo>
                      <a:pt x="1529" y="14223"/>
                    </a:lnTo>
                    <a:lnTo>
                      <a:pt x="1062" y="14732"/>
                    </a:lnTo>
                    <a:lnTo>
                      <a:pt x="468" y="15454"/>
                    </a:lnTo>
                    <a:lnTo>
                      <a:pt x="1" y="16345"/>
                    </a:lnTo>
                    <a:lnTo>
                      <a:pt x="595" y="16345"/>
                    </a:lnTo>
                    <a:lnTo>
                      <a:pt x="6496" y="15199"/>
                    </a:lnTo>
                    <a:lnTo>
                      <a:pt x="15284" y="13161"/>
                    </a:lnTo>
                    <a:lnTo>
                      <a:pt x="21058" y="11506"/>
                    </a:lnTo>
                    <a:lnTo>
                      <a:pt x="23944" y="10614"/>
                    </a:lnTo>
                    <a:lnTo>
                      <a:pt x="24454" y="10402"/>
                    </a:lnTo>
                    <a:lnTo>
                      <a:pt x="24581" y="9893"/>
                    </a:lnTo>
                    <a:lnTo>
                      <a:pt x="24284" y="9426"/>
                    </a:lnTo>
                    <a:lnTo>
                      <a:pt x="24114" y="9256"/>
                    </a:lnTo>
                    <a:lnTo>
                      <a:pt x="23860" y="9128"/>
                    </a:lnTo>
                    <a:lnTo>
                      <a:pt x="23435" y="9298"/>
                    </a:lnTo>
                    <a:lnTo>
                      <a:pt x="23223" y="9468"/>
                    </a:lnTo>
                    <a:lnTo>
                      <a:pt x="22798" y="9723"/>
                    </a:lnTo>
                    <a:lnTo>
                      <a:pt x="22161" y="9638"/>
                    </a:lnTo>
                    <a:lnTo>
                      <a:pt x="21864" y="9298"/>
                    </a:lnTo>
                    <a:lnTo>
                      <a:pt x="21779" y="9128"/>
                    </a:lnTo>
                    <a:lnTo>
                      <a:pt x="21822" y="8874"/>
                    </a:lnTo>
                    <a:lnTo>
                      <a:pt x="21949" y="8789"/>
                    </a:lnTo>
                    <a:lnTo>
                      <a:pt x="22161" y="8831"/>
                    </a:lnTo>
                    <a:lnTo>
                      <a:pt x="22416" y="8874"/>
                    </a:lnTo>
                    <a:lnTo>
                      <a:pt x="22628" y="8661"/>
                    </a:lnTo>
                    <a:lnTo>
                      <a:pt x="22586" y="8364"/>
                    </a:lnTo>
                    <a:lnTo>
                      <a:pt x="22331" y="7685"/>
                    </a:lnTo>
                    <a:lnTo>
                      <a:pt x="22204" y="6326"/>
                    </a:lnTo>
                    <a:lnTo>
                      <a:pt x="22204" y="5605"/>
                    </a:lnTo>
                    <a:lnTo>
                      <a:pt x="22161" y="5308"/>
                    </a:lnTo>
                    <a:lnTo>
                      <a:pt x="21992" y="4756"/>
                    </a:lnTo>
                    <a:lnTo>
                      <a:pt x="21779" y="4501"/>
                    </a:lnTo>
                    <a:lnTo>
                      <a:pt x="21270" y="3992"/>
                    </a:lnTo>
                    <a:lnTo>
                      <a:pt x="20124" y="3440"/>
                    </a:lnTo>
                    <a:lnTo>
                      <a:pt x="19487" y="3312"/>
                    </a:lnTo>
                    <a:lnTo>
                      <a:pt x="18850" y="3185"/>
                    </a:lnTo>
                    <a:lnTo>
                      <a:pt x="18213" y="2463"/>
                    </a:lnTo>
                    <a:lnTo>
                      <a:pt x="18171" y="1826"/>
                    </a:lnTo>
                    <a:lnTo>
                      <a:pt x="18128" y="1359"/>
                    </a:lnTo>
                    <a:lnTo>
                      <a:pt x="17916" y="977"/>
                    </a:lnTo>
                    <a:lnTo>
                      <a:pt x="17237" y="468"/>
                    </a:lnTo>
                    <a:lnTo>
                      <a:pt x="1587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53"/>
              <p:cNvSpPr/>
              <p:nvPr/>
            </p:nvSpPr>
            <p:spPr>
              <a:xfrm>
                <a:off x="4706825" y="2294975"/>
                <a:ext cx="264275" cy="482925"/>
              </a:xfrm>
              <a:custGeom>
                <a:rect b="b" l="l" r="r" t="t"/>
                <a:pathLst>
                  <a:path extrusionOk="0" h="19317" w="10571">
                    <a:moveTo>
                      <a:pt x="8406" y="1"/>
                    </a:moveTo>
                    <a:lnTo>
                      <a:pt x="8109" y="86"/>
                    </a:lnTo>
                    <a:lnTo>
                      <a:pt x="6198" y="340"/>
                    </a:lnTo>
                    <a:lnTo>
                      <a:pt x="4330" y="425"/>
                    </a:lnTo>
                    <a:lnTo>
                      <a:pt x="3524" y="383"/>
                    </a:lnTo>
                    <a:lnTo>
                      <a:pt x="2377" y="510"/>
                    </a:lnTo>
                    <a:lnTo>
                      <a:pt x="1698" y="892"/>
                    </a:lnTo>
                    <a:lnTo>
                      <a:pt x="1401" y="1189"/>
                    </a:lnTo>
                    <a:lnTo>
                      <a:pt x="1274" y="1274"/>
                    </a:lnTo>
                    <a:lnTo>
                      <a:pt x="1104" y="1359"/>
                    </a:lnTo>
                    <a:lnTo>
                      <a:pt x="467" y="1699"/>
                    </a:lnTo>
                    <a:lnTo>
                      <a:pt x="42" y="2336"/>
                    </a:lnTo>
                    <a:lnTo>
                      <a:pt x="0" y="2930"/>
                    </a:lnTo>
                    <a:lnTo>
                      <a:pt x="85" y="3312"/>
                    </a:lnTo>
                    <a:lnTo>
                      <a:pt x="255" y="4373"/>
                    </a:lnTo>
                    <a:lnTo>
                      <a:pt x="467" y="5392"/>
                    </a:lnTo>
                    <a:lnTo>
                      <a:pt x="892" y="9171"/>
                    </a:lnTo>
                    <a:lnTo>
                      <a:pt x="1401" y="12949"/>
                    </a:lnTo>
                    <a:lnTo>
                      <a:pt x="1528" y="14095"/>
                    </a:lnTo>
                    <a:lnTo>
                      <a:pt x="1359" y="16430"/>
                    </a:lnTo>
                    <a:lnTo>
                      <a:pt x="976" y="17534"/>
                    </a:lnTo>
                    <a:lnTo>
                      <a:pt x="807" y="18128"/>
                    </a:lnTo>
                    <a:lnTo>
                      <a:pt x="722" y="18765"/>
                    </a:lnTo>
                    <a:lnTo>
                      <a:pt x="637" y="19062"/>
                    </a:lnTo>
                    <a:lnTo>
                      <a:pt x="892" y="19317"/>
                    </a:lnTo>
                    <a:lnTo>
                      <a:pt x="1189" y="19317"/>
                    </a:lnTo>
                    <a:lnTo>
                      <a:pt x="2377" y="19062"/>
                    </a:lnTo>
                    <a:lnTo>
                      <a:pt x="3481" y="18595"/>
                    </a:lnTo>
                    <a:lnTo>
                      <a:pt x="4925" y="17916"/>
                    </a:lnTo>
                    <a:lnTo>
                      <a:pt x="6453" y="17407"/>
                    </a:lnTo>
                    <a:lnTo>
                      <a:pt x="7047" y="17194"/>
                    </a:lnTo>
                    <a:lnTo>
                      <a:pt x="7769" y="16473"/>
                    </a:lnTo>
                    <a:lnTo>
                      <a:pt x="7939" y="15921"/>
                    </a:lnTo>
                    <a:lnTo>
                      <a:pt x="8109" y="15157"/>
                    </a:lnTo>
                    <a:lnTo>
                      <a:pt x="8745" y="14307"/>
                    </a:lnTo>
                    <a:lnTo>
                      <a:pt x="9382" y="13925"/>
                    </a:lnTo>
                    <a:lnTo>
                      <a:pt x="9807" y="13798"/>
                    </a:lnTo>
                    <a:lnTo>
                      <a:pt x="10189" y="13628"/>
                    </a:lnTo>
                    <a:lnTo>
                      <a:pt x="10571" y="12991"/>
                    </a:lnTo>
                    <a:lnTo>
                      <a:pt x="10571" y="12567"/>
                    </a:lnTo>
                    <a:lnTo>
                      <a:pt x="10528" y="11973"/>
                    </a:lnTo>
                    <a:lnTo>
                      <a:pt x="10189" y="10869"/>
                    </a:lnTo>
                    <a:lnTo>
                      <a:pt x="10019" y="10317"/>
                    </a:lnTo>
                    <a:lnTo>
                      <a:pt x="9807" y="9680"/>
                    </a:lnTo>
                    <a:lnTo>
                      <a:pt x="9594" y="8406"/>
                    </a:lnTo>
                    <a:lnTo>
                      <a:pt x="9679" y="7727"/>
                    </a:lnTo>
                    <a:lnTo>
                      <a:pt x="9764" y="6836"/>
                    </a:lnTo>
                    <a:lnTo>
                      <a:pt x="9594" y="5053"/>
                    </a:lnTo>
                    <a:lnTo>
                      <a:pt x="9382" y="4161"/>
                    </a:lnTo>
                    <a:lnTo>
                      <a:pt x="9128" y="3312"/>
                    </a:lnTo>
                    <a:lnTo>
                      <a:pt x="8788" y="1571"/>
                    </a:lnTo>
                    <a:lnTo>
                      <a:pt x="8745" y="680"/>
                    </a:lnTo>
                    <a:lnTo>
                      <a:pt x="8788" y="425"/>
                    </a:lnTo>
                    <a:lnTo>
                      <a:pt x="8745" y="128"/>
                    </a:lnTo>
                    <a:lnTo>
                      <a:pt x="840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53"/>
              <p:cNvSpPr/>
              <p:nvPr/>
            </p:nvSpPr>
            <p:spPr>
              <a:xfrm>
                <a:off x="5224750" y="3014575"/>
                <a:ext cx="447900" cy="333275"/>
              </a:xfrm>
              <a:custGeom>
                <a:rect b="b" l="l" r="r" t="t"/>
                <a:pathLst>
                  <a:path extrusionOk="0" h="13331" w="17916">
                    <a:moveTo>
                      <a:pt x="6623" y="0"/>
                    </a:moveTo>
                    <a:lnTo>
                      <a:pt x="5052" y="340"/>
                    </a:lnTo>
                    <a:lnTo>
                      <a:pt x="1953" y="1274"/>
                    </a:lnTo>
                    <a:lnTo>
                      <a:pt x="425" y="1826"/>
                    </a:lnTo>
                    <a:lnTo>
                      <a:pt x="128" y="1995"/>
                    </a:lnTo>
                    <a:lnTo>
                      <a:pt x="0" y="2547"/>
                    </a:lnTo>
                    <a:lnTo>
                      <a:pt x="170" y="2887"/>
                    </a:lnTo>
                    <a:lnTo>
                      <a:pt x="467" y="3311"/>
                    </a:lnTo>
                    <a:lnTo>
                      <a:pt x="1231" y="4033"/>
                    </a:lnTo>
                    <a:lnTo>
                      <a:pt x="1656" y="4373"/>
                    </a:lnTo>
                    <a:lnTo>
                      <a:pt x="3948" y="6156"/>
                    </a:lnTo>
                    <a:lnTo>
                      <a:pt x="7175" y="9085"/>
                    </a:lnTo>
                    <a:lnTo>
                      <a:pt x="9128" y="11250"/>
                    </a:lnTo>
                    <a:lnTo>
                      <a:pt x="10019" y="12439"/>
                    </a:lnTo>
                    <a:lnTo>
                      <a:pt x="10401" y="13033"/>
                    </a:lnTo>
                    <a:lnTo>
                      <a:pt x="10826" y="13330"/>
                    </a:lnTo>
                    <a:lnTo>
                      <a:pt x="11081" y="13288"/>
                    </a:lnTo>
                    <a:lnTo>
                      <a:pt x="11463" y="12736"/>
                    </a:lnTo>
                    <a:lnTo>
                      <a:pt x="11675" y="12524"/>
                    </a:lnTo>
                    <a:lnTo>
                      <a:pt x="12057" y="12184"/>
                    </a:lnTo>
                    <a:lnTo>
                      <a:pt x="12482" y="11845"/>
                    </a:lnTo>
                    <a:lnTo>
                      <a:pt x="12779" y="11590"/>
                    </a:lnTo>
                    <a:lnTo>
                      <a:pt x="13331" y="11080"/>
                    </a:lnTo>
                    <a:lnTo>
                      <a:pt x="13458" y="10741"/>
                    </a:lnTo>
                    <a:lnTo>
                      <a:pt x="13628" y="10274"/>
                    </a:lnTo>
                    <a:lnTo>
                      <a:pt x="14095" y="9552"/>
                    </a:lnTo>
                    <a:lnTo>
                      <a:pt x="15029" y="8533"/>
                    </a:lnTo>
                    <a:lnTo>
                      <a:pt x="15496" y="7769"/>
                    </a:lnTo>
                    <a:lnTo>
                      <a:pt x="15750" y="7260"/>
                    </a:lnTo>
                    <a:lnTo>
                      <a:pt x="16175" y="6198"/>
                    </a:lnTo>
                    <a:lnTo>
                      <a:pt x="16217" y="5646"/>
                    </a:lnTo>
                    <a:lnTo>
                      <a:pt x="16260" y="5010"/>
                    </a:lnTo>
                    <a:lnTo>
                      <a:pt x="16727" y="3948"/>
                    </a:lnTo>
                    <a:lnTo>
                      <a:pt x="17194" y="3524"/>
                    </a:lnTo>
                    <a:lnTo>
                      <a:pt x="17491" y="3227"/>
                    </a:lnTo>
                    <a:lnTo>
                      <a:pt x="17788" y="2929"/>
                    </a:lnTo>
                    <a:lnTo>
                      <a:pt x="17916" y="2760"/>
                    </a:lnTo>
                    <a:lnTo>
                      <a:pt x="17873" y="2505"/>
                    </a:lnTo>
                    <a:lnTo>
                      <a:pt x="17661" y="2420"/>
                    </a:lnTo>
                    <a:lnTo>
                      <a:pt x="16430" y="1783"/>
                    </a:lnTo>
                    <a:lnTo>
                      <a:pt x="15283" y="977"/>
                    </a:lnTo>
                    <a:lnTo>
                      <a:pt x="14604" y="594"/>
                    </a:lnTo>
                    <a:lnTo>
                      <a:pt x="13543" y="425"/>
                    </a:lnTo>
                    <a:lnTo>
                      <a:pt x="12779" y="510"/>
                    </a:lnTo>
                    <a:lnTo>
                      <a:pt x="12439" y="637"/>
                    </a:lnTo>
                    <a:lnTo>
                      <a:pt x="11930" y="807"/>
                    </a:lnTo>
                    <a:lnTo>
                      <a:pt x="11038" y="977"/>
                    </a:lnTo>
                    <a:lnTo>
                      <a:pt x="9680" y="892"/>
                    </a:lnTo>
                    <a:lnTo>
                      <a:pt x="8746" y="552"/>
                    </a:lnTo>
                    <a:lnTo>
                      <a:pt x="8236" y="340"/>
                    </a:lnTo>
                    <a:lnTo>
                      <a:pt x="7175" y="43"/>
                    </a:lnTo>
                    <a:lnTo>
                      <a:pt x="662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53"/>
              <p:cNvSpPr/>
              <p:nvPr/>
            </p:nvSpPr>
            <p:spPr>
              <a:xfrm>
                <a:off x="5207750" y="2408550"/>
                <a:ext cx="356650" cy="329025"/>
              </a:xfrm>
              <a:custGeom>
                <a:rect b="b" l="l" r="r" t="t"/>
                <a:pathLst>
                  <a:path extrusionOk="0" h="13161" w="14266">
                    <a:moveTo>
                      <a:pt x="13119" y="0"/>
                    </a:moveTo>
                    <a:lnTo>
                      <a:pt x="12100" y="510"/>
                    </a:lnTo>
                    <a:lnTo>
                      <a:pt x="11676" y="892"/>
                    </a:lnTo>
                    <a:lnTo>
                      <a:pt x="11039" y="1529"/>
                    </a:lnTo>
                    <a:lnTo>
                      <a:pt x="10445" y="2123"/>
                    </a:lnTo>
                    <a:lnTo>
                      <a:pt x="10232" y="2293"/>
                    </a:lnTo>
                    <a:lnTo>
                      <a:pt x="9850" y="2463"/>
                    </a:lnTo>
                    <a:lnTo>
                      <a:pt x="9426" y="2250"/>
                    </a:lnTo>
                    <a:lnTo>
                      <a:pt x="9213" y="1826"/>
                    </a:lnTo>
                    <a:lnTo>
                      <a:pt x="9044" y="1189"/>
                    </a:lnTo>
                    <a:lnTo>
                      <a:pt x="8577" y="892"/>
                    </a:lnTo>
                    <a:lnTo>
                      <a:pt x="7897" y="1062"/>
                    </a:lnTo>
                    <a:lnTo>
                      <a:pt x="7600" y="1146"/>
                    </a:lnTo>
                    <a:lnTo>
                      <a:pt x="7303" y="1231"/>
                    </a:lnTo>
                    <a:lnTo>
                      <a:pt x="6709" y="1401"/>
                    </a:lnTo>
                    <a:lnTo>
                      <a:pt x="6072" y="1529"/>
                    </a:lnTo>
                    <a:lnTo>
                      <a:pt x="5732" y="1104"/>
                    </a:lnTo>
                    <a:lnTo>
                      <a:pt x="5393" y="255"/>
                    </a:lnTo>
                    <a:lnTo>
                      <a:pt x="5350" y="764"/>
                    </a:lnTo>
                    <a:lnTo>
                      <a:pt x="5095" y="1571"/>
                    </a:lnTo>
                    <a:lnTo>
                      <a:pt x="4374" y="2590"/>
                    </a:lnTo>
                    <a:lnTo>
                      <a:pt x="3694" y="3142"/>
                    </a:lnTo>
                    <a:lnTo>
                      <a:pt x="3270" y="3609"/>
                    </a:lnTo>
                    <a:lnTo>
                      <a:pt x="2633" y="4713"/>
                    </a:lnTo>
                    <a:lnTo>
                      <a:pt x="2124" y="5859"/>
                    </a:lnTo>
                    <a:lnTo>
                      <a:pt x="1487" y="6963"/>
                    </a:lnTo>
                    <a:lnTo>
                      <a:pt x="1062" y="7430"/>
                    </a:lnTo>
                    <a:lnTo>
                      <a:pt x="935" y="7599"/>
                    </a:lnTo>
                    <a:lnTo>
                      <a:pt x="935" y="7812"/>
                    </a:lnTo>
                    <a:lnTo>
                      <a:pt x="850" y="8194"/>
                    </a:lnTo>
                    <a:lnTo>
                      <a:pt x="553" y="8873"/>
                    </a:lnTo>
                    <a:lnTo>
                      <a:pt x="256" y="9128"/>
                    </a:lnTo>
                    <a:lnTo>
                      <a:pt x="86" y="9255"/>
                    </a:lnTo>
                    <a:lnTo>
                      <a:pt x="1" y="9595"/>
                    </a:lnTo>
                    <a:lnTo>
                      <a:pt x="86" y="9807"/>
                    </a:lnTo>
                    <a:lnTo>
                      <a:pt x="553" y="10486"/>
                    </a:lnTo>
                    <a:lnTo>
                      <a:pt x="1572" y="11760"/>
                    </a:lnTo>
                    <a:lnTo>
                      <a:pt x="2166" y="12312"/>
                    </a:lnTo>
                    <a:lnTo>
                      <a:pt x="2548" y="12609"/>
                    </a:lnTo>
                    <a:lnTo>
                      <a:pt x="3355" y="13033"/>
                    </a:lnTo>
                    <a:lnTo>
                      <a:pt x="4161" y="13161"/>
                    </a:lnTo>
                    <a:lnTo>
                      <a:pt x="5053" y="12991"/>
                    </a:lnTo>
                    <a:lnTo>
                      <a:pt x="5520" y="12779"/>
                    </a:lnTo>
                    <a:lnTo>
                      <a:pt x="6454" y="12269"/>
                    </a:lnTo>
                    <a:lnTo>
                      <a:pt x="7388" y="11675"/>
                    </a:lnTo>
                    <a:lnTo>
                      <a:pt x="7940" y="11208"/>
                    </a:lnTo>
                    <a:lnTo>
                      <a:pt x="8619" y="10062"/>
                    </a:lnTo>
                    <a:lnTo>
                      <a:pt x="8704" y="9298"/>
                    </a:lnTo>
                    <a:lnTo>
                      <a:pt x="8704" y="8448"/>
                    </a:lnTo>
                    <a:lnTo>
                      <a:pt x="8789" y="7642"/>
                    </a:lnTo>
                    <a:lnTo>
                      <a:pt x="8916" y="6878"/>
                    </a:lnTo>
                    <a:lnTo>
                      <a:pt x="9383" y="5944"/>
                    </a:lnTo>
                    <a:lnTo>
                      <a:pt x="9978" y="5519"/>
                    </a:lnTo>
                    <a:lnTo>
                      <a:pt x="10402" y="5349"/>
                    </a:lnTo>
                    <a:lnTo>
                      <a:pt x="10869" y="5180"/>
                    </a:lnTo>
                    <a:lnTo>
                      <a:pt x="11378" y="4458"/>
                    </a:lnTo>
                    <a:lnTo>
                      <a:pt x="11506" y="4033"/>
                    </a:lnTo>
                    <a:lnTo>
                      <a:pt x="11718" y="3227"/>
                    </a:lnTo>
                    <a:lnTo>
                      <a:pt x="11930" y="2463"/>
                    </a:lnTo>
                    <a:lnTo>
                      <a:pt x="12185" y="1741"/>
                    </a:lnTo>
                    <a:lnTo>
                      <a:pt x="12822" y="1019"/>
                    </a:lnTo>
                    <a:lnTo>
                      <a:pt x="13416" y="679"/>
                    </a:lnTo>
                    <a:lnTo>
                      <a:pt x="13798" y="595"/>
                    </a:lnTo>
                    <a:lnTo>
                      <a:pt x="13968" y="595"/>
                    </a:lnTo>
                    <a:lnTo>
                      <a:pt x="14223" y="467"/>
                    </a:lnTo>
                    <a:lnTo>
                      <a:pt x="14265" y="340"/>
                    </a:lnTo>
                    <a:lnTo>
                      <a:pt x="14223" y="128"/>
                    </a:lnTo>
                    <a:lnTo>
                      <a:pt x="1392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53"/>
              <p:cNvSpPr/>
              <p:nvPr/>
            </p:nvSpPr>
            <p:spPr>
              <a:xfrm>
                <a:off x="4405400" y="1647575"/>
                <a:ext cx="458525" cy="234575"/>
              </a:xfrm>
              <a:custGeom>
                <a:rect b="b" l="l" r="r" t="t"/>
                <a:pathLst>
                  <a:path extrusionOk="0" h="9383" w="18341">
                    <a:moveTo>
                      <a:pt x="5010" y="0"/>
                    </a:moveTo>
                    <a:lnTo>
                      <a:pt x="4755" y="170"/>
                    </a:lnTo>
                    <a:lnTo>
                      <a:pt x="3821" y="807"/>
                    </a:lnTo>
                    <a:lnTo>
                      <a:pt x="2972" y="1613"/>
                    </a:lnTo>
                    <a:lnTo>
                      <a:pt x="1953" y="2590"/>
                    </a:lnTo>
                    <a:lnTo>
                      <a:pt x="764" y="3439"/>
                    </a:lnTo>
                    <a:lnTo>
                      <a:pt x="170" y="3778"/>
                    </a:lnTo>
                    <a:lnTo>
                      <a:pt x="0" y="4330"/>
                    </a:lnTo>
                    <a:lnTo>
                      <a:pt x="213" y="4967"/>
                    </a:lnTo>
                    <a:lnTo>
                      <a:pt x="340" y="5349"/>
                    </a:lnTo>
                    <a:lnTo>
                      <a:pt x="680" y="5901"/>
                    </a:lnTo>
                    <a:lnTo>
                      <a:pt x="1147" y="6283"/>
                    </a:lnTo>
                    <a:lnTo>
                      <a:pt x="1783" y="6453"/>
                    </a:lnTo>
                    <a:lnTo>
                      <a:pt x="2165" y="6495"/>
                    </a:lnTo>
                    <a:lnTo>
                      <a:pt x="3524" y="6580"/>
                    </a:lnTo>
                    <a:lnTo>
                      <a:pt x="4925" y="6708"/>
                    </a:lnTo>
                    <a:lnTo>
                      <a:pt x="5562" y="6750"/>
                    </a:lnTo>
                    <a:lnTo>
                      <a:pt x="6750" y="7005"/>
                    </a:lnTo>
                    <a:lnTo>
                      <a:pt x="7769" y="7599"/>
                    </a:lnTo>
                    <a:lnTo>
                      <a:pt x="8406" y="8618"/>
                    </a:lnTo>
                    <a:lnTo>
                      <a:pt x="8576" y="9382"/>
                    </a:lnTo>
                    <a:lnTo>
                      <a:pt x="8703" y="9340"/>
                    </a:lnTo>
                    <a:lnTo>
                      <a:pt x="8831" y="9297"/>
                    </a:lnTo>
                    <a:lnTo>
                      <a:pt x="8958" y="8958"/>
                    </a:lnTo>
                    <a:lnTo>
                      <a:pt x="9128" y="8618"/>
                    </a:lnTo>
                    <a:lnTo>
                      <a:pt x="9425" y="7939"/>
                    </a:lnTo>
                    <a:lnTo>
                      <a:pt x="10147" y="7132"/>
                    </a:lnTo>
                    <a:lnTo>
                      <a:pt x="10783" y="6835"/>
                    </a:lnTo>
                    <a:lnTo>
                      <a:pt x="11250" y="6750"/>
                    </a:lnTo>
                    <a:lnTo>
                      <a:pt x="11463" y="6750"/>
                    </a:lnTo>
                    <a:lnTo>
                      <a:pt x="11845" y="6495"/>
                    </a:lnTo>
                    <a:lnTo>
                      <a:pt x="12015" y="6283"/>
                    </a:lnTo>
                    <a:lnTo>
                      <a:pt x="12482" y="5774"/>
                    </a:lnTo>
                    <a:lnTo>
                      <a:pt x="13585" y="4925"/>
                    </a:lnTo>
                    <a:lnTo>
                      <a:pt x="14137" y="4543"/>
                    </a:lnTo>
                    <a:lnTo>
                      <a:pt x="14732" y="4203"/>
                    </a:lnTo>
                    <a:lnTo>
                      <a:pt x="15963" y="3991"/>
                    </a:lnTo>
                    <a:lnTo>
                      <a:pt x="16642" y="4118"/>
                    </a:lnTo>
                    <a:lnTo>
                      <a:pt x="17236" y="4203"/>
                    </a:lnTo>
                    <a:lnTo>
                      <a:pt x="17831" y="4288"/>
                    </a:lnTo>
                    <a:lnTo>
                      <a:pt x="18128" y="4288"/>
                    </a:lnTo>
                    <a:lnTo>
                      <a:pt x="18340" y="3948"/>
                    </a:lnTo>
                    <a:lnTo>
                      <a:pt x="18340" y="3651"/>
                    </a:lnTo>
                    <a:lnTo>
                      <a:pt x="18255" y="3354"/>
                    </a:lnTo>
                    <a:lnTo>
                      <a:pt x="17916" y="2802"/>
                    </a:lnTo>
                    <a:lnTo>
                      <a:pt x="17151" y="2080"/>
                    </a:lnTo>
                    <a:lnTo>
                      <a:pt x="16600" y="1868"/>
                    </a:lnTo>
                    <a:lnTo>
                      <a:pt x="16345" y="1868"/>
                    </a:lnTo>
                    <a:lnTo>
                      <a:pt x="16260" y="2080"/>
                    </a:lnTo>
                    <a:lnTo>
                      <a:pt x="16090" y="2462"/>
                    </a:lnTo>
                    <a:lnTo>
                      <a:pt x="15581" y="2462"/>
                    </a:lnTo>
                    <a:lnTo>
                      <a:pt x="15326" y="2250"/>
                    </a:lnTo>
                    <a:lnTo>
                      <a:pt x="15029" y="2038"/>
                    </a:lnTo>
                    <a:lnTo>
                      <a:pt x="14477" y="1911"/>
                    </a:lnTo>
                    <a:lnTo>
                      <a:pt x="14137" y="1995"/>
                    </a:lnTo>
                    <a:lnTo>
                      <a:pt x="13798" y="2080"/>
                    </a:lnTo>
                    <a:lnTo>
                      <a:pt x="13416" y="2080"/>
                    </a:lnTo>
                    <a:lnTo>
                      <a:pt x="12736" y="2123"/>
                    </a:lnTo>
                    <a:lnTo>
                      <a:pt x="11675" y="2547"/>
                    </a:lnTo>
                    <a:lnTo>
                      <a:pt x="11166" y="3014"/>
                    </a:lnTo>
                    <a:lnTo>
                      <a:pt x="10741" y="3396"/>
                    </a:lnTo>
                    <a:lnTo>
                      <a:pt x="9552" y="3821"/>
                    </a:lnTo>
                    <a:lnTo>
                      <a:pt x="8279" y="3778"/>
                    </a:lnTo>
                    <a:lnTo>
                      <a:pt x="7090" y="3354"/>
                    </a:lnTo>
                    <a:lnTo>
                      <a:pt x="6623" y="2929"/>
                    </a:lnTo>
                    <a:lnTo>
                      <a:pt x="6241" y="2632"/>
                    </a:lnTo>
                    <a:lnTo>
                      <a:pt x="5519" y="2293"/>
                    </a:lnTo>
                    <a:lnTo>
                      <a:pt x="5010" y="2420"/>
                    </a:lnTo>
                    <a:lnTo>
                      <a:pt x="4840" y="2462"/>
                    </a:lnTo>
                    <a:lnTo>
                      <a:pt x="4458" y="2420"/>
                    </a:lnTo>
                    <a:lnTo>
                      <a:pt x="4331" y="2250"/>
                    </a:lnTo>
                    <a:lnTo>
                      <a:pt x="4246" y="2080"/>
                    </a:lnTo>
                    <a:lnTo>
                      <a:pt x="4373" y="1698"/>
                    </a:lnTo>
                    <a:lnTo>
                      <a:pt x="4500" y="1528"/>
                    </a:lnTo>
                    <a:lnTo>
                      <a:pt x="4840" y="1061"/>
                    </a:lnTo>
                    <a:lnTo>
                      <a:pt x="5180" y="594"/>
                    </a:lnTo>
                    <a:lnTo>
                      <a:pt x="5307" y="510"/>
                    </a:lnTo>
                    <a:lnTo>
                      <a:pt x="5349" y="212"/>
                    </a:lnTo>
                    <a:lnTo>
                      <a:pt x="5222" y="85"/>
                    </a:lnTo>
                    <a:lnTo>
                      <a:pt x="501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53"/>
              <p:cNvSpPr/>
              <p:nvPr/>
            </p:nvSpPr>
            <p:spPr>
              <a:xfrm>
                <a:off x="5770275" y="1584950"/>
                <a:ext cx="123125" cy="282325"/>
              </a:xfrm>
              <a:custGeom>
                <a:rect b="b" l="l" r="r" t="t"/>
                <a:pathLst>
                  <a:path extrusionOk="0" h="11293" w="4925">
                    <a:moveTo>
                      <a:pt x="4458" y="0"/>
                    </a:moveTo>
                    <a:lnTo>
                      <a:pt x="4246" y="85"/>
                    </a:lnTo>
                    <a:lnTo>
                      <a:pt x="3354" y="595"/>
                    </a:lnTo>
                    <a:lnTo>
                      <a:pt x="1444" y="1401"/>
                    </a:lnTo>
                    <a:lnTo>
                      <a:pt x="467" y="1741"/>
                    </a:lnTo>
                    <a:lnTo>
                      <a:pt x="213" y="1826"/>
                    </a:lnTo>
                    <a:lnTo>
                      <a:pt x="0" y="2165"/>
                    </a:lnTo>
                    <a:lnTo>
                      <a:pt x="85" y="2420"/>
                    </a:lnTo>
                    <a:lnTo>
                      <a:pt x="425" y="3397"/>
                    </a:lnTo>
                    <a:lnTo>
                      <a:pt x="510" y="4331"/>
                    </a:lnTo>
                    <a:lnTo>
                      <a:pt x="679" y="5604"/>
                    </a:lnTo>
                    <a:lnTo>
                      <a:pt x="1613" y="7897"/>
                    </a:lnTo>
                    <a:lnTo>
                      <a:pt x="2378" y="8958"/>
                    </a:lnTo>
                    <a:lnTo>
                      <a:pt x="2675" y="9383"/>
                    </a:lnTo>
                    <a:lnTo>
                      <a:pt x="3184" y="10232"/>
                    </a:lnTo>
                    <a:lnTo>
                      <a:pt x="3269" y="10699"/>
                    </a:lnTo>
                    <a:lnTo>
                      <a:pt x="3354" y="10996"/>
                    </a:lnTo>
                    <a:lnTo>
                      <a:pt x="3566" y="11293"/>
                    </a:lnTo>
                    <a:lnTo>
                      <a:pt x="4033" y="11293"/>
                    </a:lnTo>
                    <a:lnTo>
                      <a:pt x="4415" y="11251"/>
                    </a:lnTo>
                    <a:lnTo>
                      <a:pt x="4797" y="11123"/>
                    </a:lnTo>
                    <a:lnTo>
                      <a:pt x="4882" y="10656"/>
                    </a:lnTo>
                    <a:lnTo>
                      <a:pt x="4840" y="10359"/>
                    </a:lnTo>
                    <a:lnTo>
                      <a:pt x="4755" y="9934"/>
                    </a:lnTo>
                    <a:lnTo>
                      <a:pt x="4628" y="9552"/>
                    </a:lnTo>
                    <a:lnTo>
                      <a:pt x="4288" y="8703"/>
                    </a:lnTo>
                    <a:lnTo>
                      <a:pt x="4203" y="7005"/>
                    </a:lnTo>
                    <a:lnTo>
                      <a:pt x="4288" y="6114"/>
                    </a:lnTo>
                    <a:lnTo>
                      <a:pt x="4670" y="3779"/>
                    </a:lnTo>
                    <a:lnTo>
                      <a:pt x="4925" y="1274"/>
                    </a:lnTo>
                    <a:lnTo>
                      <a:pt x="4882" y="849"/>
                    </a:lnTo>
                    <a:lnTo>
                      <a:pt x="4713" y="298"/>
                    </a:lnTo>
                    <a:lnTo>
                      <a:pt x="4713" y="85"/>
                    </a:lnTo>
                    <a:lnTo>
                      <a:pt x="445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53"/>
              <p:cNvSpPr/>
              <p:nvPr/>
            </p:nvSpPr>
            <p:spPr>
              <a:xfrm>
                <a:off x="5904000" y="1562650"/>
                <a:ext cx="131625" cy="289775"/>
              </a:xfrm>
              <a:custGeom>
                <a:rect b="b" l="l" r="r" t="t"/>
                <a:pathLst>
                  <a:path extrusionOk="0" h="11591" w="5265">
                    <a:moveTo>
                      <a:pt x="807" y="1"/>
                    </a:moveTo>
                    <a:lnTo>
                      <a:pt x="595" y="43"/>
                    </a:lnTo>
                    <a:lnTo>
                      <a:pt x="467" y="86"/>
                    </a:lnTo>
                    <a:lnTo>
                      <a:pt x="382" y="256"/>
                    </a:lnTo>
                    <a:lnTo>
                      <a:pt x="552" y="553"/>
                    </a:lnTo>
                    <a:lnTo>
                      <a:pt x="637" y="723"/>
                    </a:lnTo>
                    <a:lnTo>
                      <a:pt x="765" y="1105"/>
                    </a:lnTo>
                    <a:lnTo>
                      <a:pt x="849" y="1869"/>
                    </a:lnTo>
                    <a:lnTo>
                      <a:pt x="765" y="2251"/>
                    </a:lnTo>
                    <a:lnTo>
                      <a:pt x="425" y="3482"/>
                    </a:lnTo>
                    <a:lnTo>
                      <a:pt x="43" y="5223"/>
                    </a:lnTo>
                    <a:lnTo>
                      <a:pt x="0" y="6326"/>
                    </a:lnTo>
                    <a:lnTo>
                      <a:pt x="128" y="6878"/>
                    </a:lnTo>
                    <a:lnTo>
                      <a:pt x="43" y="8067"/>
                    </a:lnTo>
                    <a:lnTo>
                      <a:pt x="170" y="10147"/>
                    </a:lnTo>
                    <a:lnTo>
                      <a:pt x="382" y="11081"/>
                    </a:lnTo>
                    <a:lnTo>
                      <a:pt x="467" y="11378"/>
                    </a:lnTo>
                    <a:lnTo>
                      <a:pt x="849" y="11591"/>
                    </a:lnTo>
                    <a:lnTo>
                      <a:pt x="1147" y="11506"/>
                    </a:lnTo>
                    <a:lnTo>
                      <a:pt x="2845" y="10742"/>
                    </a:lnTo>
                    <a:lnTo>
                      <a:pt x="4416" y="9850"/>
                    </a:lnTo>
                    <a:lnTo>
                      <a:pt x="4670" y="9723"/>
                    </a:lnTo>
                    <a:lnTo>
                      <a:pt x="5052" y="9256"/>
                    </a:lnTo>
                    <a:lnTo>
                      <a:pt x="5180" y="9001"/>
                    </a:lnTo>
                    <a:lnTo>
                      <a:pt x="5265" y="8874"/>
                    </a:lnTo>
                    <a:lnTo>
                      <a:pt x="5265" y="8619"/>
                    </a:lnTo>
                    <a:lnTo>
                      <a:pt x="5095" y="8534"/>
                    </a:lnTo>
                    <a:lnTo>
                      <a:pt x="4755" y="8407"/>
                    </a:lnTo>
                    <a:lnTo>
                      <a:pt x="4246" y="7940"/>
                    </a:lnTo>
                    <a:lnTo>
                      <a:pt x="3779" y="7133"/>
                    </a:lnTo>
                    <a:lnTo>
                      <a:pt x="3566" y="6496"/>
                    </a:lnTo>
                    <a:lnTo>
                      <a:pt x="2420" y="3482"/>
                    </a:lnTo>
                    <a:lnTo>
                      <a:pt x="1062" y="553"/>
                    </a:lnTo>
                    <a:lnTo>
                      <a:pt x="977" y="383"/>
                    </a:lnTo>
                    <a:lnTo>
                      <a:pt x="80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53"/>
              <p:cNvSpPr/>
              <p:nvPr/>
            </p:nvSpPr>
            <p:spPr>
              <a:xfrm>
                <a:off x="5583475" y="2349100"/>
                <a:ext cx="246250" cy="264300"/>
              </a:xfrm>
              <a:custGeom>
                <a:rect b="b" l="l" r="r" t="t"/>
                <a:pathLst>
                  <a:path extrusionOk="0" h="10572" w="9850">
                    <a:moveTo>
                      <a:pt x="5689" y="1"/>
                    </a:moveTo>
                    <a:lnTo>
                      <a:pt x="5434" y="43"/>
                    </a:lnTo>
                    <a:lnTo>
                      <a:pt x="2845" y="807"/>
                    </a:lnTo>
                    <a:lnTo>
                      <a:pt x="255" y="1529"/>
                    </a:lnTo>
                    <a:lnTo>
                      <a:pt x="43" y="1614"/>
                    </a:lnTo>
                    <a:lnTo>
                      <a:pt x="0" y="1826"/>
                    </a:lnTo>
                    <a:lnTo>
                      <a:pt x="128" y="1996"/>
                    </a:lnTo>
                    <a:lnTo>
                      <a:pt x="722" y="2548"/>
                    </a:lnTo>
                    <a:lnTo>
                      <a:pt x="1401" y="3015"/>
                    </a:lnTo>
                    <a:lnTo>
                      <a:pt x="1529" y="3100"/>
                    </a:lnTo>
                    <a:lnTo>
                      <a:pt x="1826" y="3142"/>
                    </a:lnTo>
                    <a:lnTo>
                      <a:pt x="1996" y="3015"/>
                    </a:lnTo>
                    <a:lnTo>
                      <a:pt x="2335" y="2760"/>
                    </a:lnTo>
                    <a:lnTo>
                      <a:pt x="2972" y="2760"/>
                    </a:lnTo>
                    <a:lnTo>
                      <a:pt x="3269" y="2973"/>
                    </a:lnTo>
                    <a:lnTo>
                      <a:pt x="3567" y="3227"/>
                    </a:lnTo>
                    <a:lnTo>
                      <a:pt x="3609" y="3907"/>
                    </a:lnTo>
                    <a:lnTo>
                      <a:pt x="3482" y="4289"/>
                    </a:lnTo>
                    <a:lnTo>
                      <a:pt x="3354" y="4586"/>
                    </a:lnTo>
                    <a:lnTo>
                      <a:pt x="3354" y="5180"/>
                    </a:lnTo>
                    <a:lnTo>
                      <a:pt x="3609" y="5690"/>
                    </a:lnTo>
                    <a:lnTo>
                      <a:pt x="4034" y="6072"/>
                    </a:lnTo>
                    <a:lnTo>
                      <a:pt x="4331" y="6157"/>
                    </a:lnTo>
                    <a:lnTo>
                      <a:pt x="4628" y="6199"/>
                    </a:lnTo>
                    <a:lnTo>
                      <a:pt x="4925" y="5987"/>
                    </a:lnTo>
                    <a:lnTo>
                      <a:pt x="4798" y="5690"/>
                    </a:lnTo>
                    <a:lnTo>
                      <a:pt x="4501" y="4883"/>
                    </a:lnTo>
                    <a:lnTo>
                      <a:pt x="4331" y="4034"/>
                    </a:lnTo>
                    <a:lnTo>
                      <a:pt x="4246" y="3397"/>
                    </a:lnTo>
                    <a:lnTo>
                      <a:pt x="4288" y="2378"/>
                    </a:lnTo>
                    <a:lnTo>
                      <a:pt x="4585" y="1741"/>
                    </a:lnTo>
                    <a:lnTo>
                      <a:pt x="4798" y="1444"/>
                    </a:lnTo>
                    <a:lnTo>
                      <a:pt x="4968" y="2463"/>
                    </a:lnTo>
                    <a:lnTo>
                      <a:pt x="5519" y="4416"/>
                    </a:lnTo>
                    <a:lnTo>
                      <a:pt x="5604" y="5392"/>
                    </a:lnTo>
                    <a:lnTo>
                      <a:pt x="5647" y="5647"/>
                    </a:lnTo>
                    <a:lnTo>
                      <a:pt x="5859" y="5774"/>
                    </a:lnTo>
                    <a:lnTo>
                      <a:pt x="6368" y="5944"/>
                    </a:lnTo>
                    <a:lnTo>
                      <a:pt x="7133" y="6539"/>
                    </a:lnTo>
                    <a:lnTo>
                      <a:pt x="7642" y="7345"/>
                    </a:lnTo>
                    <a:lnTo>
                      <a:pt x="7812" y="8279"/>
                    </a:lnTo>
                    <a:lnTo>
                      <a:pt x="7769" y="8789"/>
                    </a:lnTo>
                    <a:lnTo>
                      <a:pt x="7727" y="9468"/>
                    </a:lnTo>
                    <a:lnTo>
                      <a:pt x="7727" y="10147"/>
                    </a:lnTo>
                    <a:lnTo>
                      <a:pt x="7769" y="10487"/>
                    </a:lnTo>
                    <a:lnTo>
                      <a:pt x="8109" y="10572"/>
                    </a:lnTo>
                    <a:lnTo>
                      <a:pt x="8364" y="10444"/>
                    </a:lnTo>
                    <a:lnTo>
                      <a:pt x="8746" y="10147"/>
                    </a:lnTo>
                    <a:lnTo>
                      <a:pt x="8958" y="9298"/>
                    </a:lnTo>
                    <a:lnTo>
                      <a:pt x="8916" y="8874"/>
                    </a:lnTo>
                    <a:lnTo>
                      <a:pt x="8788" y="8067"/>
                    </a:lnTo>
                    <a:lnTo>
                      <a:pt x="9043" y="6624"/>
                    </a:lnTo>
                    <a:lnTo>
                      <a:pt x="9468" y="5987"/>
                    </a:lnTo>
                    <a:lnTo>
                      <a:pt x="9680" y="5690"/>
                    </a:lnTo>
                    <a:lnTo>
                      <a:pt x="9765" y="5350"/>
                    </a:lnTo>
                    <a:lnTo>
                      <a:pt x="9850" y="5095"/>
                    </a:lnTo>
                    <a:lnTo>
                      <a:pt x="9680" y="4841"/>
                    </a:lnTo>
                    <a:lnTo>
                      <a:pt x="9468" y="4756"/>
                    </a:lnTo>
                    <a:lnTo>
                      <a:pt x="9213" y="4883"/>
                    </a:lnTo>
                    <a:lnTo>
                      <a:pt x="8576" y="5095"/>
                    </a:lnTo>
                    <a:lnTo>
                      <a:pt x="7854" y="4798"/>
                    </a:lnTo>
                    <a:lnTo>
                      <a:pt x="7515" y="4204"/>
                    </a:lnTo>
                    <a:lnTo>
                      <a:pt x="7218" y="3694"/>
                    </a:lnTo>
                    <a:lnTo>
                      <a:pt x="7048" y="3185"/>
                    </a:lnTo>
                    <a:lnTo>
                      <a:pt x="6496" y="1826"/>
                    </a:lnTo>
                    <a:lnTo>
                      <a:pt x="6029" y="468"/>
                    </a:lnTo>
                    <a:lnTo>
                      <a:pt x="5986" y="256"/>
                    </a:lnTo>
                    <a:lnTo>
                      <a:pt x="568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53"/>
              <p:cNvSpPr/>
              <p:nvPr/>
            </p:nvSpPr>
            <p:spPr>
              <a:xfrm>
                <a:off x="5767075" y="2123050"/>
                <a:ext cx="99800" cy="256850"/>
              </a:xfrm>
              <a:custGeom>
                <a:rect b="b" l="l" r="r" t="t"/>
                <a:pathLst>
                  <a:path extrusionOk="0" h="10274" w="3992">
                    <a:moveTo>
                      <a:pt x="510" y="0"/>
                    </a:moveTo>
                    <a:lnTo>
                      <a:pt x="171" y="255"/>
                    </a:lnTo>
                    <a:lnTo>
                      <a:pt x="1" y="892"/>
                    </a:lnTo>
                    <a:lnTo>
                      <a:pt x="1" y="1359"/>
                    </a:lnTo>
                    <a:lnTo>
                      <a:pt x="43" y="1613"/>
                    </a:lnTo>
                    <a:lnTo>
                      <a:pt x="86" y="1868"/>
                    </a:lnTo>
                    <a:lnTo>
                      <a:pt x="213" y="2590"/>
                    </a:lnTo>
                    <a:lnTo>
                      <a:pt x="892" y="3906"/>
                    </a:lnTo>
                    <a:lnTo>
                      <a:pt x="1232" y="4543"/>
                    </a:lnTo>
                    <a:lnTo>
                      <a:pt x="1444" y="4967"/>
                    </a:lnTo>
                    <a:lnTo>
                      <a:pt x="1657" y="5689"/>
                    </a:lnTo>
                    <a:lnTo>
                      <a:pt x="1529" y="6326"/>
                    </a:lnTo>
                    <a:lnTo>
                      <a:pt x="1105" y="6878"/>
                    </a:lnTo>
                    <a:lnTo>
                      <a:pt x="765" y="7175"/>
                    </a:lnTo>
                    <a:lnTo>
                      <a:pt x="425" y="7515"/>
                    </a:lnTo>
                    <a:lnTo>
                      <a:pt x="298" y="8236"/>
                    </a:lnTo>
                    <a:lnTo>
                      <a:pt x="553" y="8618"/>
                    </a:lnTo>
                    <a:lnTo>
                      <a:pt x="1190" y="9425"/>
                    </a:lnTo>
                    <a:lnTo>
                      <a:pt x="2039" y="10104"/>
                    </a:lnTo>
                    <a:lnTo>
                      <a:pt x="2293" y="10274"/>
                    </a:lnTo>
                    <a:lnTo>
                      <a:pt x="2675" y="10189"/>
                    </a:lnTo>
                    <a:lnTo>
                      <a:pt x="2845" y="9934"/>
                    </a:lnTo>
                    <a:lnTo>
                      <a:pt x="3185" y="9255"/>
                    </a:lnTo>
                    <a:lnTo>
                      <a:pt x="3694" y="7939"/>
                    </a:lnTo>
                    <a:lnTo>
                      <a:pt x="3991" y="6538"/>
                    </a:lnTo>
                    <a:lnTo>
                      <a:pt x="3991" y="5095"/>
                    </a:lnTo>
                    <a:lnTo>
                      <a:pt x="3822" y="4373"/>
                    </a:lnTo>
                    <a:lnTo>
                      <a:pt x="3652" y="3609"/>
                    </a:lnTo>
                    <a:lnTo>
                      <a:pt x="3397" y="2505"/>
                    </a:lnTo>
                    <a:lnTo>
                      <a:pt x="3440" y="1741"/>
                    </a:lnTo>
                    <a:lnTo>
                      <a:pt x="3609" y="1359"/>
                    </a:lnTo>
                    <a:lnTo>
                      <a:pt x="3694" y="892"/>
                    </a:lnTo>
                    <a:lnTo>
                      <a:pt x="3227" y="382"/>
                    </a:lnTo>
                    <a:lnTo>
                      <a:pt x="2803" y="297"/>
                    </a:lnTo>
                    <a:lnTo>
                      <a:pt x="2166" y="213"/>
                    </a:lnTo>
                    <a:lnTo>
                      <a:pt x="1529" y="43"/>
                    </a:lnTo>
                    <a:lnTo>
                      <a:pt x="110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53"/>
              <p:cNvSpPr/>
              <p:nvPr/>
            </p:nvSpPr>
            <p:spPr>
              <a:xfrm>
                <a:off x="5857300" y="1829050"/>
                <a:ext cx="284450" cy="138000"/>
              </a:xfrm>
              <a:custGeom>
                <a:rect b="b" l="l" r="r" t="t"/>
                <a:pathLst>
                  <a:path extrusionOk="0" h="5520" w="11378">
                    <a:moveTo>
                      <a:pt x="6963" y="1"/>
                    </a:moveTo>
                    <a:lnTo>
                      <a:pt x="6708" y="170"/>
                    </a:lnTo>
                    <a:lnTo>
                      <a:pt x="5519" y="977"/>
                    </a:lnTo>
                    <a:lnTo>
                      <a:pt x="2845" y="2081"/>
                    </a:lnTo>
                    <a:lnTo>
                      <a:pt x="1444" y="2378"/>
                    </a:lnTo>
                    <a:lnTo>
                      <a:pt x="595" y="2548"/>
                    </a:lnTo>
                    <a:lnTo>
                      <a:pt x="43" y="3185"/>
                    </a:lnTo>
                    <a:lnTo>
                      <a:pt x="0" y="4076"/>
                    </a:lnTo>
                    <a:lnTo>
                      <a:pt x="0" y="4713"/>
                    </a:lnTo>
                    <a:lnTo>
                      <a:pt x="382" y="5010"/>
                    </a:lnTo>
                    <a:lnTo>
                      <a:pt x="977" y="4755"/>
                    </a:lnTo>
                    <a:lnTo>
                      <a:pt x="2081" y="4331"/>
                    </a:lnTo>
                    <a:lnTo>
                      <a:pt x="4331" y="3737"/>
                    </a:lnTo>
                    <a:lnTo>
                      <a:pt x="5477" y="3567"/>
                    </a:lnTo>
                    <a:lnTo>
                      <a:pt x="6029" y="3482"/>
                    </a:lnTo>
                    <a:lnTo>
                      <a:pt x="7048" y="3567"/>
                    </a:lnTo>
                    <a:lnTo>
                      <a:pt x="7897" y="3949"/>
                    </a:lnTo>
                    <a:lnTo>
                      <a:pt x="8576" y="4543"/>
                    </a:lnTo>
                    <a:lnTo>
                      <a:pt x="8746" y="4925"/>
                    </a:lnTo>
                    <a:lnTo>
                      <a:pt x="8873" y="5222"/>
                    </a:lnTo>
                    <a:lnTo>
                      <a:pt x="9170" y="5520"/>
                    </a:lnTo>
                    <a:lnTo>
                      <a:pt x="9595" y="5477"/>
                    </a:lnTo>
                    <a:lnTo>
                      <a:pt x="9977" y="5265"/>
                    </a:lnTo>
                    <a:lnTo>
                      <a:pt x="10486" y="4883"/>
                    </a:lnTo>
                    <a:lnTo>
                      <a:pt x="11123" y="4246"/>
                    </a:lnTo>
                    <a:lnTo>
                      <a:pt x="11335" y="3694"/>
                    </a:lnTo>
                    <a:lnTo>
                      <a:pt x="11378" y="3354"/>
                    </a:lnTo>
                    <a:lnTo>
                      <a:pt x="11335" y="3100"/>
                    </a:lnTo>
                    <a:lnTo>
                      <a:pt x="11166" y="2633"/>
                    </a:lnTo>
                    <a:lnTo>
                      <a:pt x="10996" y="2548"/>
                    </a:lnTo>
                    <a:lnTo>
                      <a:pt x="10826" y="2505"/>
                    </a:lnTo>
                    <a:lnTo>
                      <a:pt x="10571" y="2845"/>
                    </a:lnTo>
                    <a:lnTo>
                      <a:pt x="10486" y="3015"/>
                    </a:lnTo>
                    <a:lnTo>
                      <a:pt x="10317" y="3227"/>
                    </a:lnTo>
                    <a:lnTo>
                      <a:pt x="9977" y="3482"/>
                    </a:lnTo>
                    <a:lnTo>
                      <a:pt x="9680" y="3354"/>
                    </a:lnTo>
                    <a:lnTo>
                      <a:pt x="9085" y="2972"/>
                    </a:lnTo>
                    <a:lnTo>
                      <a:pt x="7897" y="2505"/>
                    </a:lnTo>
                    <a:lnTo>
                      <a:pt x="7217" y="2378"/>
                    </a:lnTo>
                    <a:lnTo>
                      <a:pt x="7642" y="1699"/>
                    </a:lnTo>
                    <a:lnTo>
                      <a:pt x="7769" y="977"/>
                    </a:lnTo>
                    <a:lnTo>
                      <a:pt x="7557" y="510"/>
                    </a:lnTo>
                    <a:lnTo>
                      <a:pt x="7387" y="298"/>
                    </a:lnTo>
                    <a:lnTo>
                      <a:pt x="7260" y="86"/>
                    </a:lnTo>
                    <a:lnTo>
                      <a:pt x="696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53"/>
              <p:cNvSpPr/>
              <p:nvPr/>
            </p:nvSpPr>
            <p:spPr>
              <a:xfrm>
                <a:off x="5863675" y="1942625"/>
                <a:ext cx="149675" cy="169825"/>
              </a:xfrm>
              <a:custGeom>
                <a:rect b="b" l="l" r="r" t="t"/>
                <a:pathLst>
                  <a:path extrusionOk="0" h="6793" w="5987">
                    <a:moveTo>
                      <a:pt x="4543" y="0"/>
                    </a:moveTo>
                    <a:lnTo>
                      <a:pt x="4161" y="85"/>
                    </a:lnTo>
                    <a:lnTo>
                      <a:pt x="2208" y="637"/>
                    </a:lnTo>
                    <a:lnTo>
                      <a:pt x="340" y="1359"/>
                    </a:lnTo>
                    <a:lnTo>
                      <a:pt x="127" y="1444"/>
                    </a:lnTo>
                    <a:lnTo>
                      <a:pt x="0" y="1741"/>
                    </a:lnTo>
                    <a:lnTo>
                      <a:pt x="43" y="1995"/>
                    </a:lnTo>
                    <a:lnTo>
                      <a:pt x="467" y="4330"/>
                    </a:lnTo>
                    <a:lnTo>
                      <a:pt x="764" y="6793"/>
                    </a:lnTo>
                    <a:lnTo>
                      <a:pt x="1019" y="6708"/>
                    </a:lnTo>
                    <a:lnTo>
                      <a:pt x="1104" y="6580"/>
                    </a:lnTo>
                    <a:lnTo>
                      <a:pt x="2165" y="5731"/>
                    </a:lnTo>
                    <a:lnTo>
                      <a:pt x="4458" y="4033"/>
                    </a:lnTo>
                    <a:lnTo>
                      <a:pt x="5774" y="3396"/>
                    </a:lnTo>
                    <a:lnTo>
                      <a:pt x="5859" y="3354"/>
                    </a:lnTo>
                    <a:lnTo>
                      <a:pt x="5986" y="3269"/>
                    </a:lnTo>
                    <a:lnTo>
                      <a:pt x="5901" y="3142"/>
                    </a:lnTo>
                    <a:lnTo>
                      <a:pt x="5604" y="2547"/>
                    </a:lnTo>
                    <a:lnTo>
                      <a:pt x="5349" y="1231"/>
                    </a:lnTo>
                    <a:lnTo>
                      <a:pt x="5137" y="595"/>
                    </a:lnTo>
                    <a:lnTo>
                      <a:pt x="5010" y="297"/>
                    </a:lnTo>
                    <a:lnTo>
                      <a:pt x="454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53"/>
              <p:cNvSpPr/>
              <p:nvPr/>
            </p:nvSpPr>
            <p:spPr>
              <a:xfrm>
                <a:off x="1869875" y="4288175"/>
                <a:ext cx="106150" cy="139050"/>
              </a:xfrm>
              <a:custGeom>
                <a:rect b="b" l="l" r="r" t="t"/>
                <a:pathLst>
                  <a:path extrusionOk="0" h="5562" w="4246">
                    <a:moveTo>
                      <a:pt x="2081" y="0"/>
                    </a:moveTo>
                    <a:lnTo>
                      <a:pt x="1996" y="212"/>
                    </a:lnTo>
                    <a:lnTo>
                      <a:pt x="1911" y="722"/>
                    </a:lnTo>
                    <a:lnTo>
                      <a:pt x="1359" y="1316"/>
                    </a:lnTo>
                    <a:lnTo>
                      <a:pt x="934" y="1486"/>
                    </a:lnTo>
                    <a:lnTo>
                      <a:pt x="722" y="1613"/>
                    </a:lnTo>
                    <a:lnTo>
                      <a:pt x="680" y="1826"/>
                    </a:lnTo>
                    <a:lnTo>
                      <a:pt x="637" y="2505"/>
                    </a:lnTo>
                    <a:lnTo>
                      <a:pt x="255" y="3863"/>
                    </a:lnTo>
                    <a:lnTo>
                      <a:pt x="85" y="4585"/>
                    </a:lnTo>
                    <a:lnTo>
                      <a:pt x="0" y="5137"/>
                    </a:lnTo>
                    <a:lnTo>
                      <a:pt x="382" y="5562"/>
                    </a:lnTo>
                    <a:lnTo>
                      <a:pt x="934" y="5477"/>
                    </a:lnTo>
                    <a:lnTo>
                      <a:pt x="1486" y="5392"/>
                    </a:lnTo>
                    <a:lnTo>
                      <a:pt x="2632" y="5307"/>
                    </a:lnTo>
                    <a:lnTo>
                      <a:pt x="3184" y="5434"/>
                    </a:lnTo>
                    <a:lnTo>
                      <a:pt x="3439" y="5477"/>
                    </a:lnTo>
                    <a:lnTo>
                      <a:pt x="3906" y="5434"/>
                    </a:lnTo>
                    <a:lnTo>
                      <a:pt x="4161" y="5180"/>
                    </a:lnTo>
                    <a:lnTo>
                      <a:pt x="4246" y="4755"/>
                    </a:lnTo>
                    <a:lnTo>
                      <a:pt x="4203" y="4458"/>
                    </a:lnTo>
                    <a:lnTo>
                      <a:pt x="3949" y="3651"/>
                    </a:lnTo>
                    <a:lnTo>
                      <a:pt x="3906" y="2760"/>
                    </a:lnTo>
                    <a:lnTo>
                      <a:pt x="3949" y="2335"/>
                    </a:lnTo>
                    <a:lnTo>
                      <a:pt x="3736" y="1613"/>
                    </a:lnTo>
                    <a:lnTo>
                      <a:pt x="3099" y="679"/>
                    </a:lnTo>
                    <a:lnTo>
                      <a:pt x="2505" y="170"/>
                    </a:lnTo>
                    <a:lnTo>
                      <a:pt x="2378" y="43"/>
                    </a:lnTo>
                    <a:lnTo>
                      <a:pt x="208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53"/>
              <p:cNvSpPr/>
              <p:nvPr/>
            </p:nvSpPr>
            <p:spPr>
              <a:xfrm>
                <a:off x="1742500" y="3993125"/>
                <a:ext cx="52050" cy="56275"/>
              </a:xfrm>
              <a:custGeom>
                <a:rect b="b" l="l" r="r" t="t"/>
                <a:pathLst>
                  <a:path extrusionOk="0" h="2251" w="2082">
                    <a:moveTo>
                      <a:pt x="1147" y="0"/>
                    </a:moveTo>
                    <a:lnTo>
                      <a:pt x="765" y="43"/>
                    </a:lnTo>
                    <a:lnTo>
                      <a:pt x="86" y="764"/>
                    </a:lnTo>
                    <a:lnTo>
                      <a:pt x="1" y="1189"/>
                    </a:lnTo>
                    <a:lnTo>
                      <a:pt x="1" y="1401"/>
                    </a:lnTo>
                    <a:lnTo>
                      <a:pt x="256" y="1783"/>
                    </a:lnTo>
                    <a:lnTo>
                      <a:pt x="680" y="2080"/>
                    </a:lnTo>
                    <a:lnTo>
                      <a:pt x="1232" y="2250"/>
                    </a:lnTo>
                    <a:lnTo>
                      <a:pt x="1784" y="2250"/>
                    </a:lnTo>
                    <a:lnTo>
                      <a:pt x="1954" y="2038"/>
                    </a:lnTo>
                    <a:lnTo>
                      <a:pt x="1954" y="1571"/>
                    </a:lnTo>
                    <a:lnTo>
                      <a:pt x="2081" y="1316"/>
                    </a:lnTo>
                    <a:lnTo>
                      <a:pt x="2039" y="722"/>
                    </a:lnTo>
                    <a:lnTo>
                      <a:pt x="1572" y="43"/>
                    </a:lnTo>
                    <a:lnTo>
                      <a:pt x="114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53"/>
              <p:cNvSpPr/>
              <p:nvPr/>
            </p:nvSpPr>
            <p:spPr>
              <a:xfrm>
                <a:off x="1862450" y="4155500"/>
                <a:ext cx="50950" cy="58400"/>
              </a:xfrm>
              <a:custGeom>
                <a:rect b="b" l="l" r="r" t="t"/>
                <a:pathLst>
                  <a:path extrusionOk="0" h="2336" w="2038">
                    <a:moveTo>
                      <a:pt x="679" y="1"/>
                    </a:moveTo>
                    <a:lnTo>
                      <a:pt x="467" y="128"/>
                    </a:lnTo>
                    <a:lnTo>
                      <a:pt x="212" y="298"/>
                    </a:lnTo>
                    <a:lnTo>
                      <a:pt x="0" y="765"/>
                    </a:lnTo>
                    <a:lnTo>
                      <a:pt x="85" y="1062"/>
                    </a:lnTo>
                    <a:lnTo>
                      <a:pt x="297" y="1529"/>
                    </a:lnTo>
                    <a:lnTo>
                      <a:pt x="1062" y="2123"/>
                    </a:lnTo>
                    <a:lnTo>
                      <a:pt x="1529" y="2293"/>
                    </a:lnTo>
                    <a:lnTo>
                      <a:pt x="1783" y="2335"/>
                    </a:lnTo>
                    <a:lnTo>
                      <a:pt x="2038" y="2123"/>
                    </a:lnTo>
                    <a:lnTo>
                      <a:pt x="2038" y="1868"/>
                    </a:lnTo>
                    <a:lnTo>
                      <a:pt x="1996" y="1401"/>
                    </a:lnTo>
                    <a:lnTo>
                      <a:pt x="1444" y="680"/>
                    </a:lnTo>
                    <a:lnTo>
                      <a:pt x="1104" y="425"/>
                    </a:lnTo>
                    <a:lnTo>
                      <a:pt x="977" y="298"/>
                    </a:lnTo>
                    <a:lnTo>
                      <a:pt x="67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53"/>
              <p:cNvSpPr/>
              <p:nvPr/>
            </p:nvSpPr>
            <p:spPr>
              <a:xfrm>
                <a:off x="6014375" y="1937300"/>
                <a:ext cx="44600" cy="77500"/>
              </a:xfrm>
              <a:custGeom>
                <a:rect b="b" l="l" r="r" t="t"/>
                <a:pathLst>
                  <a:path extrusionOk="0" h="3100" w="1784">
                    <a:moveTo>
                      <a:pt x="552" y="1"/>
                    </a:moveTo>
                    <a:lnTo>
                      <a:pt x="213" y="86"/>
                    </a:lnTo>
                    <a:lnTo>
                      <a:pt x="43" y="171"/>
                    </a:lnTo>
                    <a:lnTo>
                      <a:pt x="1" y="383"/>
                    </a:lnTo>
                    <a:lnTo>
                      <a:pt x="213" y="765"/>
                    </a:lnTo>
                    <a:lnTo>
                      <a:pt x="255" y="1020"/>
                    </a:lnTo>
                    <a:lnTo>
                      <a:pt x="298" y="1190"/>
                    </a:lnTo>
                    <a:lnTo>
                      <a:pt x="298" y="1402"/>
                    </a:lnTo>
                    <a:lnTo>
                      <a:pt x="383" y="1784"/>
                    </a:lnTo>
                    <a:lnTo>
                      <a:pt x="680" y="2633"/>
                    </a:lnTo>
                    <a:lnTo>
                      <a:pt x="1019" y="3100"/>
                    </a:lnTo>
                    <a:lnTo>
                      <a:pt x="1019" y="2760"/>
                    </a:lnTo>
                    <a:lnTo>
                      <a:pt x="1062" y="2633"/>
                    </a:lnTo>
                    <a:lnTo>
                      <a:pt x="934" y="2124"/>
                    </a:lnTo>
                    <a:lnTo>
                      <a:pt x="934" y="1572"/>
                    </a:lnTo>
                    <a:lnTo>
                      <a:pt x="1317" y="1359"/>
                    </a:lnTo>
                    <a:lnTo>
                      <a:pt x="1614" y="1275"/>
                    </a:lnTo>
                    <a:lnTo>
                      <a:pt x="1741" y="1232"/>
                    </a:lnTo>
                    <a:lnTo>
                      <a:pt x="1784" y="1020"/>
                    </a:lnTo>
                    <a:lnTo>
                      <a:pt x="1741" y="935"/>
                    </a:lnTo>
                    <a:lnTo>
                      <a:pt x="1529" y="553"/>
                    </a:lnTo>
                    <a:lnTo>
                      <a:pt x="552"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53"/>
              <p:cNvSpPr/>
              <p:nvPr/>
            </p:nvSpPr>
            <p:spPr>
              <a:xfrm>
                <a:off x="1645925" y="3833925"/>
                <a:ext cx="39300" cy="49900"/>
              </a:xfrm>
              <a:custGeom>
                <a:rect b="b" l="l" r="r" t="t"/>
                <a:pathLst>
                  <a:path extrusionOk="0" h="1996" w="1572">
                    <a:moveTo>
                      <a:pt x="298" y="0"/>
                    </a:moveTo>
                    <a:lnTo>
                      <a:pt x="128" y="212"/>
                    </a:lnTo>
                    <a:lnTo>
                      <a:pt x="86" y="637"/>
                    </a:lnTo>
                    <a:lnTo>
                      <a:pt x="1" y="934"/>
                    </a:lnTo>
                    <a:lnTo>
                      <a:pt x="43" y="1274"/>
                    </a:lnTo>
                    <a:lnTo>
                      <a:pt x="128" y="1741"/>
                    </a:lnTo>
                    <a:lnTo>
                      <a:pt x="298" y="1953"/>
                    </a:lnTo>
                    <a:lnTo>
                      <a:pt x="510" y="1995"/>
                    </a:lnTo>
                    <a:lnTo>
                      <a:pt x="892" y="1953"/>
                    </a:lnTo>
                    <a:lnTo>
                      <a:pt x="1444" y="1486"/>
                    </a:lnTo>
                    <a:lnTo>
                      <a:pt x="1572" y="1146"/>
                    </a:lnTo>
                    <a:lnTo>
                      <a:pt x="1529" y="849"/>
                    </a:lnTo>
                    <a:lnTo>
                      <a:pt x="850" y="85"/>
                    </a:lnTo>
                    <a:lnTo>
                      <a:pt x="51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53"/>
              <p:cNvSpPr/>
              <p:nvPr/>
            </p:nvSpPr>
            <p:spPr>
              <a:xfrm>
                <a:off x="1821050" y="4086525"/>
                <a:ext cx="48850" cy="49900"/>
              </a:xfrm>
              <a:custGeom>
                <a:rect b="b" l="l" r="r" t="t"/>
                <a:pathLst>
                  <a:path extrusionOk="0" h="1996" w="1954">
                    <a:moveTo>
                      <a:pt x="340" y="0"/>
                    </a:moveTo>
                    <a:lnTo>
                      <a:pt x="170" y="43"/>
                    </a:lnTo>
                    <a:lnTo>
                      <a:pt x="1" y="255"/>
                    </a:lnTo>
                    <a:lnTo>
                      <a:pt x="43" y="509"/>
                    </a:lnTo>
                    <a:lnTo>
                      <a:pt x="213" y="892"/>
                    </a:lnTo>
                    <a:lnTo>
                      <a:pt x="765" y="1613"/>
                    </a:lnTo>
                    <a:lnTo>
                      <a:pt x="1104" y="1910"/>
                    </a:lnTo>
                    <a:lnTo>
                      <a:pt x="1232" y="1995"/>
                    </a:lnTo>
                    <a:lnTo>
                      <a:pt x="1444" y="1953"/>
                    </a:lnTo>
                    <a:lnTo>
                      <a:pt x="1571" y="1868"/>
                    </a:lnTo>
                    <a:lnTo>
                      <a:pt x="1826" y="1656"/>
                    </a:lnTo>
                    <a:lnTo>
                      <a:pt x="1953" y="1359"/>
                    </a:lnTo>
                    <a:lnTo>
                      <a:pt x="1741" y="1019"/>
                    </a:lnTo>
                    <a:lnTo>
                      <a:pt x="722" y="127"/>
                    </a:lnTo>
                    <a:lnTo>
                      <a:pt x="34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53"/>
              <p:cNvSpPr/>
              <p:nvPr/>
            </p:nvSpPr>
            <p:spPr>
              <a:xfrm>
                <a:off x="2990650" y="4411275"/>
                <a:ext cx="41400" cy="45675"/>
              </a:xfrm>
              <a:custGeom>
                <a:rect b="b" l="l" r="r" t="t"/>
                <a:pathLst>
                  <a:path extrusionOk="0" h="1827" w="1656">
                    <a:moveTo>
                      <a:pt x="255" y="1"/>
                    </a:moveTo>
                    <a:lnTo>
                      <a:pt x="127" y="128"/>
                    </a:lnTo>
                    <a:lnTo>
                      <a:pt x="0" y="256"/>
                    </a:lnTo>
                    <a:lnTo>
                      <a:pt x="85" y="425"/>
                    </a:lnTo>
                    <a:lnTo>
                      <a:pt x="212" y="553"/>
                    </a:lnTo>
                    <a:lnTo>
                      <a:pt x="382" y="722"/>
                    </a:lnTo>
                    <a:lnTo>
                      <a:pt x="637" y="1105"/>
                    </a:lnTo>
                    <a:lnTo>
                      <a:pt x="594" y="1359"/>
                    </a:lnTo>
                    <a:lnTo>
                      <a:pt x="594" y="1572"/>
                    </a:lnTo>
                    <a:lnTo>
                      <a:pt x="807" y="1614"/>
                    </a:lnTo>
                    <a:lnTo>
                      <a:pt x="1231" y="1699"/>
                    </a:lnTo>
                    <a:lnTo>
                      <a:pt x="1656" y="1826"/>
                    </a:lnTo>
                    <a:lnTo>
                      <a:pt x="1656" y="1826"/>
                    </a:lnTo>
                    <a:lnTo>
                      <a:pt x="1359" y="1444"/>
                    </a:lnTo>
                    <a:lnTo>
                      <a:pt x="934" y="553"/>
                    </a:lnTo>
                    <a:lnTo>
                      <a:pt x="594" y="256"/>
                    </a:lnTo>
                    <a:lnTo>
                      <a:pt x="467" y="128"/>
                    </a:lnTo>
                    <a:lnTo>
                      <a:pt x="25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53"/>
              <p:cNvSpPr/>
              <p:nvPr/>
            </p:nvSpPr>
            <p:spPr>
              <a:xfrm>
                <a:off x="5779825" y="2404300"/>
                <a:ext cx="36100" cy="41425"/>
              </a:xfrm>
              <a:custGeom>
                <a:rect b="b" l="l" r="r" t="t"/>
                <a:pathLst>
                  <a:path extrusionOk="0" h="1657" w="1444">
                    <a:moveTo>
                      <a:pt x="0" y="0"/>
                    </a:moveTo>
                    <a:lnTo>
                      <a:pt x="255" y="807"/>
                    </a:lnTo>
                    <a:lnTo>
                      <a:pt x="552" y="1444"/>
                    </a:lnTo>
                    <a:lnTo>
                      <a:pt x="722" y="1656"/>
                    </a:lnTo>
                    <a:lnTo>
                      <a:pt x="1062" y="1656"/>
                    </a:lnTo>
                    <a:lnTo>
                      <a:pt x="1231" y="1571"/>
                    </a:lnTo>
                    <a:lnTo>
                      <a:pt x="1444" y="1444"/>
                    </a:lnTo>
                    <a:lnTo>
                      <a:pt x="1444" y="1147"/>
                    </a:lnTo>
                    <a:lnTo>
                      <a:pt x="1316" y="977"/>
                    </a:lnTo>
                    <a:lnTo>
                      <a:pt x="1019" y="680"/>
                    </a:lnTo>
                    <a:lnTo>
                      <a:pt x="425" y="170"/>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53"/>
              <p:cNvSpPr/>
              <p:nvPr/>
            </p:nvSpPr>
            <p:spPr>
              <a:xfrm>
                <a:off x="2300775" y="4062100"/>
                <a:ext cx="47775" cy="37175"/>
              </a:xfrm>
              <a:custGeom>
                <a:rect b="b" l="l" r="r" t="t"/>
                <a:pathLst>
                  <a:path extrusionOk="0" h="1487" w="1911">
                    <a:moveTo>
                      <a:pt x="213" y="1"/>
                    </a:moveTo>
                    <a:lnTo>
                      <a:pt x="43" y="128"/>
                    </a:lnTo>
                    <a:lnTo>
                      <a:pt x="0" y="255"/>
                    </a:lnTo>
                    <a:lnTo>
                      <a:pt x="85" y="468"/>
                    </a:lnTo>
                    <a:lnTo>
                      <a:pt x="213" y="510"/>
                    </a:lnTo>
                    <a:lnTo>
                      <a:pt x="510" y="595"/>
                    </a:lnTo>
                    <a:lnTo>
                      <a:pt x="892" y="977"/>
                    </a:lnTo>
                    <a:lnTo>
                      <a:pt x="977" y="1317"/>
                    </a:lnTo>
                    <a:lnTo>
                      <a:pt x="1104" y="1486"/>
                    </a:lnTo>
                    <a:lnTo>
                      <a:pt x="1444" y="1486"/>
                    </a:lnTo>
                    <a:lnTo>
                      <a:pt x="1571" y="1402"/>
                    </a:lnTo>
                    <a:lnTo>
                      <a:pt x="1911" y="1402"/>
                    </a:lnTo>
                    <a:lnTo>
                      <a:pt x="1826" y="1317"/>
                    </a:lnTo>
                    <a:lnTo>
                      <a:pt x="1486" y="935"/>
                    </a:lnTo>
                    <a:lnTo>
                      <a:pt x="892" y="255"/>
                    </a:lnTo>
                    <a:lnTo>
                      <a:pt x="425" y="86"/>
                    </a:lnTo>
                    <a:lnTo>
                      <a:pt x="21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53"/>
              <p:cNvSpPr/>
              <p:nvPr/>
            </p:nvSpPr>
            <p:spPr>
              <a:xfrm>
                <a:off x="2935450" y="4374125"/>
                <a:ext cx="29750" cy="40375"/>
              </a:xfrm>
              <a:custGeom>
                <a:rect b="b" l="l" r="r" t="t"/>
                <a:pathLst>
                  <a:path extrusionOk="0" h="1615" w="1190">
                    <a:moveTo>
                      <a:pt x="595" y="1"/>
                    </a:moveTo>
                    <a:lnTo>
                      <a:pt x="255" y="43"/>
                    </a:lnTo>
                    <a:lnTo>
                      <a:pt x="85" y="171"/>
                    </a:lnTo>
                    <a:lnTo>
                      <a:pt x="0" y="383"/>
                    </a:lnTo>
                    <a:lnTo>
                      <a:pt x="43" y="510"/>
                    </a:lnTo>
                    <a:lnTo>
                      <a:pt x="298" y="510"/>
                    </a:lnTo>
                    <a:lnTo>
                      <a:pt x="595" y="765"/>
                    </a:lnTo>
                    <a:lnTo>
                      <a:pt x="892" y="1359"/>
                    </a:lnTo>
                    <a:lnTo>
                      <a:pt x="1189" y="1614"/>
                    </a:lnTo>
                    <a:lnTo>
                      <a:pt x="1189" y="1190"/>
                    </a:lnTo>
                    <a:lnTo>
                      <a:pt x="977" y="468"/>
                    </a:lnTo>
                    <a:lnTo>
                      <a:pt x="722" y="171"/>
                    </a:lnTo>
                    <a:lnTo>
                      <a:pt x="59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53"/>
              <p:cNvSpPr/>
              <p:nvPr/>
            </p:nvSpPr>
            <p:spPr>
              <a:xfrm>
                <a:off x="2327300" y="4216000"/>
                <a:ext cx="30800" cy="20175"/>
              </a:xfrm>
              <a:custGeom>
                <a:rect b="b" l="l" r="r" t="t"/>
                <a:pathLst>
                  <a:path extrusionOk="0" h="807" w="1232">
                    <a:moveTo>
                      <a:pt x="43" y="0"/>
                    </a:moveTo>
                    <a:lnTo>
                      <a:pt x="1" y="255"/>
                    </a:lnTo>
                    <a:lnTo>
                      <a:pt x="43" y="467"/>
                    </a:lnTo>
                    <a:lnTo>
                      <a:pt x="383" y="765"/>
                    </a:lnTo>
                    <a:lnTo>
                      <a:pt x="638" y="807"/>
                    </a:lnTo>
                    <a:lnTo>
                      <a:pt x="850" y="807"/>
                    </a:lnTo>
                    <a:lnTo>
                      <a:pt x="1189" y="637"/>
                    </a:lnTo>
                    <a:lnTo>
                      <a:pt x="1232" y="467"/>
                    </a:lnTo>
                    <a:lnTo>
                      <a:pt x="1147" y="213"/>
                    </a:lnTo>
                    <a:lnTo>
                      <a:pt x="722" y="0"/>
                    </a:lnTo>
                    <a:lnTo>
                      <a:pt x="383" y="43"/>
                    </a:lnTo>
                    <a:lnTo>
                      <a:pt x="29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53"/>
              <p:cNvSpPr/>
              <p:nvPr/>
            </p:nvSpPr>
            <p:spPr>
              <a:xfrm>
                <a:off x="2918475" y="4343350"/>
                <a:ext cx="36100" cy="27625"/>
              </a:xfrm>
              <a:custGeom>
                <a:rect b="b" l="l" r="r" t="t"/>
                <a:pathLst>
                  <a:path extrusionOk="0" h="1105" w="1444">
                    <a:moveTo>
                      <a:pt x="297" y="1"/>
                    </a:moveTo>
                    <a:lnTo>
                      <a:pt x="128" y="128"/>
                    </a:lnTo>
                    <a:lnTo>
                      <a:pt x="0" y="298"/>
                    </a:lnTo>
                    <a:lnTo>
                      <a:pt x="128" y="638"/>
                    </a:lnTo>
                    <a:lnTo>
                      <a:pt x="213" y="765"/>
                    </a:lnTo>
                    <a:lnTo>
                      <a:pt x="467" y="977"/>
                    </a:lnTo>
                    <a:lnTo>
                      <a:pt x="1104" y="935"/>
                    </a:lnTo>
                    <a:lnTo>
                      <a:pt x="1444" y="1105"/>
                    </a:lnTo>
                    <a:lnTo>
                      <a:pt x="1316" y="765"/>
                    </a:lnTo>
                    <a:lnTo>
                      <a:pt x="849" y="425"/>
                    </a:lnTo>
                    <a:lnTo>
                      <a:pt x="722" y="255"/>
                    </a:lnTo>
                    <a:lnTo>
                      <a:pt x="595" y="86"/>
                    </a:lnTo>
                    <a:lnTo>
                      <a:pt x="29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53"/>
              <p:cNvSpPr/>
              <p:nvPr/>
            </p:nvSpPr>
            <p:spPr>
              <a:xfrm>
                <a:off x="5756475" y="2342750"/>
                <a:ext cx="20175" cy="38225"/>
              </a:xfrm>
              <a:custGeom>
                <a:rect b="b" l="l" r="r" t="t"/>
                <a:pathLst>
                  <a:path extrusionOk="0" h="1529" w="807">
                    <a:moveTo>
                      <a:pt x="0" y="0"/>
                    </a:moveTo>
                    <a:lnTo>
                      <a:pt x="85" y="722"/>
                    </a:lnTo>
                    <a:lnTo>
                      <a:pt x="340" y="1189"/>
                    </a:lnTo>
                    <a:lnTo>
                      <a:pt x="382" y="1316"/>
                    </a:lnTo>
                    <a:lnTo>
                      <a:pt x="467" y="1528"/>
                    </a:lnTo>
                    <a:lnTo>
                      <a:pt x="637" y="1486"/>
                    </a:lnTo>
                    <a:lnTo>
                      <a:pt x="722" y="1359"/>
                    </a:lnTo>
                    <a:lnTo>
                      <a:pt x="807" y="1146"/>
                    </a:lnTo>
                    <a:lnTo>
                      <a:pt x="722" y="977"/>
                    </a:lnTo>
                    <a:lnTo>
                      <a:pt x="382" y="552"/>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53"/>
              <p:cNvSpPr/>
              <p:nvPr/>
            </p:nvSpPr>
            <p:spPr>
              <a:xfrm>
                <a:off x="2953500" y="4344425"/>
                <a:ext cx="18050" cy="37175"/>
              </a:xfrm>
              <a:custGeom>
                <a:rect b="b" l="l" r="r" t="t"/>
                <a:pathLst>
                  <a:path extrusionOk="0" h="1487" w="722">
                    <a:moveTo>
                      <a:pt x="170" y="0"/>
                    </a:moveTo>
                    <a:lnTo>
                      <a:pt x="0" y="170"/>
                    </a:lnTo>
                    <a:lnTo>
                      <a:pt x="128" y="382"/>
                    </a:lnTo>
                    <a:lnTo>
                      <a:pt x="382" y="807"/>
                    </a:lnTo>
                    <a:lnTo>
                      <a:pt x="595" y="1486"/>
                    </a:lnTo>
                    <a:lnTo>
                      <a:pt x="722" y="1019"/>
                    </a:lnTo>
                    <a:lnTo>
                      <a:pt x="552" y="425"/>
                    </a:lnTo>
                    <a:lnTo>
                      <a:pt x="425" y="170"/>
                    </a:lnTo>
                    <a:lnTo>
                      <a:pt x="34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53"/>
              <p:cNvSpPr/>
              <p:nvPr/>
            </p:nvSpPr>
            <p:spPr>
              <a:xfrm>
                <a:off x="1580125" y="3834975"/>
                <a:ext cx="21250" cy="15950"/>
              </a:xfrm>
              <a:custGeom>
                <a:rect b="b" l="l" r="r" t="t"/>
                <a:pathLst>
                  <a:path extrusionOk="0" h="638" w="850">
                    <a:moveTo>
                      <a:pt x="595" y="1"/>
                    </a:moveTo>
                    <a:lnTo>
                      <a:pt x="425" y="43"/>
                    </a:lnTo>
                    <a:lnTo>
                      <a:pt x="298" y="85"/>
                    </a:lnTo>
                    <a:lnTo>
                      <a:pt x="43" y="255"/>
                    </a:lnTo>
                    <a:lnTo>
                      <a:pt x="1" y="425"/>
                    </a:lnTo>
                    <a:lnTo>
                      <a:pt x="86" y="552"/>
                    </a:lnTo>
                    <a:lnTo>
                      <a:pt x="340" y="637"/>
                    </a:lnTo>
                    <a:lnTo>
                      <a:pt x="468" y="637"/>
                    </a:lnTo>
                    <a:lnTo>
                      <a:pt x="637" y="595"/>
                    </a:lnTo>
                    <a:lnTo>
                      <a:pt x="850" y="425"/>
                    </a:lnTo>
                    <a:lnTo>
                      <a:pt x="850" y="255"/>
                    </a:lnTo>
                    <a:lnTo>
                      <a:pt x="807" y="128"/>
                    </a:lnTo>
                    <a:lnTo>
                      <a:pt x="59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53"/>
              <p:cNvSpPr/>
              <p:nvPr/>
            </p:nvSpPr>
            <p:spPr>
              <a:xfrm>
                <a:off x="5456125" y="2413850"/>
                <a:ext cx="24425" cy="22300"/>
              </a:xfrm>
              <a:custGeom>
                <a:rect b="b" l="l" r="r" t="t"/>
                <a:pathLst>
                  <a:path extrusionOk="0" h="892" w="977">
                    <a:moveTo>
                      <a:pt x="976" y="0"/>
                    </a:moveTo>
                    <a:lnTo>
                      <a:pt x="552" y="170"/>
                    </a:lnTo>
                    <a:lnTo>
                      <a:pt x="255" y="255"/>
                    </a:lnTo>
                    <a:lnTo>
                      <a:pt x="85" y="340"/>
                    </a:lnTo>
                    <a:lnTo>
                      <a:pt x="0" y="637"/>
                    </a:lnTo>
                    <a:lnTo>
                      <a:pt x="85" y="722"/>
                    </a:lnTo>
                    <a:lnTo>
                      <a:pt x="212" y="892"/>
                    </a:lnTo>
                    <a:lnTo>
                      <a:pt x="382" y="722"/>
                    </a:lnTo>
                    <a:lnTo>
                      <a:pt x="467" y="637"/>
                    </a:lnTo>
                    <a:lnTo>
                      <a:pt x="764" y="383"/>
                    </a:lnTo>
                    <a:lnTo>
                      <a:pt x="97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53"/>
              <p:cNvSpPr/>
              <p:nvPr/>
            </p:nvSpPr>
            <p:spPr>
              <a:xfrm>
                <a:off x="2981075" y="4381575"/>
                <a:ext cx="18075" cy="18050"/>
              </a:xfrm>
              <a:custGeom>
                <a:rect b="b" l="l" r="r" t="t"/>
                <a:pathLst>
                  <a:path extrusionOk="0" h="722" w="723">
                    <a:moveTo>
                      <a:pt x="553" y="0"/>
                    </a:moveTo>
                    <a:lnTo>
                      <a:pt x="383" y="85"/>
                    </a:lnTo>
                    <a:lnTo>
                      <a:pt x="43" y="85"/>
                    </a:lnTo>
                    <a:lnTo>
                      <a:pt x="1" y="255"/>
                    </a:lnTo>
                    <a:lnTo>
                      <a:pt x="43" y="382"/>
                    </a:lnTo>
                    <a:lnTo>
                      <a:pt x="213" y="679"/>
                    </a:lnTo>
                    <a:lnTo>
                      <a:pt x="383" y="722"/>
                    </a:lnTo>
                    <a:lnTo>
                      <a:pt x="553" y="722"/>
                    </a:lnTo>
                    <a:lnTo>
                      <a:pt x="638" y="510"/>
                    </a:lnTo>
                    <a:lnTo>
                      <a:pt x="638" y="382"/>
                    </a:lnTo>
                    <a:lnTo>
                      <a:pt x="723" y="170"/>
                    </a:lnTo>
                    <a:lnTo>
                      <a:pt x="72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53"/>
              <p:cNvSpPr/>
              <p:nvPr/>
            </p:nvSpPr>
            <p:spPr>
              <a:xfrm>
                <a:off x="3880025" y="4312575"/>
                <a:ext cx="4275" cy="4275"/>
              </a:xfrm>
              <a:custGeom>
                <a:rect b="b" l="l" r="r" t="t"/>
                <a:pathLst>
                  <a:path extrusionOk="0" h="171" w="171">
                    <a:moveTo>
                      <a:pt x="43" y="1"/>
                    </a:moveTo>
                    <a:lnTo>
                      <a:pt x="1" y="86"/>
                    </a:lnTo>
                    <a:lnTo>
                      <a:pt x="43" y="128"/>
                    </a:lnTo>
                    <a:lnTo>
                      <a:pt x="86" y="170"/>
                    </a:lnTo>
                    <a:lnTo>
                      <a:pt x="171" y="86"/>
                    </a:lnTo>
                    <a:lnTo>
                      <a:pt x="8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471" name="Google Shape;471;p53"/>
          <p:cNvSpPr/>
          <p:nvPr/>
        </p:nvSpPr>
        <p:spPr>
          <a:xfrm>
            <a:off x="5527948" y="4400750"/>
            <a:ext cx="232253" cy="348956"/>
          </a:xfrm>
          <a:custGeom>
            <a:rect b="b" l="l" r="r" t="t"/>
            <a:pathLst>
              <a:path extrusionOk="0" h="209583" w="139701">
                <a:moveTo>
                  <a:pt x="69850" y="34941"/>
                </a:moveTo>
                <a:lnTo>
                  <a:pt x="71651" y="34974"/>
                </a:lnTo>
                <a:lnTo>
                  <a:pt x="75155" y="35334"/>
                </a:lnTo>
                <a:lnTo>
                  <a:pt x="78561" y="36022"/>
                </a:lnTo>
                <a:lnTo>
                  <a:pt x="81869" y="37037"/>
                </a:lnTo>
                <a:lnTo>
                  <a:pt x="84980" y="38380"/>
                </a:lnTo>
                <a:lnTo>
                  <a:pt x="87960" y="39984"/>
                </a:lnTo>
                <a:lnTo>
                  <a:pt x="90743" y="41884"/>
                </a:lnTo>
                <a:lnTo>
                  <a:pt x="93330" y="44012"/>
                </a:lnTo>
                <a:lnTo>
                  <a:pt x="95721" y="46370"/>
                </a:lnTo>
                <a:lnTo>
                  <a:pt x="97849" y="48957"/>
                </a:lnTo>
                <a:lnTo>
                  <a:pt x="99716" y="51741"/>
                </a:lnTo>
                <a:lnTo>
                  <a:pt x="101353" y="54721"/>
                </a:lnTo>
                <a:lnTo>
                  <a:pt x="102663" y="57864"/>
                </a:lnTo>
                <a:lnTo>
                  <a:pt x="103678" y="61139"/>
                </a:lnTo>
                <a:lnTo>
                  <a:pt x="104399" y="64545"/>
                </a:lnTo>
                <a:lnTo>
                  <a:pt x="104759" y="68049"/>
                </a:lnTo>
                <a:lnTo>
                  <a:pt x="104792" y="69850"/>
                </a:lnTo>
                <a:lnTo>
                  <a:pt x="104759" y="71651"/>
                </a:lnTo>
                <a:lnTo>
                  <a:pt x="104399" y="75188"/>
                </a:lnTo>
                <a:lnTo>
                  <a:pt x="103678" y="78594"/>
                </a:lnTo>
                <a:lnTo>
                  <a:pt x="102663" y="81868"/>
                </a:lnTo>
                <a:lnTo>
                  <a:pt x="101353" y="85012"/>
                </a:lnTo>
                <a:lnTo>
                  <a:pt x="99716" y="87959"/>
                </a:lnTo>
                <a:lnTo>
                  <a:pt x="97849" y="90743"/>
                </a:lnTo>
                <a:lnTo>
                  <a:pt x="95721" y="93330"/>
                </a:lnTo>
                <a:lnTo>
                  <a:pt x="93330" y="95720"/>
                </a:lnTo>
                <a:lnTo>
                  <a:pt x="90743" y="97849"/>
                </a:lnTo>
                <a:lnTo>
                  <a:pt x="87960" y="99748"/>
                </a:lnTo>
                <a:lnTo>
                  <a:pt x="84980" y="101353"/>
                </a:lnTo>
                <a:lnTo>
                  <a:pt x="81869" y="102696"/>
                </a:lnTo>
                <a:lnTo>
                  <a:pt x="78561" y="103711"/>
                </a:lnTo>
                <a:lnTo>
                  <a:pt x="75155" y="104398"/>
                </a:lnTo>
                <a:lnTo>
                  <a:pt x="71651" y="104759"/>
                </a:lnTo>
                <a:lnTo>
                  <a:pt x="69850" y="104791"/>
                </a:lnTo>
                <a:lnTo>
                  <a:pt x="68049" y="104759"/>
                </a:lnTo>
                <a:lnTo>
                  <a:pt x="64545" y="104398"/>
                </a:lnTo>
                <a:lnTo>
                  <a:pt x="61140" y="103711"/>
                </a:lnTo>
                <a:lnTo>
                  <a:pt x="57832" y="102696"/>
                </a:lnTo>
                <a:lnTo>
                  <a:pt x="54721" y="101353"/>
                </a:lnTo>
                <a:lnTo>
                  <a:pt x="51741" y="99748"/>
                </a:lnTo>
                <a:lnTo>
                  <a:pt x="48958" y="97849"/>
                </a:lnTo>
                <a:lnTo>
                  <a:pt x="46371" y="95720"/>
                </a:lnTo>
                <a:lnTo>
                  <a:pt x="43980" y="93330"/>
                </a:lnTo>
                <a:lnTo>
                  <a:pt x="41851" y="90743"/>
                </a:lnTo>
                <a:lnTo>
                  <a:pt x="39985" y="87959"/>
                </a:lnTo>
                <a:lnTo>
                  <a:pt x="38347" y="85012"/>
                </a:lnTo>
                <a:lnTo>
                  <a:pt x="37038" y="81868"/>
                </a:lnTo>
                <a:lnTo>
                  <a:pt x="36022" y="78594"/>
                </a:lnTo>
                <a:lnTo>
                  <a:pt x="35302" y="75188"/>
                </a:lnTo>
                <a:lnTo>
                  <a:pt x="34942" y="71651"/>
                </a:lnTo>
                <a:lnTo>
                  <a:pt x="34909" y="69850"/>
                </a:lnTo>
                <a:lnTo>
                  <a:pt x="34942" y="68049"/>
                </a:lnTo>
                <a:lnTo>
                  <a:pt x="35302" y="64545"/>
                </a:lnTo>
                <a:lnTo>
                  <a:pt x="36022" y="61139"/>
                </a:lnTo>
                <a:lnTo>
                  <a:pt x="37038" y="57864"/>
                </a:lnTo>
                <a:lnTo>
                  <a:pt x="38347" y="54721"/>
                </a:lnTo>
                <a:lnTo>
                  <a:pt x="39985" y="51741"/>
                </a:lnTo>
                <a:lnTo>
                  <a:pt x="41851" y="48957"/>
                </a:lnTo>
                <a:lnTo>
                  <a:pt x="43980" y="46370"/>
                </a:lnTo>
                <a:lnTo>
                  <a:pt x="46371" y="44012"/>
                </a:lnTo>
                <a:lnTo>
                  <a:pt x="48958" y="41884"/>
                </a:lnTo>
                <a:lnTo>
                  <a:pt x="51741" y="39984"/>
                </a:lnTo>
                <a:lnTo>
                  <a:pt x="54721" y="38380"/>
                </a:lnTo>
                <a:lnTo>
                  <a:pt x="57832" y="37037"/>
                </a:lnTo>
                <a:lnTo>
                  <a:pt x="61140" y="36022"/>
                </a:lnTo>
                <a:lnTo>
                  <a:pt x="64545" y="35334"/>
                </a:lnTo>
                <a:lnTo>
                  <a:pt x="68049" y="34974"/>
                </a:lnTo>
                <a:lnTo>
                  <a:pt x="69850" y="34941"/>
                </a:lnTo>
                <a:close/>
                <a:moveTo>
                  <a:pt x="68049" y="0"/>
                </a:moveTo>
                <a:lnTo>
                  <a:pt x="64480" y="196"/>
                </a:lnTo>
                <a:lnTo>
                  <a:pt x="60976" y="557"/>
                </a:lnTo>
                <a:lnTo>
                  <a:pt x="57505" y="1081"/>
                </a:lnTo>
                <a:lnTo>
                  <a:pt x="54099" y="1801"/>
                </a:lnTo>
                <a:lnTo>
                  <a:pt x="50759" y="2653"/>
                </a:lnTo>
                <a:lnTo>
                  <a:pt x="47451" y="3668"/>
                </a:lnTo>
                <a:lnTo>
                  <a:pt x="44242" y="4847"/>
                </a:lnTo>
                <a:lnTo>
                  <a:pt x="41131" y="6189"/>
                </a:lnTo>
                <a:lnTo>
                  <a:pt x="38085" y="7663"/>
                </a:lnTo>
                <a:lnTo>
                  <a:pt x="35105" y="9267"/>
                </a:lnTo>
                <a:lnTo>
                  <a:pt x="32224" y="11003"/>
                </a:lnTo>
                <a:lnTo>
                  <a:pt x="29440" y="12902"/>
                </a:lnTo>
                <a:lnTo>
                  <a:pt x="26755" y="14900"/>
                </a:lnTo>
                <a:lnTo>
                  <a:pt x="24168" y="17061"/>
                </a:lnTo>
                <a:lnTo>
                  <a:pt x="21679" y="19321"/>
                </a:lnTo>
                <a:lnTo>
                  <a:pt x="19289" y="21679"/>
                </a:lnTo>
                <a:lnTo>
                  <a:pt x="17029" y="24168"/>
                </a:lnTo>
                <a:lnTo>
                  <a:pt x="14900" y="26755"/>
                </a:lnTo>
                <a:lnTo>
                  <a:pt x="12903" y="29440"/>
                </a:lnTo>
                <a:lnTo>
                  <a:pt x="11003" y="32223"/>
                </a:lnTo>
                <a:lnTo>
                  <a:pt x="9268" y="35105"/>
                </a:lnTo>
                <a:lnTo>
                  <a:pt x="7630" y="38085"/>
                </a:lnTo>
                <a:lnTo>
                  <a:pt x="6157" y="41131"/>
                </a:lnTo>
                <a:lnTo>
                  <a:pt x="4847" y="44274"/>
                </a:lnTo>
                <a:lnTo>
                  <a:pt x="3668" y="47484"/>
                </a:lnTo>
                <a:lnTo>
                  <a:pt x="2653" y="50758"/>
                </a:lnTo>
                <a:lnTo>
                  <a:pt x="1769" y="54099"/>
                </a:lnTo>
                <a:lnTo>
                  <a:pt x="1081" y="57504"/>
                </a:lnTo>
                <a:lnTo>
                  <a:pt x="557" y="60975"/>
                </a:lnTo>
                <a:lnTo>
                  <a:pt x="197" y="64479"/>
                </a:lnTo>
                <a:lnTo>
                  <a:pt x="0" y="68049"/>
                </a:lnTo>
                <a:lnTo>
                  <a:pt x="0" y="69850"/>
                </a:lnTo>
                <a:lnTo>
                  <a:pt x="0" y="72044"/>
                </a:lnTo>
                <a:lnTo>
                  <a:pt x="295" y="76334"/>
                </a:lnTo>
                <a:lnTo>
                  <a:pt x="819" y="80624"/>
                </a:lnTo>
                <a:lnTo>
                  <a:pt x="1605" y="84881"/>
                </a:lnTo>
                <a:lnTo>
                  <a:pt x="2686" y="89073"/>
                </a:lnTo>
                <a:lnTo>
                  <a:pt x="3996" y="93199"/>
                </a:lnTo>
                <a:lnTo>
                  <a:pt x="5567" y="97227"/>
                </a:lnTo>
                <a:lnTo>
                  <a:pt x="7369" y="101156"/>
                </a:lnTo>
                <a:lnTo>
                  <a:pt x="8384" y="103056"/>
                </a:lnTo>
                <a:lnTo>
                  <a:pt x="66019" y="207323"/>
                </a:lnTo>
                <a:lnTo>
                  <a:pt x="66346" y="207847"/>
                </a:lnTo>
                <a:lnTo>
                  <a:pt x="67165" y="208666"/>
                </a:lnTo>
                <a:lnTo>
                  <a:pt x="68148" y="209255"/>
                </a:lnTo>
                <a:lnTo>
                  <a:pt x="69261" y="209550"/>
                </a:lnTo>
                <a:lnTo>
                  <a:pt x="69850" y="209583"/>
                </a:lnTo>
                <a:lnTo>
                  <a:pt x="70440" y="209550"/>
                </a:lnTo>
                <a:lnTo>
                  <a:pt x="71553" y="209255"/>
                </a:lnTo>
                <a:lnTo>
                  <a:pt x="72536" y="208666"/>
                </a:lnTo>
                <a:lnTo>
                  <a:pt x="73354" y="207847"/>
                </a:lnTo>
                <a:lnTo>
                  <a:pt x="73682" y="207323"/>
                </a:lnTo>
                <a:lnTo>
                  <a:pt x="131350" y="103023"/>
                </a:lnTo>
                <a:lnTo>
                  <a:pt x="132365" y="101124"/>
                </a:lnTo>
                <a:lnTo>
                  <a:pt x="134166" y="97194"/>
                </a:lnTo>
                <a:lnTo>
                  <a:pt x="135738" y="93166"/>
                </a:lnTo>
                <a:lnTo>
                  <a:pt x="137048" y="89073"/>
                </a:lnTo>
                <a:lnTo>
                  <a:pt x="138096" y="84881"/>
                </a:lnTo>
                <a:lnTo>
                  <a:pt x="138882" y="80624"/>
                </a:lnTo>
                <a:lnTo>
                  <a:pt x="139406" y="76334"/>
                </a:lnTo>
                <a:lnTo>
                  <a:pt x="139700" y="72044"/>
                </a:lnTo>
                <a:lnTo>
                  <a:pt x="139700" y="69850"/>
                </a:lnTo>
                <a:lnTo>
                  <a:pt x="139700" y="68049"/>
                </a:lnTo>
                <a:lnTo>
                  <a:pt x="139504" y="64479"/>
                </a:lnTo>
                <a:lnTo>
                  <a:pt x="139144" y="60975"/>
                </a:lnTo>
                <a:lnTo>
                  <a:pt x="138620" y="57504"/>
                </a:lnTo>
                <a:lnTo>
                  <a:pt x="137932" y="54099"/>
                </a:lnTo>
                <a:lnTo>
                  <a:pt x="137048" y="50758"/>
                </a:lnTo>
                <a:lnTo>
                  <a:pt x="136033" y="47484"/>
                </a:lnTo>
                <a:lnTo>
                  <a:pt x="134854" y="44274"/>
                </a:lnTo>
                <a:lnTo>
                  <a:pt x="133544" y="41131"/>
                </a:lnTo>
                <a:lnTo>
                  <a:pt x="132070" y="38085"/>
                </a:lnTo>
                <a:lnTo>
                  <a:pt x="130433" y="35105"/>
                </a:lnTo>
                <a:lnTo>
                  <a:pt x="128697" y="32223"/>
                </a:lnTo>
                <a:lnTo>
                  <a:pt x="126798" y="29440"/>
                </a:lnTo>
                <a:lnTo>
                  <a:pt x="124800" y="26755"/>
                </a:lnTo>
                <a:lnTo>
                  <a:pt x="122672" y="24168"/>
                </a:lnTo>
                <a:lnTo>
                  <a:pt x="120412" y="21679"/>
                </a:lnTo>
                <a:lnTo>
                  <a:pt x="118022" y="19321"/>
                </a:lnTo>
                <a:lnTo>
                  <a:pt x="115533" y="17061"/>
                </a:lnTo>
                <a:lnTo>
                  <a:pt x="112946" y="14900"/>
                </a:lnTo>
                <a:lnTo>
                  <a:pt x="110261" y="12902"/>
                </a:lnTo>
                <a:lnTo>
                  <a:pt x="107477" y="11003"/>
                </a:lnTo>
                <a:lnTo>
                  <a:pt x="104595" y="9267"/>
                </a:lnTo>
                <a:lnTo>
                  <a:pt x="101615" y="7663"/>
                </a:lnTo>
                <a:lnTo>
                  <a:pt x="98570" y="6189"/>
                </a:lnTo>
                <a:lnTo>
                  <a:pt x="95459" y="4847"/>
                </a:lnTo>
                <a:lnTo>
                  <a:pt x="92250" y="3668"/>
                </a:lnTo>
                <a:lnTo>
                  <a:pt x="88942" y="2653"/>
                </a:lnTo>
                <a:lnTo>
                  <a:pt x="85602" y="1801"/>
                </a:lnTo>
                <a:lnTo>
                  <a:pt x="82196" y="1081"/>
                </a:lnTo>
                <a:lnTo>
                  <a:pt x="78725" y="557"/>
                </a:lnTo>
                <a:lnTo>
                  <a:pt x="75221" y="196"/>
                </a:lnTo>
                <a:lnTo>
                  <a:pt x="7165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2" name="Google Shape;472;p53"/>
          <p:cNvGrpSpPr/>
          <p:nvPr/>
        </p:nvGrpSpPr>
        <p:grpSpPr>
          <a:xfrm>
            <a:off x="3761992" y="4432102"/>
            <a:ext cx="427745" cy="285999"/>
            <a:chOff x="1324575" y="1338850"/>
            <a:chExt cx="4973775" cy="3325575"/>
          </a:xfrm>
        </p:grpSpPr>
        <p:sp>
          <p:nvSpPr>
            <p:cNvPr id="473" name="Google Shape;473;p53"/>
            <p:cNvSpPr/>
            <p:nvPr/>
          </p:nvSpPr>
          <p:spPr>
            <a:xfrm>
              <a:off x="2617500" y="3158875"/>
              <a:ext cx="2323850" cy="1505550"/>
            </a:xfrm>
            <a:custGeom>
              <a:rect b="b" l="l" r="r" t="t"/>
              <a:pathLst>
                <a:path extrusionOk="0" h="60222" w="92954">
                  <a:moveTo>
                    <a:pt x="31917" y="1"/>
                  </a:moveTo>
                  <a:lnTo>
                    <a:pt x="30985" y="117"/>
                  </a:lnTo>
                  <a:lnTo>
                    <a:pt x="23763" y="1865"/>
                  </a:lnTo>
                  <a:lnTo>
                    <a:pt x="16425" y="4194"/>
                  </a:lnTo>
                  <a:lnTo>
                    <a:pt x="13396" y="5359"/>
                  </a:lnTo>
                  <a:lnTo>
                    <a:pt x="8388" y="8737"/>
                  </a:lnTo>
                  <a:lnTo>
                    <a:pt x="4660" y="13280"/>
                  </a:lnTo>
                  <a:lnTo>
                    <a:pt x="2331" y="18871"/>
                  </a:lnTo>
                  <a:lnTo>
                    <a:pt x="1748" y="22132"/>
                  </a:lnTo>
                  <a:lnTo>
                    <a:pt x="700" y="32616"/>
                  </a:lnTo>
                  <a:lnTo>
                    <a:pt x="1" y="43332"/>
                  </a:lnTo>
                  <a:lnTo>
                    <a:pt x="1" y="45312"/>
                  </a:lnTo>
                  <a:lnTo>
                    <a:pt x="1399" y="48341"/>
                  </a:lnTo>
                  <a:lnTo>
                    <a:pt x="2796" y="49622"/>
                  </a:lnTo>
                  <a:lnTo>
                    <a:pt x="5592" y="51835"/>
                  </a:lnTo>
                  <a:lnTo>
                    <a:pt x="11882" y="55213"/>
                  </a:lnTo>
                  <a:lnTo>
                    <a:pt x="15260" y="56261"/>
                  </a:lnTo>
                  <a:lnTo>
                    <a:pt x="19104" y="57310"/>
                  </a:lnTo>
                  <a:lnTo>
                    <a:pt x="26908" y="58824"/>
                  </a:lnTo>
                  <a:lnTo>
                    <a:pt x="39838" y="59989"/>
                  </a:lnTo>
                  <a:lnTo>
                    <a:pt x="49971" y="60222"/>
                  </a:lnTo>
                  <a:lnTo>
                    <a:pt x="58707" y="59406"/>
                  </a:lnTo>
                  <a:lnTo>
                    <a:pt x="70938" y="57776"/>
                  </a:lnTo>
                  <a:lnTo>
                    <a:pt x="73501" y="57310"/>
                  </a:lnTo>
                  <a:lnTo>
                    <a:pt x="78509" y="56028"/>
                  </a:lnTo>
                  <a:lnTo>
                    <a:pt x="83285" y="54048"/>
                  </a:lnTo>
                  <a:lnTo>
                    <a:pt x="87711" y="51369"/>
                  </a:lnTo>
                  <a:lnTo>
                    <a:pt x="89808" y="49738"/>
                  </a:lnTo>
                  <a:lnTo>
                    <a:pt x="91322" y="48341"/>
                  </a:lnTo>
                  <a:lnTo>
                    <a:pt x="92604" y="46011"/>
                  </a:lnTo>
                  <a:lnTo>
                    <a:pt x="92953" y="44147"/>
                  </a:lnTo>
                  <a:lnTo>
                    <a:pt x="92953" y="43099"/>
                  </a:lnTo>
                  <a:lnTo>
                    <a:pt x="92371" y="33431"/>
                  </a:lnTo>
                  <a:lnTo>
                    <a:pt x="91555" y="23880"/>
                  </a:lnTo>
                  <a:lnTo>
                    <a:pt x="91089" y="20152"/>
                  </a:lnTo>
                  <a:lnTo>
                    <a:pt x="88643" y="13862"/>
                  </a:lnTo>
                  <a:lnTo>
                    <a:pt x="84566" y="8737"/>
                  </a:lnTo>
                  <a:lnTo>
                    <a:pt x="78975" y="5010"/>
                  </a:lnTo>
                  <a:lnTo>
                    <a:pt x="75481" y="3728"/>
                  </a:lnTo>
                  <a:lnTo>
                    <a:pt x="69657" y="1981"/>
                  </a:lnTo>
                  <a:lnTo>
                    <a:pt x="63600" y="350"/>
                  </a:lnTo>
                  <a:lnTo>
                    <a:pt x="62085" y="1"/>
                  </a:lnTo>
                  <a:lnTo>
                    <a:pt x="59057" y="583"/>
                  </a:lnTo>
                  <a:lnTo>
                    <a:pt x="57659" y="1399"/>
                  </a:lnTo>
                  <a:lnTo>
                    <a:pt x="54980" y="2913"/>
                  </a:lnTo>
                  <a:lnTo>
                    <a:pt x="52185" y="4078"/>
                  </a:lnTo>
                  <a:lnTo>
                    <a:pt x="49855" y="4777"/>
                  </a:lnTo>
                  <a:lnTo>
                    <a:pt x="45429" y="5010"/>
                  </a:lnTo>
                  <a:lnTo>
                    <a:pt x="41119" y="4194"/>
                  </a:lnTo>
                  <a:lnTo>
                    <a:pt x="36925" y="2447"/>
                  </a:lnTo>
                  <a:lnTo>
                    <a:pt x="34945" y="1282"/>
                  </a:lnTo>
                  <a:lnTo>
                    <a:pt x="34013" y="700"/>
                  </a:lnTo>
                  <a:lnTo>
                    <a:pt x="3191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53"/>
            <p:cNvSpPr/>
            <p:nvPr/>
          </p:nvSpPr>
          <p:spPr>
            <a:xfrm>
              <a:off x="4335600" y="2710425"/>
              <a:ext cx="1962750" cy="1295875"/>
            </a:xfrm>
            <a:custGeom>
              <a:rect b="b" l="l" r="r" t="t"/>
              <a:pathLst>
                <a:path extrusionOk="0" h="51835" w="78510">
                  <a:moveTo>
                    <a:pt x="25044" y="1"/>
                  </a:moveTo>
                  <a:lnTo>
                    <a:pt x="17939" y="1748"/>
                  </a:lnTo>
                  <a:lnTo>
                    <a:pt x="10950" y="4078"/>
                  </a:lnTo>
                  <a:lnTo>
                    <a:pt x="8853" y="4893"/>
                  </a:lnTo>
                  <a:lnTo>
                    <a:pt x="5359" y="7339"/>
                  </a:lnTo>
                  <a:lnTo>
                    <a:pt x="2680" y="10600"/>
                  </a:lnTo>
                  <a:lnTo>
                    <a:pt x="700" y="14444"/>
                  </a:lnTo>
                  <a:lnTo>
                    <a:pt x="1" y="16774"/>
                  </a:lnTo>
                  <a:lnTo>
                    <a:pt x="3845" y="17822"/>
                  </a:lnTo>
                  <a:lnTo>
                    <a:pt x="7572" y="19220"/>
                  </a:lnTo>
                  <a:lnTo>
                    <a:pt x="11300" y="20618"/>
                  </a:lnTo>
                  <a:lnTo>
                    <a:pt x="17473" y="24462"/>
                  </a:lnTo>
                  <a:lnTo>
                    <a:pt x="21899" y="29703"/>
                  </a:lnTo>
                  <a:lnTo>
                    <a:pt x="24695" y="36343"/>
                  </a:lnTo>
                  <a:lnTo>
                    <a:pt x="25510" y="40303"/>
                  </a:lnTo>
                  <a:lnTo>
                    <a:pt x="26209" y="45778"/>
                  </a:lnTo>
                  <a:lnTo>
                    <a:pt x="26792" y="51253"/>
                  </a:lnTo>
                  <a:lnTo>
                    <a:pt x="27258" y="51253"/>
                  </a:lnTo>
                  <a:lnTo>
                    <a:pt x="27491" y="51369"/>
                  </a:lnTo>
                  <a:lnTo>
                    <a:pt x="35528" y="51835"/>
                  </a:lnTo>
                  <a:lnTo>
                    <a:pt x="51369" y="51253"/>
                  </a:lnTo>
                  <a:lnTo>
                    <a:pt x="59290" y="50088"/>
                  </a:lnTo>
                  <a:lnTo>
                    <a:pt x="63833" y="49039"/>
                  </a:lnTo>
                  <a:lnTo>
                    <a:pt x="70123" y="46710"/>
                  </a:lnTo>
                  <a:lnTo>
                    <a:pt x="74083" y="44380"/>
                  </a:lnTo>
                  <a:lnTo>
                    <a:pt x="75830" y="42982"/>
                  </a:lnTo>
                  <a:lnTo>
                    <a:pt x="77112" y="41818"/>
                  </a:lnTo>
                  <a:lnTo>
                    <a:pt x="78393" y="39022"/>
                  </a:lnTo>
                  <a:lnTo>
                    <a:pt x="78509" y="37275"/>
                  </a:lnTo>
                  <a:lnTo>
                    <a:pt x="77927" y="28422"/>
                  </a:lnTo>
                  <a:lnTo>
                    <a:pt x="77228" y="19686"/>
                  </a:lnTo>
                  <a:lnTo>
                    <a:pt x="76762" y="16890"/>
                  </a:lnTo>
                  <a:lnTo>
                    <a:pt x="74898" y="11998"/>
                  </a:lnTo>
                  <a:lnTo>
                    <a:pt x="71870" y="7921"/>
                  </a:lnTo>
                  <a:lnTo>
                    <a:pt x="67560" y="4893"/>
                  </a:lnTo>
                  <a:lnTo>
                    <a:pt x="64998" y="3728"/>
                  </a:lnTo>
                  <a:lnTo>
                    <a:pt x="58358" y="1631"/>
                  </a:lnTo>
                  <a:lnTo>
                    <a:pt x="51719" y="1"/>
                  </a:lnTo>
                  <a:lnTo>
                    <a:pt x="50204" y="1"/>
                  </a:lnTo>
                  <a:lnTo>
                    <a:pt x="48923" y="583"/>
                  </a:lnTo>
                  <a:lnTo>
                    <a:pt x="46244" y="2214"/>
                  </a:lnTo>
                  <a:lnTo>
                    <a:pt x="40886" y="4078"/>
                  </a:lnTo>
                  <a:lnTo>
                    <a:pt x="35644" y="4078"/>
                  </a:lnTo>
                  <a:lnTo>
                    <a:pt x="30286" y="2214"/>
                  </a:lnTo>
                  <a:lnTo>
                    <a:pt x="27723" y="583"/>
                  </a:lnTo>
                  <a:lnTo>
                    <a:pt x="26442"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53"/>
            <p:cNvSpPr/>
            <p:nvPr/>
          </p:nvSpPr>
          <p:spPr>
            <a:xfrm>
              <a:off x="1324575" y="2701700"/>
              <a:ext cx="1959825" cy="1301700"/>
            </a:xfrm>
            <a:custGeom>
              <a:rect b="b" l="l" r="r" t="t"/>
              <a:pathLst>
                <a:path extrusionOk="0" h="52068" w="78393">
                  <a:moveTo>
                    <a:pt x="27490" y="0"/>
                  </a:moveTo>
                  <a:lnTo>
                    <a:pt x="26791" y="233"/>
                  </a:lnTo>
                  <a:lnTo>
                    <a:pt x="20035" y="1980"/>
                  </a:lnTo>
                  <a:lnTo>
                    <a:pt x="13279" y="4077"/>
                  </a:lnTo>
                  <a:lnTo>
                    <a:pt x="10949" y="5009"/>
                  </a:lnTo>
                  <a:lnTo>
                    <a:pt x="7106" y="7688"/>
                  </a:lnTo>
                  <a:lnTo>
                    <a:pt x="4077" y="11182"/>
                  </a:lnTo>
                  <a:lnTo>
                    <a:pt x="2213" y="15492"/>
                  </a:lnTo>
                  <a:lnTo>
                    <a:pt x="1747" y="17938"/>
                  </a:lnTo>
                  <a:lnTo>
                    <a:pt x="699" y="27723"/>
                  </a:lnTo>
                  <a:lnTo>
                    <a:pt x="0" y="37624"/>
                  </a:lnTo>
                  <a:lnTo>
                    <a:pt x="117" y="39254"/>
                  </a:lnTo>
                  <a:lnTo>
                    <a:pt x="1398" y="41817"/>
                  </a:lnTo>
                  <a:lnTo>
                    <a:pt x="2563" y="42982"/>
                  </a:lnTo>
                  <a:lnTo>
                    <a:pt x="5125" y="45079"/>
                  </a:lnTo>
                  <a:lnTo>
                    <a:pt x="11066" y="48107"/>
                  </a:lnTo>
                  <a:lnTo>
                    <a:pt x="14327" y="48922"/>
                  </a:lnTo>
                  <a:lnTo>
                    <a:pt x="24345" y="50670"/>
                  </a:lnTo>
                  <a:lnTo>
                    <a:pt x="34362" y="51718"/>
                  </a:lnTo>
                  <a:lnTo>
                    <a:pt x="41584" y="52067"/>
                  </a:lnTo>
                  <a:lnTo>
                    <a:pt x="48922" y="51834"/>
                  </a:lnTo>
                  <a:lnTo>
                    <a:pt x="49388" y="47292"/>
                  </a:lnTo>
                  <a:lnTo>
                    <a:pt x="49854" y="42982"/>
                  </a:lnTo>
                  <a:lnTo>
                    <a:pt x="50087" y="40652"/>
                  </a:lnTo>
                  <a:lnTo>
                    <a:pt x="51019" y="36459"/>
                  </a:lnTo>
                  <a:lnTo>
                    <a:pt x="52417" y="32615"/>
                  </a:lnTo>
                  <a:lnTo>
                    <a:pt x="54280" y="29237"/>
                  </a:lnTo>
                  <a:lnTo>
                    <a:pt x="56727" y="26209"/>
                  </a:lnTo>
                  <a:lnTo>
                    <a:pt x="59522" y="23646"/>
                  </a:lnTo>
                  <a:lnTo>
                    <a:pt x="63017" y="21433"/>
                  </a:lnTo>
                  <a:lnTo>
                    <a:pt x="66860" y="19686"/>
                  </a:lnTo>
                  <a:lnTo>
                    <a:pt x="69074" y="18987"/>
                  </a:lnTo>
                  <a:lnTo>
                    <a:pt x="73616" y="17705"/>
                  </a:lnTo>
                  <a:lnTo>
                    <a:pt x="78392" y="16308"/>
                  </a:lnTo>
                  <a:lnTo>
                    <a:pt x="77577" y="14094"/>
                  </a:lnTo>
                  <a:lnTo>
                    <a:pt x="75364" y="10251"/>
                  </a:lnTo>
                  <a:lnTo>
                    <a:pt x="72452" y="7106"/>
                  </a:lnTo>
                  <a:lnTo>
                    <a:pt x="68724" y="4660"/>
                  </a:lnTo>
                  <a:lnTo>
                    <a:pt x="66627" y="3844"/>
                  </a:lnTo>
                  <a:lnTo>
                    <a:pt x="60221" y="1747"/>
                  </a:lnTo>
                  <a:lnTo>
                    <a:pt x="53582" y="233"/>
                  </a:lnTo>
                  <a:lnTo>
                    <a:pt x="52766" y="0"/>
                  </a:lnTo>
                  <a:lnTo>
                    <a:pt x="51135" y="466"/>
                  </a:lnTo>
                  <a:lnTo>
                    <a:pt x="50437" y="932"/>
                  </a:lnTo>
                  <a:lnTo>
                    <a:pt x="47874" y="2446"/>
                  </a:lnTo>
                  <a:lnTo>
                    <a:pt x="42749" y="4194"/>
                  </a:lnTo>
                  <a:lnTo>
                    <a:pt x="37624" y="4194"/>
                  </a:lnTo>
                  <a:lnTo>
                    <a:pt x="32498" y="2446"/>
                  </a:lnTo>
                  <a:lnTo>
                    <a:pt x="29936" y="932"/>
                  </a:lnTo>
                  <a:lnTo>
                    <a:pt x="29120" y="466"/>
                  </a:lnTo>
                  <a:lnTo>
                    <a:pt x="2749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53"/>
            <p:cNvSpPr/>
            <p:nvPr/>
          </p:nvSpPr>
          <p:spPr>
            <a:xfrm>
              <a:off x="3150400" y="1577650"/>
              <a:ext cx="1255125" cy="1502625"/>
            </a:xfrm>
            <a:custGeom>
              <a:rect b="b" l="l" r="r" t="t"/>
              <a:pathLst>
                <a:path extrusionOk="0" h="60105" w="50205">
                  <a:moveTo>
                    <a:pt x="22831" y="0"/>
                  </a:moveTo>
                  <a:lnTo>
                    <a:pt x="20851" y="117"/>
                  </a:lnTo>
                  <a:lnTo>
                    <a:pt x="17240" y="816"/>
                  </a:lnTo>
                  <a:lnTo>
                    <a:pt x="13862" y="1981"/>
                  </a:lnTo>
                  <a:lnTo>
                    <a:pt x="10717" y="3611"/>
                  </a:lnTo>
                  <a:lnTo>
                    <a:pt x="8038" y="5708"/>
                  </a:lnTo>
                  <a:lnTo>
                    <a:pt x="5592" y="8271"/>
                  </a:lnTo>
                  <a:lnTo>
                    <a:pt x="3612" y="11183"/>
                  </a:lnTo>
                  <a:lnTo>
                    <a:pt x="2214" y="14444"/>
                  </a:lnTo>
                  <a:lnTo>
                    <a:pt x="1748" y="16191"/>
                  </a:lnTo>
                  <a:lnTo>
                    <a:pt x="1049" y="18637"/>
                  </a:lnTo>
                  <a:lnTo>
                    <a:pt x="234" y="23879"/>
                  </a:lnTo>
                  <a:lnTo>
                    <a:pt x="117" y="26558"/>
                  </a:lnTo>
                  <a:lnTo>
                    <a:pt x="1" y="29936"/>
                  </a:lnTo>
                  <a:lnTo>
                    <a:pt x="700" y="36692"/>
                  </a:lnTo>
                  <a:lnTo>
                    <a:pt x="2447" y="43099"/>
                  </a:lnTo>
                  <a:lnTo>
                    <a:pt x="5592" y="49039"/>
                  </a:lnTo>
                  <a:lnTo>
                    <a:pt x="7689" y="51835"/>
                  </a:lnTo>
                  <a:lnTo>
                    <a:pt x="9552" y="54164"/>
                  </a:lnTo>
                  <a:lnTo>
                    <a:pt x="13979" y="57426"/>
                  </a:lnTo>
                  <a:lnTo>
                    <a:pt x="18987" y="59406"/>
                  </a:lnTo>
                  <a:lnTo>
                    <a:pt x="24462" y="60105"/>
                  </a:lnTo>
                  <a:lnTo>
                    <a:pt x="27491" y="59872"/>
                  </a:lnTo>
                  <a:lnTo>
                    <a:pt x="30752" y="59406"/>
                  </a:lnTo>
                  <a:lnTo>
                    <a:pt x="36227" y="57076"/>
                  </a:lnTo>
                  <a:lnTo>
                    <a:pt x="40769" y="53465"/>
                  </a:lnTo>
                  <a:lnTo>
                    <a:pt x="44497" y="48690"/>
                  </a:lnTo>
                  <a:lnTo>
                    <a:pt x="46011" y="45894"/>
                  </a:lnTo>
                  <a:lnTo>
                    <a:pt x="47758" y="41817"/>
                  </a:lnTo>
                  <a:lnTo>
                    <a:pt x="49739" y="33314"/>
                  </a:lnTo>
                  <a:lnTo>
                    <a:pt x="50204" y="28888"/>
                  </a:lnTo>
                  <a:lnTo>
                    <a:pt x="49855" y="23996"/>
                  </a:lnTo>
                  <a:lnTo>
                    <a:pt x="49156" y="19336"/>
                  </a:lnTo>
                  <a:lnTo>
                    <a:pt x="48457" y="15958"/>
                  </a:lnTo>
                  <a:lnTo>
                    <a:pt x="45895" y="10018"/>
                  </a:lnTo>
                  <a:lnTo>
                    <a:pt x="41934" y="5359"/>
                  </a:lnTo>
                  <a:lnTo>
                    <a:pt x="36460" y="1981"/>
                  </a:lnTo>
                  <a:lnTo>
                    <a:pt x="32965" y="1049"/>
                  </a:lnTo>
                  <a:lnTo>
                    <a:pt x="30519" y="466"/>
                  </a:lnTo>
                  <a:lnTo>
                    <a:pt x="2527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53"/>
            <p:cNvSpPr/>
            <p:nvPr/>
          </p:nvSpPr>
          <p:spPr>
            <a:xfrm>
              <a:off x="1784675" y="1338850"/>
              <a:ext cx="1083300" cy="1301725"/>
            </a:xfrm>
            <a:custGeom>
              <a:rect b="b" l="l" r="r" t="t"/>
              <a:pathLst>
                <a:path extrusionOk="0" h="52069" w="43332">
                  <a:moveTo>
                    <a:pt x="22248" y="1"/>
                  </a:moveTo>
                  <a:lnTo>
                    <a:pt x="19919" y="117"/>
                  </a:lnTo>
                  <a:lnTo>
                    <a:pt x="16774" y="350"/>
                  </a:lnTo>
                  <a:lnTo>
                    <a:pt x="11066" y="2098"/>
                  </a:lnTo>
                  <a:lnTo>
                    <a:pt x="6407" y="5476"/>
                  </a:lnTo>
                  <a:lnTo>
                    <a:pt x="3029" y="10135"/>
                  </a:lnTo>
                  <a:lnTo>
                    <a:pt x="1980" y="12930"/>
                  </a:lnTo>
                  <a:lnTo>
                    <a:pt x="932" y="16541"/>
                  </a:lnTo>
                  <a:lnTo>
                    <a:pt x="0" y="23880"/>
                  </a:lnTo>
                  <a:lnTo>
                    <a:pt x="583" y="31101"/>
                  </a:lnTo>
                  <a:lnTo>
                    <a:pt x="2679" y="38090"/>
                  </a:lnTo>
                  <a:lnTo>
                    <a:pt x="4543" y="41585"/>
                  </a:lnTo>
                  <a:lnTo>
                    <a:pt x="6057" y="44031"/>
                  </a:lnTo>
                  <a:lnTo>
                    <a:pt x="9785" y="47991"/>
                  </a:lnTo>
                  <a:lnTo>
                    <a:pt x="14094" y="50670"/>
                  </a:lnTo>
                  <a:lnTo>
                    <a:pt x="18870" y="51952"/>
                  </a:lnTo>
                  <a:lnTo>
                    <a:pt x="23762" y="52068"/>
                  </a:lnTo>
                  <a:lnTo>
                    <a:pt x="28538" y="50903"/>
                  </a:lnTo>
                  <a:lnTo>
                    <a:pt x="32964" y="48341"/>
                  </a:lnTo>
                  <a:lnTo>
                    <a:pt x="36925" y="44613"/>
                  </a:lnTo>
                  <a:lnTo>
                    <a:pt x="38556" y="42167"/>
                  </a:lnTo>
                  <a:lnTo>
                    <a:pt x="39837" y="40071"/>
                  </a:lnTo>
                  <a:lnTo>
                    <a:pt x="41584" y="35528"/>
                  </a:lnTo>
                  <a:lnTo>
                    <a:pt x="43098" y="28422"/>
                  </a:lnTo>
                  <a:lnTo>
                    <a:pt x="43331" y="23297"/>
                  </a:lnTo>
                  <a:lnTo>
                    <a:pt x="43331" y="21084"/>
                  </a:lnTo>
                  <a:lnTo>
                    <a:pt x="43098" y="18405"/>
                  </a:lnTo>
                  <a:lnTo>
                    <a:pt x="42516" y="15144"/>
                  </a:lnTo>
                  <a:lnTo>
                    <a:pt x="40303" y="9319"/>
                  </a:lnTo>
                  <a:lnTo>
                    <a:pt x="36808" y="4893"/>
                  </a:lnTo>
                  <a:lnTo>
                    <a:pt x="32033" y="1865"/>
                  </a:lnTo>
                  <a:lnTo>
                    <a:pt x="29121" y="933"/>
                  </a:lnTo>
                  <a:lnTo>
                    <a:pt x="26907" y="467"/>
                  </a:lnTo>
                  <a:lnTo>
                    <a:pt x="2224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53"/>
            <p:cNvSpPr/>
            <p:nvPr/>
          </p:nvSpPr>
          <p:spPr>
            <a:xfrm>
              <a:off x="4752025" y="1338850"/>
              <a:ext cx="1083300" cy="1301725"/>
            </a:xfrm>
            <a:custGeom>
              <a:rect b="b" l="l" r="r" t="t"/>
              <a:pathLst>
                <a:path extrusionOk="0" h="52069" w="43332">
                  <a:moveTo>
                    <a:pt x="21899" y="1"/>
                  </a:moveTo>
                  <a:lnTo>
                    <a:pt x="19570" y="117"/>
                  </a:lnTo>
                  <a:lnTo>
                    <a:pt x="16425" y="350"/>
                  </a:lnTo>
                  <a:lnTo>
                    <a:pt x="10834" y="2214"/>
                  </a:lnTo>
                  <a:lnTo>
                    <a:pt x="6174" y="5592"/>
                  </a:lnTo>
                  <a:lnTo>
                    <a:pt x="2913" y="10251"/>
                  </a:lnTo>
                  <a:lnTo>
                    <a:pt x="1864" y="13047"/>
                  </a:lnTo>
                  <a:lnTo>
                    <a:pt x="816" y="16541"/>
                  </a:lnTo>
                  <a:lnTo>
                    <a:pt x="1" y="23647"/>
                  </a:lnTo>
                  <a:lnTo>
                    <a:pt x="467" y="30636"/>
                  </a:lnTo>
                  <a:lnTo>
                    <a:pt x="2447" y="37624"/>
                  </a:lnTo>
                  <a:lnTo>
                    <a:pt x="4078" y="41002"/>
                  </a:lnTo>
                  <a:lnTo>
                    <a:pt x="5475" y="43565"/>
                  </a:lnTo>
                  <a:lnTo>
                    <a:pt x="9086" y="47642"/>
                  </a:lnTo>
                  <a:lnTo>
                    <a:pt x="13396" y="50437"/>
                  </a:lnTo>
                  <a:lnTo>
                    <a:pt x="18521" y="51952"/>
                  </a:lnTo>
                  <a:lnTo>
                    <a:pt x="21550" y="52068"/>
                  </a:lnTo>
                  <a:lnTo>
                    <a:pt x="24345" y="51952"/>
                  </a:lnTo>
                  <a:lnTo>
                    <a:pt x="29471" y="50670"/>
                  </a:lnTo>
                  <a:lnTo>
                    <a:pt x="33664" y="47991"/>
                  </a:lnTo>
                  <a:lnTo>
                    <a:pt x="37275" y="44147"/>
                  </a:lnTo>
                  <a:lnTo>
                    <a:pt x="38789" y="41701"/>
                  </a:lnTo>
                  <a:lnTo>
                    <a:pt x="39954" y="39605"/>
                  </a:lnTo>
                  <a:lnTo>
                    <a:pt x="41585" y="35295"/>
                  </a:lnTo>
                  <a:lnTo>
                    <a:pt x="42982" y="28306"/>
                  </a:lnTo>
                  <a:lnTo>
                    <a:pt x="43332" y="23297"/>
                  </a:lnTo>
                  <a:lnTo>
                    <a:pt x="43099" y="20968"/>
                  </a:lnTo>
                  <a:lnTo>
                    <a:pt x="42749" y="18405"/>
                  </a:lnTo>
                  <a:lnTo>
                    <a:pt x="42167" y="15377"/>
                  </a:lnTo>
                  <a:lnTo>
                    <a:pt x="40187" y="9785"/>
                  </a:lnTo>
                  <a:lnTo>
                    <a:pt x="36809" y="5359"/>
                  </a:lnTo>
                  <a:lnTo>
                    <a:pt x="32033" y="2098"/>
                  </a:lnTo>
                  <a:lnTo>
                    <a:pt x="28888" y="1166"/>
                  </a:lnTo>
                  <a:lnTo>
                    <a:pt x="26675" y="583"/>
                  </a:lnTo>
                  <a:lnTo>
                    <a:pt x="2189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9" name="Google Shape;479;p53"/>
          <p:cNvGrpSpPr/>
          <p:nvPr/>
        </p:nvGrpSpPr>
        <p:grpSpPr>
          <a:xfrm>
            <a:off x="1789825" y="1229925"/>
            <a:ext cx="331927" cy="448103"/>
            <a:chOff x="1789825" y="1229925"/>
            <a:chExt cx="331927" cy="448103"/>
          </a:xfrm>
        </p:grpSpPr>
        <p:sp>
          <p:nvSpPr>
            <p:cNvPr id="480" name="Google Shape;480;p53"/>
            <p:cNvSpPr/>
            <p:nvPr/>
          </p:nvSpPr>
          <p:spPr>
            <a:xfrm>
              <a:off x="1919016" y="1333188"/>
              <a:ext cx="73542" cy="125206"/>
            </a:xfrm>
            <a:custGeom>
              <a:rect b="b" l="l" r="r" t="t"/>
              <a:pathLst>
                <a:path extrusionOk="0" h="35195" w="23181">
                  <a:moveTo>
                    <a:pt x="8279" y="0"/>
                  </a:moveTo>
                  <a:lnTo>
                    <a:pt x="8194" y="680"/>
                  </a:lnTo>
                  <a:lnTo>
                    <a:pt x="7812" y="1868"/>
                  </a:lnTo>
                  <a:lnTo>
                    <a:pt x="7515" y="2378"/>
                  </a:lnTo>
                  <a:lnTo>
                    <a:pt x="7175" y="2845"/>
                  </a:lnTo>
                  <a:lnTo>
                    <a:pt x="6326" y="3609"/>
                  </a:lnTo>
                  <a:lnTo>
                    <a:pt x="5775" y="3906"/>
                  </a:lnTo>
                  <a:lnTo>
                    <a:pt x="4713" y="4331"/>
                  </a:lnTo>
                  <a:lnTo>
                    <a:pt x="3227" y="4628"/>
                  </a:lnTo>
                  <a:lnTo>
                    <a:pt x="1614" y="4798"/>
                  </a:lnTo>
                  <a:lnTo>
                    <a:pt x="1" y="4840"/>
                  </a:lnTo>
                  <a:lnTo>
                    <a:pt x="1" y="10571"/>
                  </a:lnTo>
                  <a:lnTo>
                    <a:pt x="7345" y="10571"/>
                  </a:lnTo>
                  <a:lnTo>
                    <a:pt x="7345" y="29081"/>
                  </a:lnTo>
                  <a:lnTo>
                    <a:pt x="1" y="29081"/>
                  </a:lnTo>
                  <a:lnTo>
                    <a:pt x="1" y="35194"/>
                  </a:lnTo>
                  <a:lnTo>
                    <a:pt x="23180" y="35194"/>
                  </a:lnTo>
                  <a:lnTo>
                    <a:pt x="23180" y="29081"/>
                  </a:lnTo>
                  <a:lnTo>
                    <a:pt x="15963" y="29081"/>
                  </a:lnTo>
                  <a:lnTo>
                    <a:pt x="1596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53"/>
            <p:cNvSpPr/>
            <p:nvPr/>
          </p:nvSpPr>
          <p:spPr>
            <a:xfrm>
              <a:off x="1789825" y="1229925"/>
              <a:ext cx="331927" cy="448103"/>
            </a:xfrm>
            <a:custGeom>
              <a:rect b="b" l="l" r="r" t="t"/>
              <a:pathLst>
                <a:path extrusionOk="0" h="187687" w="143536">
                  <a:moveTo>
                    <a:pt x="71534" y="19571"/>
                  </a:moveTo>
                  <a:lnTo>
                    <a:pt x="74379" y="19656"/>
                  </a:lnTo>
                  <a:lnTo>
                    <a:pt x="79855" y="20251"/>
                  </a:lnTo>
                  <a:lnTo>
                    <a:pt x="85077" y="21312"/>
                  </a:lnTo>
                  <a:lnTo>
                    <a:pt x="90044" y="22883"/>
                  </a:lnTo>
                  <a:lnTo>
                    <a:pt x="94756" y="24836"/>
                  </a:lnTo>
                  <a:lnTo>
                    <a:pt x="99214" y="27255"/>
                  </a:lnTo>
                  <a:lnTo>
                    <a:pt x="103332" y="30057"/>
                  </a:lnTo>
                  <a:lnTo>
                    <a:pt x="107110" y="33199"/>
                  </a:lnTo>
                  <a:lnTo>
                    <a:pt x="110549" y="36723"/>
                  </a:lnTo>
                  <a:lnTo>
                    <a:pt x="113648" y="40543"/>
                  </a:lnTo>
                  <a:lnTo>
                    <a:pt x="116323" y="44704"/>
                  </a:lnTo>
                  <a:lnTo>
                    <a:pt x="118615" y="49076"/>
                  </a:lnTo>
                  <a:lnTo>
                    <a:pt x="120483" y="53746"/>
                  </a:lnTo>
                  <a:lnTo>
                    <a:pt x="121926" y="58586"/>
                  </a:lnTo>
                  <a:lnTo>
                    <a:pt x="122903" y="63680"/>
                  </a:lnTo>
                  <a:lnTo>
                    <a:pt x="123412" y="68945"/>
                  </a:lnTo>
                  <a:lnTo>
                    <a:pt x="123455" y="71619"/>
                  </a:lnTo>
                  <a:lnTo>
                    <a:pt x="123412" y="74379"/>
                  </a:lnTo>
                  <a:lnTo>
                    <a:pt x="122860" y="79728"/>
                  </a:lnTo>
                  <a:lnTo>
                    <a:pt x="121841" y="84865"/>
                  </a:lnTo>
                  <a:lnTo>
                    <a:pt x="120356" y="89832"/>
                  </a:lnTo>
                  <a:lnTo>
                    <a:pt x="118403" y="94502"/>
                  </a:lnTo>
                  <a:lnTo>
                    <a:pt x="116068" y="98917"/>
                  </a:lnTo>
                  <a:lnTo>
                    <a:pt x="113266" y="103035"/>
                  </a:lnTo>
                  <a:lnTo>
                    <a:pt x="110124" y="106813"/>
                  </a:lnTo>
                  <a:lnTo>
                    <a:pt x="106643" y="110294"/>
                  </a:lnTo>
                  <a:lnTo>
                    <a:pt x="102780" y="113436"/>
                  </a:lnTo>
                  <a:lnTo>
                    <a:pt x="98662" y="116195"/>
                  </a:lnTo>
                  <a:lnTo>
                    <a:pt x="94204" y="118573"/>
                  </a:lnTo>
                  <a:lnTo>
                    <a:pt x="89534" y="120483"/>
                  </a:lnTo>
                  <a:lnTo>
                    <a:pt x="84567" y="122011"/>
                  </a:lnTo>
                  <a:lnTo>
                    <a:pt x="79431" y="123073"/>
                  </a:lnTo>
                  <a:lnTo>
                    <a:pt x="74081" y="123667"/>
                  </a:lnTo>
                  <a:lnTo>
                    <a:pt x="71322" y="123752"/>
                  </a:lnTo>
                  <a:lnTo>
                    <a:pt x="68647" y="123667"/>
                  </a:lnTo>
                  <a:lnTo>
                    <a:pt x="63426" y="123158"/>
                  </a:lnTo>
                  <a:lnTo>
                    <a:pt x="58331" y="122139"/>
                  </a:lnTo>
                  <a:lnTo>
                    <a:pt x="53449" y="120610"/>
                  </a:lnTo>
                  <a:lnTo>
                    <a:pt x="48779" y="118658"/>
                  </a:lnTo>
                  <a:lnTo>
                    <a:pt x="44322" y="116280"/>
                  </a:lnTo>
                  <a:lnTo>
                    <a:pt x="40161" y="113478"/>
                  </a:lnTo>
                  <a:lnTo>
                    <a:pt x="36298" y="110294"/>
                  </a:lnTo>
                  <a:lnTo>
                    <a:pt x="32732" y="106771"/>
                  </a:lnTo>
                  <a:lnTo>
                    <a:pt x="29548" y="102907"/>
                  </a:lnTo>
                  <a:lnTo>
                    <a:pt x="26704" y="98789"/>
                  </a:lnTo>
                  <a:lnTo>
                    <a:pt x="24284" y="94332"/>
                  </a:lnTo>
                  <a:lnTo>
                    <a:pt x="22288" y="89662"/>
                  </a:lnTo>
                  <a:lnTo>
                    <a:pt x="20760" y="84780"/>
                  </a:lnTo>
                  <a:lnTo>
                    <a:pt x="19741" y="79643"/>
                  </a:lnTo>
                  <a:lnTo>
                    <a:pt x="19189" y="74379"/>
                  </a:lnTo>
                  <a:lnTo>
                    <a:pt x="19189" y="71662"/>
                  </a:lnTo>
                  <a:lnTo>
                    <a:pt x="19232" y="68945"/>
                  </a:lnTo>
                  <a:lnTo>
                    <a:pt x="19784" y="63553"/>
                  </a:lnTo>
                  <a:lnTo>
                    <a:pt x="20803" y="58374"/>
                  </a:lnTo>
                  <a:lnTo>
                    <a:pt x="22373" y="53449"/>
                  </a:lnTo>
                  <a:lnTo>
                    <a:pt x="24326" y="48694"/>
                  </a:lnTo>
                  <a:lnTo>
                    <a:pt x="26746" y="44237"/>
                  </a:lnTo>
                  <a:lnTo>
                    <a:pt x="29548" y="40076"/>
                  </a:lnTo>
                  <a:lnTo>
                    <a:pt x="32732" y="36213"/>
                  </a:lnTo>
                  <a:lnTo>
                    <a:pt x="36298" y="32689"/>
                  </a:lnTo>
                  <a:lnTo>
                    <a:pt x="40161" y="29548"/>
                  </a:lnTo>
                  <a:lnTo>
                    <a:pt x="44322" y="26746"/>
                  </a:lnTo>
                  <a:lnTo>
                    <a:pt x="48779" y="24411"/>
                  </a:lnTo>
                  <a:lnTo>
                    <a:pt x="53492" y="22501"/>
                  </a:lnTo>
                  <a:lnTo>
                    <a:pt x="58416" y="21015"/>
                  </a:lnTo>
                  <a:lnTo>
                    <a:pt x="63511" y="20038"/>
                  </a:lnTo>
                  <a:lnTo>
                    <a:pt x="68817" y="19571"/>
                  </a:lnTo>
                  <a:close/>
                  <a:moveTo>
                    <a:pt x="71110" y="0"/>
                  </a:moveTo>
                  <a:lnTo>
                    <a:pt x="69921" y="297"/>
                  </a:lnTo>
                  <a:lnTo>
                    <a:pt x="68690" y="849"/>
                  </a:lnTo>
                  <a:lnTo>
                    <a:pt x="67501" y="1656"/>
                  </a:lnTo>
                  <a:lnTo>
                    <a:pt x="66864" y="2208"/>
                  </a:lnTo>
                  <a:lnTo>
                    <a:pt x="66143" y="2845"/>
                  </a:lnTo>
                  <a:lnTo>
                    <a:pt x="64742" y="3906"/>
                  </a:lnTo>
                  <a:lnTo>
                    <a:pt x="63341" y="4670"/>
                  </a:lnTo>
                  <a:lnTo>
                    <a:pt x="61897" y="5137"/>
                  </a:lnTo>
                  <a:lnTo>
                    <a:pt x="60412" y="5392"/>
                  </a:lnTo>
                  <a:lnTo>
                    <a:pt x="58926" y="5307"/>
                  </a:lnTo>
                  <a:lnTo>
                    <a:pt x="57312" y="5010"/>
                  </a:lnTo>
                  <a:lnTo>
                    <a:pt x="55657" y="4458"/>
                  </a:lnTo>
                  <a:lnTo>
                    <a:pt x="54765" y="4076"/>
                  </a:lnTo>
                  <a:lnTo>
                    <a:pt x="54044" y="3736"/>
                  </a:lnTo>
                  <a:lnTo>
                    <a:pt x="52685" y="3354"/>
                  </a:lnTo>
                  <a:lnTo>
                    <a:pt x="51369" y="3227"/>
                  </a:lnTo>
                  <a:lnTo>
                    <a:pt x="50180" y="3354"/>
                  </a:lnTo>
                  <a:lnTo>
                    <a:pt x="49034" y="3779"/>
                  </a:lnTo>
                  <a:lnTo>
                    <a:pt x="47973" y="4458"/>
                  </a:lnTo>
                  <a:lnTo>
                    <a:pt x="46402" y="5859"/>
                  </a:lnTo>
                  <a:lnTo>
                    <a:pt x="45426" y="7132"/>
                  </a:lnTo>
                  <a:lnTo>
                    <a:pt x="44789" y="7982"/>
                  </a:lnTo>
                  <a:lnTo>
                    <a:pt x="44279" y="8916"/>
                  </a:lnTo>
                  <a:lnTo>
                    <a:pt x="43982" y="9510"/>
                  </a:lnTo>
                  <a:lnTo>
                    <a:pt x="43303" y="10486"/>
                  </a:lnTo>
                  <a:lnTo>
                    <a:pt x="42539" y="11293"/>
                  </a:lnTo>
                  <a:lnTo>
                    <a:pt x="41647" y="11930"/>
                  </a:lnTo>
                  <a:lnTo>
                    <a:pt x="40204" y="12524"/>
                  </a:lnTo>
                  <a:lnTo>
                    <a:pt x="37911" y="12779"/>
                  </a:lnTo>
                  <a:lnTo>
                    <a:pt x="36638" y="12651"/>
                  </a:lnTo>
                  <a:lnTo>
                    <a:pt x="35491" y="12567"/>
                  </a:lnTo>
                  <a:lnTo>
                    <a:pt x="33496" y="12524"/>
                  </a:lnTo>
                  <a:lnTo>
                    <a:pt x="31798" y="12736"/>
                  </a:lnTo>
                  <a:lnTo>
                    <a:pt x="30397" y="13203"/>
                  </a:lnTo>
                  <a:lnTo>
                    <a:pt x="29251" y="14010"/>
                  </a:lnTo>
                  <a:lnTo>
                    <a:pt x="28274" y="15156"/>
                  </a:lnTo>
                  <a:lnTo>
                    <a:pt x="27468" y="16642"/>
                  </a:lnTo>
                  <a:lnTo>
                    <a:pt x="26831" y="18552"/>
                  </a:lnTo>
                  <a:lnTo>
                    <a:pt x="26534" y="19656"/>
                  </a:lnTo>
                  <a:lnTo>
                    <a:pt x="26194" y="21015"/>
                  </a:lnTo>
                  <a:lnTo>
                    <a:pt x="25090" y="23222"/>
                  </a:lnTo>
                  <a:lnTo>
                    <a:pt x="23477" y="24878"/>
                  </a:lnTo>
                  <a:lnTo>
                    <a:pt x="21270" y="26024"/>
                  </a:lnTo>
                  <a:lnTo>
                    <a:pt x="19869" y="26406"/>
                  </a:lnTo>
                  <a:lnTo>
                    <a:pt x="18722" y="26704"/>
                  </a:lnTo>
                  <a:lnTo>
                    <a:pt x="16770" y="27340"/>
                  </a:lnTo>
                  <a:lnTo>
                    <a:pt x="15284" y="28104"/>
                  </a:lnTo>
                  <a:lnTo>
                    <a:pt x="14137" y="29038"/>
                  </a:lnTo>
                  <a:lnTo>
                    <a:pt x="13331" y="30185"/>
                  </a:lnTo>
                  <a:lnTo>
                    <a:pt x="12821" y="31628"/>
                  </a:lnTo>
                  <a:lnTo>
                    <a:pt x="12567" y="33369"/>
                  </a:lnTo>
                  <a:lnTo>
                    <a:pt x="12609" y="35449"/>
                  </a:lnTo>
                  <a:lnTo>
                    <a:pt x="12694" y="36638"/>
                  </a:lnTo>
                  <a:lnTo>
                    <a:pt x="12779" y="37954"/>
                  </a:lnTo>
                  <a:lnTo>
                    <a:pt x="12439" y="40161"/>
                  </a:lnTo>
                  <a:lnTo>
                    <a:pt x="11505" y="41987"/>
                  </a:lnTo>
                  <a:lnTo>
                    <a:pt x="9892" y="43600"/>
                  </a:lnTo>
                  <a:lnTo>
                    <a:pt x="8831" y="44279"/>
                  </a:lnTo>
                  <a:lnTo>
                    <a:pt x="7727" y="44958"/>
                  </a:lnTo>
                  <a:lnTo>
                    <a:pt x="5944" y="46275"/>
                  </a:lnTo>
                  <a:lnTo>
                    <a:pt x="4628" y="47506"/>
                  </a:lnTo>
                  <a:lnTo>
                    <a:pt x="3779" y="48737"/>
                  </a:lnTo>
                  <a:lnTo>
                    <a:pt x="3312" y="50138"/>
                  </a:lnTo>
                  <a:lnTo>
                    <a:pt x="3269" y="51666"/>
                  </a:lnTo>
                  <a:lnTo>
                    <a:pt x="3609" y="53449"/>
                  </a:lnTo>
                  <a:lnTo>
                    <a:pt x="4288" y="55572"/>
                  </a:lnTo>
                  <a:lnTo>
                    <a:pt x="4798" y="56761"/>
                  </a:lnTo>
                  <a:lnTo>
                    <a:pt x="5222" y="57949"/>
                  </a:lnTo>
                  <a:lnTo>
                    <a:pt x="5562" y="60072"/>
                  </a:lnTo>
                  <a:lnTo>
                    <a:pt x="5265" y="62067"/>
                  </a:lnTo>
                  <a:lnTo>
                    <a:pt x="4246" y="63978"/>
                  </a:lnTo>
                  <a:lnTo>
                    <a:pt x="3482" y="64954"/>
                  </a:lnTo>
                  <a:lnTo>
                    <a:pt x="2633" y="65930"/>
                  </a:lnTo>
                  <a:lnTo>
                    <a:pt x="1317" y="67671"/>
                  </a:lnTo>
                  <a:lnTo>
                    <a:pt x="467" y="69284"/>
                  </a:lnTo>
                  <a:lnTo>
                    <a:pt x="0" y="70770"/>
                  </a:lnTo>
                  <a:lnTo>
                    <a:pt x="0" y="72214"/>
                  </a:lnTo>
                  <a:lnTo>
                    <a:pt x="425" y="73699"/>
                  </a:lnTo>
                  <a:lnTo>
                    <a:pt x="1274" y="75313"/>
                  </a:lnTo>
                  <a:lnTo>
                    <a:pt x="2590" y="77096"/>
                  </a:lnTo>
                  <a:lnTo>
                    <a:pt x="3397" y="78115"/>
                  </a:lnTo>
                  <a:lnTo>
                    <a:pt x="4203" y="79091"/>
                  </a:lnTo>
                  <a:lnTo>
                    <a:pt x="5307" y="81129"/>
                  </a:lnTo>
                  <a:lnTo>
                    <a:pt x="5647" y="82657"/>
                  </a:lnTo>
                  <a:lnTo>
                    <a:pt x="5647" y="83676"/>
                  </a:lnTo>
                  <a:lnTo>
                    <a:pt x="5265" y="85332"/>
                  </a:lnTo>
                  <a:lnTo>
                    <a:pt x="4670" y="86478"/>
                  </a:lnTo>
                  <a:lnTo>
                    <a:pt x="4373" y="87242"/>
                  </a:lnTo>
                  <a:lnTo>
                    <a:pt x="4161" y="87964"/>
                  </a:lnTo>
                  <a:lnTo>
                    <a:pt x="3609" y="89662"/>
                  </a:lnTo>
                  <a:lnTo>
                    <a:pt x="3354" y="91785"/>
                  </a:lnTo>
                  <a:lnTo>
                    <a:pt x="3439" y="93058"/>
                  </a:lnTo>
                  <a:lnTo>
                    <a:pt x="3821" y="94204"/>
                  </a:lnTo>
                  <a:lnTo>
                    <a:pt x="4458" y="95308"/>
                  </a:lnTo>
                  <a:lnTo>
                    <a:pt x="5944" y="96879"/>
                  </a:lnTo>
                  <a:lnTo>
                    <a:pt x="7345" y="97940"/>
                  </a:lnTo>
                  <a:lnTo>
                    <a:pt x="10189" y="99851"/>
                  </a:lnTo>
                  <a:lnTo>
                    <a:pt x="10869" y="100318"/>
                  </a:lnTo>
                  <a:lnTo>
                    <a:pt x="11845" y="101337"/>
                  </a:lnTo>
                  <a:lnTo>
                    <a:pt x="12482" y="102568"/>
                  </a:lnTo>
                  <a:lnTo>
                    <a:pt x="12736" y="103969"/>
                  </a:lnTo>
                  <a:lnTo>
                    <a:pt x="12694" y="104733"/>
                  </a:lnTo>
                  <a:lnTo>
                    <a:pt x="12524" y="106473"/>
                  </a:lnTo>
                  <a:lnTo>
                    <a:pt x="12524" y="109360"/>
                  </a:lnTo>
                  <a:lnTo>
                    <a:pt x="12864" y="111568"/>
                  </a:lnTo>
                  <a:lnTo>
                    <a:pt x="13628" y="113308"/>
                  </a:lnTo>
                  <a:lnTo>
                    <a:pt x="14774" y="114625"/>
                  </a:lnTo>
                  <a:lnTo>
                    <a:pt x="16303" y="115601"/>
                  </a:lnTo>
                  <a:lnTo>
                    <a:pt x="19317" y="116705"/>
                  </a:lnTo>
                  <a:lnTo>
                    <a:pt x="21991" y="117384"/>
                  </a:lnTo>
                  <a:lnTo>
                    <a:pt x="22755" y="117554"/>
                  </a:lnTo>
                  <a:lnTo>
                    <a:pt x="23987" y="118233"/>
                  </a:lnTo>
                  <a:lnTo>
                    <a:pt x="24921" y="119252"/>
                  </a:lnTo>
                  <a:lnTo>
                    <a:pt x="25600" y="120483"/>
                  </a:lnTo>
                  <a:lnTo>
                    <a:pt x="25812" y="121247"/>
                  </a:lnTo>
                  <a:lnTo>
                    <a:pt x="26661" y="123879"/>
                  </a:lnTo>
                  <a:lnTo>
                    <a:pt x="27383" y="126554"/>
                  </a:lnTo>
                  <a:lnTo>
                    <a:pt x="27553" y="127361"/>
                  </a:lnTo>
                  <a:lnTo>
                    <a:pt x="27595" y="129144"/>
                  </a:lnTo>
                  <a:lnTo>
                    <a:pt x="27340" y="129908"/>
                  </a:lnTo>
                  <a:lnTo>
                    <a:pt x="22883" y="139035"/>
                  </a:lnTo>
                  <a:lnTo>
                    <a:pt x="18340" y="148163"/>
                  </a:lnTo>
                  <a:lnTo>
                    <a:pt x="13246" y="158352"/>
                  </a:lnTo>
                  <a:lnTo>
                    <a:pt x="7854" y="169262"/>
                  </a:lnTo>
                  <a:lnTo>
                    <a:pt x="7854" y="169262"/>
                  </a:lnTo>
                  <a:lnTo>
                    <a:pt x="23138" y="162554"/>
                  </a:lnTo>
                  <a:lnTo>
                    <a:pt x="37911" y="156017"/>
                  </a:lnTo>
                  <a:lnTo>
                    <a:pt x="41180" y="172064"/>
                  </a:lnTo>
                  <a:lnTo>
                    <a:pt x="44364" y="187687"/>
                  </a:lnTo>
                  <a:lnTo>
                    <a:pt x="46954" y="181489"/>
                  </a:lnTo>
                  <a:lnTo>
                    <a:pt x="51666" y="169050"/>
                  </a:lnTo>
                  <a:lnTo>
                    <a:pt x="53874" y="162852"/>
                  </a:lnTo>
                  <a:lnTo>
                    <a:pt x="58331" y="150498"/>
                  </a:lnTo>
                  <a:lnTo>
                    <a:pt x="63001" y="137592"/>
                  </a:lnTo>
                  <a:lnTo>
                    <a:pt x="64190" y="138993"/>
                  </a:lnTo>
                  <a:lnTo>
                    <a:pt x="66567" y="141073"/>
                  </a:lnTo>
                  <a:lnTo>
                    <a:pt x="68902" y="142304"/>
                  </a:lnTo>
                  <a:lnTo>
                    <a:pt x="71237" y="142771"/>
                  </a:lnTo>
                  <a:lnTo>
                    <a:pt x="73530" y="142516"/>
                  </a:lnTo>
                  <a:lnTo>
                    <a:pt x="75822" y="141625"/>
                  </a:lnTo>
                  <a:lnTo>
                    <a:pt x="78072" y="140181"/>
                  </a:lnTo>
                  <a:lnTo>
                    <a:pt x="80280" y="138229"/>
                  </a:lnTo>
                  <a:lnTo>
                    <a:pt x="81426" y="137040"/>
                  </a:lnTo>
                  <a:lnTo>
                    <a:pt x="89492" y="160856"/>
                  </a:lnTo>
                  <a:lnTo>
                    <a:pt x="97558" y="184673"/>
                  </a:lnTo>
                  <a:lnTo>
                    <a:pt x="103544" y="169220"/>
                  </a:lnTo>
                  <a:lnTo>
                    <a:pt x="109403" y="154149"/>
                  </a:lnTo>
                  <a:lnTo>
                    <a:pt x="123200" y="163234"/>
                  </a:lnTo>
                  <a:lnTo>
                    <a:pt x="137252" y="172489"/>
                  </a:lnTo>
                  <a:lnTo>
                    <a:pt x="136318" y="170493"/>
                  </a:lnTo>
                  <a:lnTo>
                    <a:pt x="135766" y="169220"/>
                  </a:lnTo>
                  <a:lnTo>
                    <a:pt x="126257" y="149139"/>
                  </a:lnTo>
                  <a:lnTo>
                    <a:pt x="116747" y="129059"/>
                  </a:lnTo>
                  <a:lnTo>
                    <a:pt x="116492" y="128422"/>
                  </a:lnTo>
                  <a:lnTo>
                    <a:pt x="116110" y="127021"/>
                  </a:lnTo>
                  <a:lnTo>
                    <a:pt x="116153" y="126384"/>
                  </a:lnTo>
                  <a:lnTo>
                    <a:pt x="116577" y="124431"/>
                  </a:lnTo>
                  <a:lnTo>
                    <a:pt x="117469" y="121757"/>
                  </a:lnTo>
                  <a:lnTo>
                    <a:pt x="118275" y="120143"/>
                  </a:lnTo>
                  <a:lnTo>
                    <a:pt x="119337" y="118785"/>
                  </a:lnTo>
                  <a:lnTo>
                    <a:pt x="120653" y="117639"/>
                  </a:lnTo>
                  <a:lnTo>
                    <a:pt x="122308" y="116832"/>
                  </a:lnTo>
                  <a:lnTo>
                    <a:pt x="124346" y="116323"/>
                  </a:lnTo>
                  <a:lnTo>
                    <a:pt x="125535" y="116238"/>
                  </a:lnTo>
                  <a:lnTo>
                    <a:pt x="126002" y="116110"/>
                  </a:lnTo>
                  <a:lnTo>
                    <a:pt x="126469" y="115813"/>
                  </a:lnTo>
                  <a:lnTo>
                    <a:pt x="127403" y="115389"/>
                  </a:lnTo>
                  <a:lnTo>
                    <a:pt x="128931" y="114285"/>
                  </a:lnTo>
                  <a:lnTo>
                    <a:pt x="130035" y="112884"/>
                  </a:lnTo>
                  <a:lnTo>
                    <a:pt x="130672" y="111101"/>
                  </a:lnTo>
                  <a:lnTo>
                    <a:pt x="130757" y="110040"/>
                  </a:lnTo>
                  <a:lnTo>
                    <a:pt x="130884" y="107917"/>
                  </a:lnTo>
                  <a:lnTo>
                    <a:pt x="130714" y="105794"/>
                  </a:lnTo>
                  <a:lnTo>
                    <a:pt x="130629" y="104690"/>
                  </a:lnTo>
                  <a:lnTo>
                    <a:pt x="130884" y="102780"/>
                  </a:lnTo>
                  <a:lnTo>
                    <a:pt x="131691" y="101124"/>
                  </a:lnTo>
                  <a:lnTo>
                    <a:pt x="133092" y="99766"/>
                  </a:lnTo>
                  <a:lnTo>
                    <a:pt x="134068" y="99214"/>
                  </a:lnTo>
                  <a:lnTo>
                    <a:pt x="135214" y="98535"/>
                  </a:lnTo>
                  <a:lnTo>
                    <a:pt x="136233" y="97728"/>
                  </a:lnTo>
                  <a:lnTo>
                    <a:pt x="137549" y="96752"/>
                  </a:lnTo>
                  <a:lnTo>
                    <a:pt x="138993" y="95223"/>
                  </a:lnTo>
                  <a:lnTo>
                    <a:pt x="139672" y="94162"/>
                  </a:lnTo>
                  <a:lnTo>
                    <a:pt x="140096" y="93058"/>
                  </a:lnTo>
                  <a:lnTo>
                    <a:pt x="140224" y="91869"/>
                  </a:lnTo>
                  <a:lnTo>
                    <a:pt x="140096" y="90553"/>
                  </a:lnTo>
                  <a:lnTo>
                    <a:pt x="139714" y="89195"/>
                  </a:lnTo>
                  <a:lnTo>
                    <a:pt x="139375" y="88431"/>
                  </a:lnTo>
                  <a:lnTo>
                    <a:pt x="138950" y="87539"/>
                  </a:lnTo>
                  <a:lnTo>
                    <a:pt x="138398" y="85841"/>
                  </a:lnTo>
                  <a:lnTo>
                    <a:pt x="138101" y="84185"/>
                  </a:lnTo>
                  <a:lnTo>
                    <a:pt x="138059" y="82657"/>
                  </a:lnTo>
                  <a:lnTo>
                    <a:pt x="138356" y="81171"/>
                  </a:lnTo>
                  <a:lnTo>
                    <a:pt x="138865" y="79728"/>
                  </a:lnTo>
                  <a:lnTo>
                    <a:pt x="139672" y="78284"/>
                  </a:lnTo>
                  <a:lnTo>
                    <a:pt x="140733" y="76841"/>
                  </a:lnTo>
                  <a:lnTo>
                    <a:pt x="141370" y="76119"/>
                  </a:lnTo>
                  <a:lnTo>
                    <a:pt x="141922" y="75567"/>
                  </a:lnTo>
                  <a:lnTo>
                    <a:pt x="142728" y="74421"/>
                  </a:lnTo>
                  <a:lnTo>
                    <a:pt x="143280" y="73275"/>
                  </a:lnTo>
                  <a:lnTo>
                    <a:pt x="143535" y="72171"/>
                  </a:lnTo>
                  <a:lnTo>
                    <a:pt x="143535" y="71025"/>
                  </a:lnTo>
                  <a:lnTo>
                    <a:pt x="143280" y="69836"/>
                  </a:lnTo>
                  <a:lnTo>
                    <a:pt x="142728" y="68690"/>
                  </a:lnTo>
                  <a:lnTo>
                    <a:pt x="141922" y="67544"/>
                  </a:lnTo>
                  <a:lnTo>
                    <a:pt x="141370" y="66949"/>
                  </a:lnTo>
                  <a:lnTo>
                    <a:pt x="140733" y="66228"/>
                  </a:lnTo>
                  <a:lnTo>
                    <a:pt x="139672" y="64784"/>
                  </a:lnTo>
                  <a:lnTo>
                    <a:pt x="138865" y="63341"/>
                  </a:lnTo>
                  <a:lnTo>
                    <a:pt x="138356" y="61897"/>
                  </a:lnTo>
                  <a:lnTo>
                    <a:pt x="138101" y="60412"/>
                  </a:lnTo>
                  <a:lnTo>
                    <a:pt x="138144" y="58841"/>
                  </a:lnTo>
                  <a:lnTo>
                    <a:pt x="138441" y="57228"/>
                  </a:lnTo>
                  <a:lnTo>
                    <a:pt x="138993" y="55529"/>
                  </a:lnTo>
                  <a:lnTo>
                    <a:pt x="139417" y="54638"/>
                  </a:lnTo>
                  <a:lnTo>
                    <a:pt x="139714" y="53916"/>
                  </a:lnTo>
                  <a:lnTo>
                    <a:pt x="140139" y="52558"/>
                  </a:lnTo>
                  <a:lnTo>
                    <a:pt x="140266" y="51326"/>
                  </a:lnTo>
                  <a:lnTo>
                    <a:pt x="140096" y="50138"/>
                  </a:lnTo>
                  <a:lnTo>
                    <a:pt x="139714" y="49034"/>
                  </a:lnTo>
                  <a:lnTo>
                    <a:pt x="139077" y="48015"/>
                  </a:lnTo>
                  <a:lnTo>
                    <a:pt x="137719" y="46487"/>
                  </a:lnTo>
                  <a:lnTo>
                    <a:pt x="136445" y="45510"/>
                  </a:lnTo>
                  <a:lnTo>
                    <a:pt x="135511" y="44789"/>
                  </a:lnTo>
                  <a:lnTo>
                    <a:pt x="134493" y="44194"/>
                  </a:lnTo>
                  <a:lnTo>
                    <a:pt x="133389" y="43558"/>
                  </a:lnTo>
                  <a:lnTo>
                    <a:pt x="131818" y="42072"/>
                  </a:lnTo>
                  <a:lnTo>
                    <a:pt x="130969" y="40204"/>
                  </a:lnTo>
                  <a:lnTo>
                    <a:pt x="130672" y="37996"/>
                  </a:lnTo>
                  <a:lnTo>
                    <a:pt x="130757" y="36765"/>
                  </a:lnTo>
                  <a:lnTo>
                    <a:pt x="130842" y="35534"/>
                  </a:lnTo>
                  <a:lnTo>
                    <a:pt x="130884" y="33411"/>
                  </a:lnTo>
                  <a:lnTo>
                    <a:pt x="130629" y="31671"/>
                  </a:lnTo>
                  <a:lnTo>
                    <a:pt x="130120" y="30227"/>
                  </a:lnTo>
                  <a:lnTo>
                    <a:pt x="129313" y="29038"/>
                  </a:lnTo>
                  <a:lnTo>
                    <a:pt x="128125" y="28104"/>
                  </a:lnTo>
                  <a:lnTo>
                    <a:pt x="126596" y="27340"/>
                  </a:lnTo>
                  <a:lnTo>
                    <a:pt x="124601" y="26661"/>
                  </a:lnTo>
                  <a:lnTo>
                    <a:pt x="123455" y="26364"/>
                  </a:lnTo>
                  <a:lnTo>
                    <a:pt x="122181" y="26024"/>
                  </a:lnTo>
                  <a:lnTo>
                    <a:pt x="120143" y="25005"/>
                  </a:lnTo>
                  <a:lnTo>
                    <a:pt x="118615" y="23562"/>
                  </a:lnTo>
                  <a:lnTo>
                    <a:pt x="117554" y="21524"/>
                  </a:lnTo>
                  <a:lnTo>
                    <a:pt x="117172" y="20251"/>
                  </a:lnTo>
                  <a:lnTo>
                    <a:pt x="116874" y="19019"/>
                  </a:lnTo>
                  <a:lnTo>
                    <a:pt x="116195" y="16982"/>
                  </a:lnTo>
                  <a:lnTo>
                    <a:pt x="115389" y="15368"/>
                  </a:lnTo>
                  <a:lnTo>
                    <a:pt x="114370" y="14180"/>
                  </a:lnTo>
                  <a:lnTo>
                    <a:pt x="113181" y="13331"/>
                  </a:lnTo>
                  <a:lnTo>
                    <a:pt x="111695" y="12821"/>
                  </a:lnTo>
                  <a:lnTo>
                    <a:pt x="109870" y="12609"/>
                  </a:lnTo>
                  <a:lnTo>
                    <a:pt x="107704" y="12567"/>
                  </a:lnTo>
                  <a:lnTo>
                    <a:pt x="106431" y="12651"/>
                  </a:lnTo>
                  <a:lnTo>
                    <a:pt x="105752" y="12736"/>
                  </a:lnTo>
                  <a:lnTo>
                    <a:pt x="104308" y="12736"/>
                  </a:lnTo>
                  <a:lnTo>
                    <a:pt x="102907" y="12524"/>
                  </a:lnTo>
                  <a:lnTo>
                    <a:pt x="101676" y="11930"/>
                  </a:lnTo>
                  <a:lnTo>
                    <a:pt x="100615" y="10953"/>
                  </a:lnTo>
                  <a:lnTo>
                    <a:pt x="100148" y="10274"/>
                  </a:lnTo>
                  <a:lnTo>
                    <a:pt x="99171" y="8703"/>
                  </a:lnTo>
                  <a:lnTo>
                    <a:pt x="98068" y="7217"/>
                  </a:lnTo>
                  <a:lnTo>
                    <a:pt x="97091" y="5901"/>
                  </a:lnTo>
                  <a:lnTo>
                    <a:pt x="95520" y="4458"/>
                  </a:lnTo>
                  <a:lnTo>
                    <a:pt x="94417" y="3779"/>
                  </a:lnTo>
                  <a:lnTo>
                    <a:pt x="93270" y="3397"/>
                  </a:lnTo>
                  <a:lnTo>
                    <a:pt x="92039" y="3269"/>
                  </a:lnTo>
                  <a:lnTo>
                    <a:pt x="90723" y="3397"/>
                  </a:lnTo>
                  <a:lnTo>
                    <a:pt x="89280" y="3821"/>
                  </a:lnTo>
                  <a:lnTo>
                    <a:pt x="88516" y="4161"/>
                  </a:lnTo>
                  <a:lnTo>
                    <a:pt x="87667" y="4543"/>
                  </a:lnTo>
                  <a:lnTo>
                    <a:pt x="86011" y="5095"/>
                  </a:lnTo>
                  <a:lnTo>
                    <a:pt x="84440" y="5392"/>
                  </a:lnTo>
                  <a:lnTo>
                    <a:pt x="82954" y="5392"/>
                  </a:lnTo>
                  <a:lnTo>
                    <a:pt x="81511" y="5180"/>
                  </a:lnTo>
                  <a:lnTo>
                    <a:pt x="80110" y="4670"/>
                  </a:lnTo>
                  <a:lnTo>
                    <a:pt x="78751" y="3906"/>
                  </a:lnTo>
                  <a:lnTo>
                    <a:pt x="77350" y="2887"/>
                  </a:lnTo>
                  <a:lnTo>
                    <a:pt x="76629" y="2250"/>
                  </a:lnTo>
                  <a:lnTo>
                    <a:pt x="76034" y="1698"/>
                  </a:lnTo>
                  <a:lnTo>
                    <a:pt x="74803" y="849"/>
                  </a:lnTo>
                  <a:lnTo>
                    <a:pt x="73572" y="297"/>
                  </a:lnTo>
                  <a:lnTo>
                    <a:pt x="7234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2" name="Google Shape;482;p53"/>
          <p:cNvGrpSpPr/>
          <p:nvPr/>
        </p:nvGrpSpPr>
        <p:grpSpPr>
          <a:xfrm>
            <a:off x="5993369" y="2013310"/>
            <a:ext cx="573000" cy="573000"/>
            <a:chOff x="5798494" y="2105610"/>
            <a:chExt cx="573000" cy="573000"/>
          </a:xfrm>
        </p:grpSpPr>
        <p:sp>
          <p:nvSpPr>
            <p:cNvPr id="483" name="Google Shape;483;p53"/>
            <p:cNvSpPr/>
            <p:nvPr/>
          </p:nvSpPr>
          <p:spPr>
            <a:xfrm>
              <a:off x="5798494" y="2105610"/>
              <a:ext cx="573000" cy="573000"/>
            </a:xfrm>
            <a:prstGeom prst="ellipse">
              <a:avLst/>
            </a:prstGeom>
            <a:solidFill>
              <a:srgbClr val="123271"/>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53"/>
            <p:cNvSpPr/>
            <p:nvPr/>
          </p:nvSpPr>
          <p:spPr>
            <a:xfrm>
              <a:off x="5889731" y="2242708"/>
              <a:ext cx="353400" cy="353700"/>
            </a:xfrm>
            <a:custGeom>
              <a:rect b="b" l="l" r="r" t="t"/>
              <a:pathLst>
                <a:path extrusionOk="0" h="120000" w="120000">
                  <a:moveTo>
                    <a:pt x="120000" y="2322"/>
                  </a:moveTo>
                  <a:cubicBezTo>
                    <a:pt x="120000" y="14709"/>
                    <a:pt x="117677" y="25548"/>
                    <a:pt x="114580" y="34064"/>
                  </a:cubicBezTo>
                  <a:cubicBezTo>
                    <a:pt x="110709" y="42580"/>
                    <a:pt x="104516" y="51870"/>
                    <a:pt x="96000" y="60387"/>
                  </a:cubicBezTo>
                  <a:cubicBezTo>
                    <a:pt x="92129" y="64258"/>
                    <a:pt x="86709" y="68903"/>
                    <a:pt x="81290" y="73548"/>
                  </a:cubicBezTo>
                  <a:cubicBezTo>
                    <a:pt x="79741" y="101419"/>
                    <a:pt x="79741" y="101419"/>
                    <a:pt x="79741" y="101419"/>
                  </a:cubicBezTo>
                  <a:cubicBezTo>
                    <a:pt x="79741" y="102193"/>
                    <a:pt x="79741" y="102193"/>
                    <a:pt x="78967" y="102967"/>
                  </a:cubicBezTo>
                  <a:cubicBezTo>
                    <a:pt x="51096" y="119225"/>
                    <a:pt x="51096" y="119225"/>
                    <a:pt x="51096" y="119225"/>
                  </a:cubicBezTo>
                  <a:cubicBezTo>
                    <a:pt x="50322" y="119225"/>
                    <a:pt x="50322" y="120000"/>
                    <a:pt x="49548" y="120000"/>
                  </a:cubicBezTo>
                  <a:cubicBezTo>
                    <a:pt x="48774" y="120000"/>
                    <a:pt x="48774" y="119225"/>
                    <a:pt x="48000" y="119225"/>
                  </a:cubicBezTo>
                  <a:cubicBezTo>
                    <a:pt x="43354" y="114580"/>
                    <a:pt x="43354" y="114580"/>
                    <a:pt x="43354" y="114580"/>
                  </a:cubicBezTo>
                  <a:cubicBezTo>
                    <a:pt x="42580" y="113806"/>
                    <a:pt x="42580" y="113032"/>
                    <a:pt x="42580" y="112258"/>
                  </a:cubicBezTo>
                  <a:cubicBezTo>
                    <a:pt x="48774" y="92129"/>
                    <a:pt x="48774" y="92129"/>
                    <a:pt x="48774" y="92129"/>
                  </a:cubicBezTo>
                  <a:cubicBezTo>
                    <a:pt x="28645" y="71225"/>
                    <a:pt x="28645" y="71225"/>
                    <a:pt x="28645" y="71225"/>
                  </a:cubicBezTo>
                  <a:cubicBezTo>
                    <a:pt x="7741" y="77419"/>
                    <a:pt x="7741" y="77419"/>
                    <a:pt x="7741" y="77419"/>
                  </a:cubicBezTo>
                  <a:cubicBezTo>
                    <a:pt x="7741" y="77419"/>
                    <a:pt x="7741" y="77419"/>
                    <a:pt x="7741" y="77419"/>
                  </a:cubicBezTo>
                  <a:cubicBezTo>
                    <a:pt x="6967" y="77419"/>
                    <a:pt x="6193" y="77419"/>
                    <a:pt x="5419" y="76645"/>
                  </a:cubicBezTo>
                  <a:cubicBezTo>
                    <a:pt x="774" y="72000"/>
                    <a:pt x="774" y="72000"/>
                    <a:pt x="774" y="72000"/>
                  </a:cubicBezTo>
                  <a:cubicBezTo>
                    <a:pt x="0" y="71225"/>
                    <a:pt x="0" y="70451"/>
                    <a:pt x="774" y="69677"/>
                  </a:cubicBezTo>
                  <a:cubicBezTo>
                    <a:pt x="17032" y="41032"/>
                    <a:pt x="17032" y="41032"/>
                    <a:pt x="17032" y="41032"/>
                  </a:cubicBezTo>
                  <a:cubicBezTo>
                    <a:pt x="17806" y="40258"/>
                    <a:pt x="18580" y="40258"/>
                    <a:pt x="19354" y="40258"/>
                  </a:cubicBezTo>
                  <a:cubicBezTo>
                    <a:pt x="46451" y="38709"/>
                    <a:pt x="46451" y="38709"/>
                    <a:pt x="46451" y="38709"/>
                  </a:cubicBezTo>
                  <a:cubicBezTo>
                    <a:pt x="51096" y="33290"/>
                    <a:pt x="55741" y="28645"/>
                    <a:pt x="59612" y="24000"/>
                  </a:cubicBezTo>
                  <a:cubicBezTo>
                    <a:pt x="68903" y="15483"/>
                    <a:pt x="77419" y="8516"/>
                    <a:pt x="85935" y="5419"/>
                  </a:cubicBezTo>
                  <a:cubicBezTo>
                    <a:pt x="94451" y="2322"/>
                    <a:pt x="104516" y="0"/>
                    <a:pt x="117677" y="0"/>
                  </a:cubicBezTo>
                  <a:cubicBezTo>
                    <a:pt x="117677" y="0"/>
                    <a:pt x="118451" y="774"/>
                    <a:pt x="119225" y="774"/>
                  </a:cubicBezTo>
                  <a:cubicBezTo>
                    <a:pt x="119225" y="1548"/>
                    <a:pt x="120000" y="2322"/>
                    <a:pt x="120000" y="2322"/>
                  </a:cubicBezTo>
                  <a:close/>
                  <a:moveTo>
                    <a:pt x="101419" y="28645"/>
                  </a:moveTo>
                  <a:cubicBezTo>
                    <a:pt x="102967" y="27096"/>
                    <a:pt x="103741" y="25548"/>
                    <a:pt x="103741" y="24000"/>
                  </a:cubicBezTo>
                  <a:cubicBezTo>
                    <a:pt x="103741" y="21677"/>
                    <a:pt x="102967" y="20129"/>
                    <a:pt x="101419" y="18580"/>
                  </a:cubicBezTo>
                  <a:cubicBezTo>
                    <a:pt x="99870" y="17032"/>
                    <a:pt x="98322" y="16258"/>
                    <a:pt x="96774" y="16258"/>
                  </a:cubicBezTo>
                  <a:cubicBezTo>
                    <a:pt x="94451" y="16258"/>
                    <a:pt x="92903" y="17032"/>
                    <a:pt x="91354" y="18580"/>
                  </a:cubicBezTo>
                  <a:cubicBezTo>
                    <a:pt x="89806" y="20129"/>
                    <a:pt x="89032" y="21677"/>
                    <a:pt x="89032" y="24000"/>
                  </a:cubicBezTo>
                  <a:cubicBezTo>
                    <a:pt x="89032" y="25548"/>
                    <a:pt x="89806" y="27096"/>
                    <a:pt x="91354" y="28645"/>
                  </a:cubicBezTo>
                  <a:cubicBezTo>
                    <a:pt x="92903" y="30193"/>
                    <a:pt x="94451" y="30967"/>
                    <a:pt x="96774" y="30967"/>
                  </a:cubicBezTo>
                  <a:cubicBezTo>
                    <a:pt x="98322" y="30967"/>
                    <a:pt x="99870" y="30193"/>
                    <a:pt x="101419" y="28645"/>
                  </a:cubicBezTo>
                  <a:close/>
                </a:path>
              </a:pathLst>
            </a:custGeom>
            <a:solidFill>
              <a:srgbClr val="FFFFFF"/>
            </a:solidFill>
            <a:ln cap="flat" cmpd="sng" w="9525">
              <a:solidFill>
                <a:srgbClr val="1155CC">
                  <a:alpha val="0"/>
                </a:srgbClr>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grpSp>
      <p:grpSp>
        <p:nvGrpSpPr>
          <p:cNvPr id="485" name="Google Shape;485;p53"/>
          <p:cNvGrpSpPr/>
          <p:nvPr/>
        </p:nvGrpSpPr>
        <p:grpSpPr>
          <a:xfrm>
            <a:off x="4601102" y="2503053"/>
            <a:ext cx="573000" cy="573000"/>
            <a:chOff x="4220102" y="2655453"/>
            <a:chExt cx="573000" cy="573000"/>
          </a:xfrm>
        </p:grpSpPr>
        <p:sp>
          <p:nvSpPr>
            <p:cNvPr id="486" name="Google Shape;486;p53"/>
            <p:cNvSpPr/>
            <p:nvPr/>
          </p:nvSpPr>
          <p:spPr>
            <a:xfrm>
              <a:off x="4220102" y="2655453"/>
              <a:ext cx="573000" cy="573000"/>
            </a:xfrm>
            <a:prstGeom prst="ellipse">
              <a:avLst/>
            </a:prstGeom>
            <a:solidFill>
              <a:srgbClr val="699ABD"/>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87" name="Google Shape;487;p53"/>
            <p:cNvGrpSpPr/>
            <p:nvPr/>
          </p:nvGrpSpPr>
          <p:grpSpPr>
            <a:xfrm>
              <a:off x="4329911" y="2805055"/>
              <a:ext cx="353387" cy="273782"/>
              <a:chOff x="2822350" y="2095475"/>
              <a:chExt cx="1970925" cy="1526950"/>
            </a:xfrm>
          </p:grpSpPr>
          <p:sp>
            <p:nvSpPr>
              <p:cNvPr id="488" name="Google Shape;488;p53"/>
              <p:cNvSpPr/>
              <p:nvPr/>
            </p:nvSpPr>
            <p:spPr>
              <a:xfrm>
                <a:off x="3136775" y="2152250"/>
                <a:ext cx="1656500" cy="1085900"/>
              </a:xfrm>
              <a:custGeom>
                <a:rect b="b" l="l" r="r" t="t"/>
                <a:pathLst>
                  <a:path extrusionOk="0" h="43436" w="66260">
                    <a:moveTo>
                      <a:pt x="66260" y="0"/>
                    </a:moveTo>
                    <a:lnTo>
                      <a:pt x="37904" y="8152"/>
                    </a:lnTo>
                    <a:lnTo>
                      <a:pt x="44542" y="14789"/>
                    </a:lnTo>
                    <a:lnTo>
                      <a:pt x="31441" y="28588"/>
                    </a:lnTo>
                    <a:lnTo>
                      <a:pt x="21077" y="17176"/>
                    </a:lnTo>
                    <a:lnTo>
                      <a:pt x="0" y="38254"/>
                    </a:lnTo>
                    <a:lnTo>
                      <a:pt x="5182" y="43436"/>
                    </a:lnTo>
                    <a:lnTo>
                      <a:pt x="20845" y="27715"/>
                    </a:lnTo>
                    <a:lnTo>
                      <a:pt x="31325" y="39244"/>
                    </a:lnTo>
                    <a:lnTo>
                      <a:pt x="49724" y="19971"/>
                    </a:lnTo>
                    <a:lnTo>
                      <a:pt x="56769" y="27016"/>
                    </a:lnTo>
                    <a:lnTo>
                      <a:pt x="6626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53"/>
              <p:cNvSpPr/>
              <p:nvPr/>
            </p:nvSpPr>
            <p:spPr>
              <a:xfrm>
                <a:off x="2822350" y="2095475"/>
                <a:ext cx="1439625" cy="1526950"/>
              </a:xfrm>
              <a:custGeom>
                <a:rect b="b" l="l" r="r" t="t"/>
                <a:pathLst>
                  <a:path extrusionOk="0" h="61078" w="57585">
                    <a:moveTo>
                      <a:pt x="1" y="0"/>
                    </a:moveTo>
                    <a:lnTo>
                      <a:pt x="1" y="54149"/>
                    </a:lnTo>
                    <a:lnTo>
                      <a:pt x="1" y="57585"/>
                    </a:lnTo>
                    <a:lnTo>
                      <a:pt x="1" y="61078"/>
                    </a:lnTo>
                    <a:lnTo>
                      <a:pt x="57585" y="61078"/>
                    </a:lnTo>
                    <a:lnTo>
                      <a:pt x="57585" y="54149"/>
                    </a:lnTo>
                    <a:lnTo>
                      <a:pt x="6929" y="54149"/>
                    </a:lnTo>
                    <a:lnTo>
                      <a:pt x="692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490" name="Google Shape;490;p53"/>
          <p:cNvGrpSpPr/>
          <p:nvPr/>
        </p:nvGrpSpPr>
        <p:grpSpPr>
          <a:xfrm>
            <a:off x="3228221" y="1339703"/>
            <a:ext cx="353491" cy="103412"/>
            <a:chOff x="510625" y="1825200"/>
            <a:chExt cx="6392250" cy="1870025"/>
          </a:xfrm>
        </p:grpSpPr>
        <p:sp>
          <p:nvSpPr>
            <p:cNvPr id="491" name="Google Shape;491;p53"/>
            <p:cNvSpPr/>
            <p:nvPr/>
          </p:nvSpPr>
          <p:spPr>
            <a:xfrm>
              <a:off x="4508325" y="2374200"/>
              <a:ext cx="1066150" cy="1321025"/>
            </a:xfrm>
            <a:custGeom>
              <a:rect b="b" l="l" r="r" t="t"/>
              <a:pathLst>
                <a:path extrusionOk="0" h="52841" w="42646">
                  <a:moveTo>
                    <a:pt x="30653" y="30266"/>
                  </a:moveTo>
                  <a:lnTo>
                    <a:pt x="30676" y="34499"/>
                  </a:lnTo>
                  <a:lnTo>
                    <a:pt x="30653" y="38390"/>
                  </a:lnTo>
                  <a:lnTo>
                    <a:pt x="30630" y="38617"/>
                  </a:lnTo>
                  <a:lnTo>
                    <a:pt x="30425" y="39095"/>
                  </a:lnTo>
                  <a:lnTo>
                    <a:pt x="30266" y="39255"/>
                  </a:lnTo>
                  <a:lnTo>
                    <a:pt x="29538" y="39983"/>
                  </a:lnTo>
                  <a:lnTo>
                    <a:pt x="28036" y="41280"/>
                  </a:lnTo>
                  <a:lnTo>
                    <a:pt x="26466" y="42349"/>
                  </a:lnTo>
                  <a:lnTo>
                    <a:pt x="24805" y="43214"/>
                  </a:lnTo>
                  <a:lnTo>
                    <a:pt x="23052" y="43851"/>
                  </a:lnTo>
                  <a:lnTo>
                    <a:pt x="21255" y="44261"/>
                  </a:lnTo>
                  <a:lnTo>
                    <a:pt x="19343" y="44397"/>
                  </a:lnTo>
                  <a:lnTo>
                    <a:pt x="17341" y="44284"/>
                  </a:lnTo>
                  <a:lnTo>
                    <a:pt x="16317" y="44124"/>
                  </a:lnTo>
                  <a:lnTo>
                    <a:pt x="15429" y="43920"/>
                  </a:lnTo>
                  <a:lnTo>
                    <a:pt x="14314" y="43419"/>
                  </a:lnTo>
                  <a:lnTo>
                    <a:pt x="13654" y="42987"/>
                  </a:lnTo>
                  <a:lnTo>
                    <a:pt x="13085" y="42440"/>
                  </a:lnTo>
                  <a:lnTo>
                    <a:pt x="12607" y="41826"/>
                  </a:lnTo>
                  <a:lnTo>
                    <a:pt x="12243" y="41075"/>
                  </a:lnTo>
                  <a:lnTo>
                    <a:pt x="11970" y="40233"/>
                  </a:lnTo>
                  <a:lnTo>
                    <a:pt x="11879" y="39778"/>
                  </a:lnTo>
                  <a:lnTo>
                    <a:pt x="11788" y="39300"/>
                  </a:lnTo>
                  <a:lnTo>
                    <a:pt x="11742" y="38367"/>
                  </a:lnTo>
                  <a:lnTo>
                    <a:pt x="11811" y="37502"/>
                  </a:lnTo>
                  <a:lnTo>
                    <a:pt x="11993" y="36660"/>
                  </a:lnTo>
                  <a:lnTo>
                    <a:pt x="12311" y="35909"/>
                  </a:lnTo>
                  <a:lnTo>
                    <a:pt x="12744" y="35181"/>
                  </a:lnTo>
                  <a:lnTo>
                    <a:pt x="13290" y="34521"/>
                  </a:lnTo>
                  <a:lnTo>
                    <a:pt x="13995" y="33907"/>
                  </a:lnTo>
                  <a:lnTo>
                    <a:pt x="14382" y="33634"/>
                  </a:lnTo>
                  <a:lnTo>
                    <a:pt x="15361" y="33019"/>
                  </a:lnTo>
                  <a:lnTo>
                    <a:pt x="17432" y="32086"/>
                  </a:lnTo>
                  <a:lnTo>
                    <a:pt x="19593" y="31449"/>
                  </a:lnTo>
                  <a:lnTo>
                    <a:pt x="21824" y="31017"/>
                  </a:lnTo>
                  <a:lnTo>
                    <a:pt x="22961" y="30858"/>
                  </a:lnTo>
                  <a:lnTo>
                    <a:pt x="24805" y="30653"/>
                  </a:lnTo>
                  <a:lnTo>
                    <a:pt x="28650" y="30402"/>
                  </a:lnTo>
                  <a:lnTo>
                    <a:pt x="30653" y="30266"/>
                  </a:lnTo>
                  <a:close/>
                  <a:moveTo>
                    <a:pt x="22620" y="0"/>
                  </a:moveTo>
                  <a:lnTo>
                    <a:pt x="19411" y="228"/>
                  </a:lnTo>
                  <a:lnTo>
                    <a:pt x="16225" y="706"/>
                  </a:lnTo>
                  <a:lnTo>
                    <a:pt x="14633" y="1047"/>
                  </a:lnTo>
                  <a:lnTo>
                    <a:pt x="13313" y="1343"/>
                  </a:lnTo>
                  <a:lnTo>
                    <a:pt x="10741" y="2139"/>
                  </a:lnTo>
                  <a:lnTo>
                    <a:pt x="8284" y="3186"/>
                  </a:lnTo>
                  <a:lnTo>
                    <a:pt x="5962" y="4551"/>
                  </a:lnTo>
                  <a:lnTo>
                    <a:pt x="4870" y="5371"/>
                  </a:lnTo>
                  <a:lnTo>
                    <a:pt x="4438" y="5735"/>
                  </a:lnTo>
                  <a:lnTo>
                    <a:pt x="3710" y="6554"/>
                  </a:lnTo>
                  <a:lnTo>
                    <a:pt x="3141" y="7487"/>
                  </a:lnTo>
                  <a:lnTo>
                    <a:pt x="2731" y="8465"/>
                  </a:lnTo>
                  <a:lnTo>
                    <a:pt x="2503" y="9489"/>
                  </a:lnTo>
                  <a:lnTo>
                    <a:pt x="2435" y="10559"/>
                  </a:lnTo>
                  <a:lnTo>
                    <a:pt x="2549" y="11629"/>
                  </a:lnTo>
                  <a:lnTo>
                    <a:pt x="2822" y="12675"/>
                  </a:lnTo>
                  <a:lnTo>
                    <a:pt x="3050" y="13176"/>
                  </a:lnTo>
                  <a:lnTo>
                    <a:pt x="3300" y="13677"/>
                  </a:lnTo>
                  <a:lnTo>
                    <a:pt x="3937" y="14587"/>
                  </a:lnTo>
                  <a:lnTo>
                    <a:pt x="4688" y="15361"/>
                  </a:lnTo>
                  <a:lnTo>
                    <a:pt x="5553" y="15975"/>
                  </a:lnTo>
                  <a:lnTo>
                    <a:pt x="6531" y="16476"/>
                  </a:lnTo>
                  <a:lnTo>
                    <a:pt x="7555" y="16794"/>
                  </a:lnTo>
                  <a:lnTo>
                    <a:pt x="8648" y="16931"/>
                  </a:lnTo>
                  <a:lnTo>
                    <a:pt x="9785" y="16908"/>
                  </a:lnTo>
                  <a:lnTo>
                    <a:pt x="10354" y="16817"/>
                  </a:lnTo>
                  <a:lnTo>
                    <a:pt x="10878" y="16703"/>
                  </a:lnTo>
                  <a:lnTo>
                    <a:pt x="11856" y="16339"/>
                  </a:lnTo>
                  <a:lnTo>
                    <a:pt x="12789" y="15793"/>
                  </a:lnTo>
                  <a:lnTo>
                    <a:pt x="13609" y="15133"/>
                  </a:lnTo>
                  <a:lnTo>
                    <a:pt x="14314" y="14337"/>
                  </a:lnTo>
                  <a:lnTo>
                    <a:pt x="14906" y="13449"/>
                  </a:lnTo>
                  <a:lnTo>
                    <a:pt x="15338" y="12471"/>
                  </a:lnTo>
                  <a:lnTo>
                    <a:pt x="15611" y="11446"/>
                  </a:lnTo>
                  <a:lnTo>
                    <a:pt x="15679" y="10923"/>
                  </a:lnTo>
                  <a:lnTo>
                    <a:pt x="15725" y="10240"/>
                  </a:lnTo>
                  <a:lnTo>
                    <a:pt x="15998" y="9307"/>
                  </a:lnTo>
                  <a:lnTo>
                    <a:pt x="16544" y="8738"/>
                  </a:lnTo>
                  <a:lnTo>
                    <a:pt x="17477" y="8420"/>
                  </a:lnTo>
                  <a:lnTo>
                    <a:pt x="18137" y="8329"/>
                  </a:lnTo>
                  <a:lnTo>
                    <a:pt x="18706" y="8261"/>
                  </a:lnTo>
                  <a:lnTo>
                    <a:pt x="19844" y="8192"/>
                  </a:lnTo>
                  <a:lnTo>
                    <a:pt x="20390" y="8238"/>
                  </a:lnTo>
                  <a:lnTo>
                    <a:pt x="21164" y="8352"/>
                  </a:lnTo>
                  <a:lnTo>
                    <a:pt x="22597" y="8647"/>
                  </a:lnTo>
                  <a:lnTo>
                    <a:pt x="23917" y="9057"/>
                  </a:lnTo>
                  <a:lnTo>
                    <a:pt x="25100" y="9558"/>
                  </a:lnTo>
                  <a:lnTo>
                    <a:pt x="26170" y="10149"/>
                  </a:lnTo>
                  <a:lnTo>
                    <a:pt x="27103" y="10832"/>
                  </a:lnTo>
                  <a:lnTo>
                    <a:pt x="27922" y="11606"/>
                  </a:lnTo>
                  <a:lnTo>
                    <a:pt x="28650" y="12471"/>
                  </a:lnTo>
                  <a:lnTo>
                    <a:pt x="29242" y="13426"/>
                  </a:lnTo>
                  <a:lnTo>
                    <a:pt x="29743" y="14450"/>
                  </a:lnTo>
                  <a:lnTo>
                    <a:pt x="30130" y="15543"/>
                  </a:lnTo>
                  <a:lnTo>
                    <a:pt x="30403" y="16726"/>
                  </a:lnTo>
                  <a:lnTo>
                    <a:pt x="30653" y="18615"/>
                  </a:lnTo>
                  <a:lnTo>
                    <a:pt x="30630" y="21345"/>
                  </a:lnTo>
                  <a:lnTo>
                    <a:pt x="30471" y="22825"/>
                  </a:lnTo>
                  <a:lnTo>
                    <a:pt x="29492" y="22847"/>
                  </a:lnTo>
                  <a:lnTo>
                    <a:pt x="28514" y="22916"/>
                  </a:lnTo>
                  <a:lnTo>
                    <a:pt x="25851" y="23143"/>
                  </a:lnTo>
                  <a:lnTo>
                    <a:pt x="21869" y="23485"/>
                  </a:lnTo>
                  <a:lnTo>
                    <a:pt x="19252" y="23803"/>
                  </a:lnTo>
                  <a:lnTo>
                    <a:pt x="17932" y="24008"/>
                  </a:lnTo>
                  <a:lnTo>
                    <a:pt x="16134" y="24349"/>
                  </a:lnTo>
                  <a:lnTo>
                    <a:pt x="12607" y="25282"/>
                  </a:lnTo>
                  <a:lnTo>
                    <a:pt x="10081" y="26261"/>
                  </a:lnTo>
                  <a:lnTo>
                    <a:pt x="8443" y="27057"/>
                  </a:lnTo>
                  <a:lnTo>
                    <a:pt x="6873" y="27967"/>
                  </a:lnTo>
                  <a:lnTo>
                    <a:pt x="5348" y="29014"/>
                  </a:lnTo>
                  <a:lnTo>
                    <a:pt x="4620" y="29606"/>
                  </a:lnTo>
                  <a:lnTo>
                    <a:pt x="3846" y="30266"/>
                  </a:lnTo>
                  <a:lnTo>
                    <a:pt x="2549" y="31654"/>
                  </a:lnTo>
                  <a:lnTo>
                    <a:pt x="1548" y="33156"/>
                  </a:lnTo>
                  <a:lnTo>
                    <a:pt x="797" y="34726"/>
                  </a:lnTo>
                  <a:lnTo>
                    <a:pt x="273" y="36365"/>
                  </a:lnTo>
                  <a:lnTo>
                    <a:pt x="23" y="38094"/>
                  </a:lnTo>
                  <a:lnTo>
                    <a:pt x="0" y="39915"/>
                  </a:lnTo>
                  <a:lnTo>
                    <a:pt x="205" y="41781"/>
                  </a:lnTo>
                  <a:lnTo>
                    <a:pt x="410" y="42736"/>
                  </a:lnTo>
                  <a:lnTo>
                    <a:pt x="615" y="43624"/>
                  </a:lnTo>
                  <a:lnTo>
                    <a:pt x="1206" y="45285"/>
                  </a:lnTo>
                  <a:lnTo>
                    <a:pt x="1980" y="46787"/>
                  </a:lnTo>
                  <a:lnTo>
                    <a:pt x="2913" y="48107"/>
                  </a:lnTo>
                  <a:lnTo>
                    <a:pt x="4028" y="49267"/>
                  </a:lnTo>
                  <a:lnTo>
                    <a:pt x="5325" y="50291"/>
                  </a:lnTo>
                  <a:lnTo>
                    <a:pt x="6782" y="51133"/>
                  </a:lnTo>
                  <a:lnTo>
                    <a:pt x="8420" y="51793"/>
                  </a:lnTo>
                  <a:lnTo>
                    <a:pt x="9285" y="52066"/>
                  </a:lnTo>
                  <a:lnTo>
                    <a:pt x="10787" y="52476"/>
                  </a:lnTo>
                  <a:lnTo>
                    <a:pt x="12289" y="52840"/>
                  </a:lnTo>
                  <a:lnTo>
                    <a:pt x="17682" y="52840"/>
                  </a:lnTo>
                  <a:lnTo>
                    <a:pt x="18000" y="52704"/>
                  </a:lnTo>
                  <a:lnTo>
                    <a:pt x="18342" y="52612"/>
                  </a:lnTo>
                  <a:lnTo>
                    <a:pt x="19070" y="52521"/>
                  </a:lnTo>
                  <a:lnTo>
                    <a:pt x="20526" y="52248"/>
                  </a:lnTo>
                  <a:lnTo>
                    <a:pt x="22620" y="51657"/>
                  </a:lnTo>
                  <a:lnTo>
                    <a:pt x="25237" y="50519"/>
                  </a:lnTo>
                  <a:lnTo>
                    <a:pt x="27717" y="49017"/>
                  </a:lnTo>
                  <a:lnTo>
                    <a:pt x="28901" y="48130"/>
                  </a:lnTo>
                  <a:lnTo>
                    <a:pt x="30289" y="47060"/>
                  </a:lnTo>
                  <a:lnTo>
                    <a:pt x="31791" y="45877"/>
                  </a:lnTo>
                  <a:lnTo>
                    <a:pt x="32405" y="47811"/>
                  </a:lnTo>
                  <a:lnTo>
                    <a:pt x="32951" y="49609"/>
                  </a:lnTo>
                  <a:lnTo>
                    <a:pt x="33133" y="50109"/>
                  </a:lnTo>
                  <a:lnTo>
                    <a:pt x="33634" y="50929"/>
                  </a:lnTo>
                  <a:lnTo>
                    <a:pt x="34317" y="51520"/>
                  </a:lnTo>
                  <a:lnTo>
                    <a:pt x="35181" y="51862"/>
                  </a:lnTo>
                  <a:lnTo>
                    <a:pt x="35705" y="51907"/>
                  </a:lnTo>
                  <a:lnTo>
                    <a:pt x="39095" y="51975"/>
                  </a:lnTo>
                  <a:lnTo>
                    <a:pt x="42623" y="51953"/>
                  </a:lnTo>
                  <a:lnTo>
                    <a:pt x="42623" y="50200"/>
                  </a:lnTo>
                  <a:lnTo>
                    <a:pt x="42645" y="35181"/>
                  </a:lnTo>
                  <a:lnTo>
                    <a:pt x="42623" y="20162"/>
                  </a:lnTo>
                  <a:lnTo>
                    <a:pt x="42600" y="19115"/>
                  </a:lnTo>
                  <a:lnTo>
                    <a:pt x="42486" y="16999"/>
                  </a:lnTo>
                  <a:lnTo>
                    <a:pt x="42372" y="15929"/>
                  </a:lnTo>
                  <a:lnTo>
                    <a:pt x="42259" y="15156"/>
                  </a:lnTo>
                  <a:lnTo>
                    <a:pt x="41963" y="13654"/>
                  </a:lnTo>
                  <a:lnTo>
                    <a:pt x="41553" y="12220"/>
                  </a:lnTo>
                  <a:lnTo>
                    <a:pt x="41053" y="10832"/>
                  </a:lnTo>
                  <a:lnTo>
                    <a:pt x="40461" y="9535"/>
                  </a:lnTo>
                  <a:lnTo>
                    <a:pt x="39755" y="8283"/>
                  </a:lnTo>
                  <a:lnTo>
                    <a:pt x="38982" y="7123"/>
                  </a:lnTo>
                  <a:lnTo>
                    <a:pt x="38094" y="6030"/>
                  </a:lnTo>
                  <a:lnTo>
                    <a:pt x="37138" y="5029"/>
                  </a:lnTo>
                  <a:lnTo>
                    <a:pt x="36092" y="4096"/>
                  </a:lnTo>
                  <a:lnTo>
                    <a:pt x="34954" y="3277"/>
                  </a:lnTo>
                  <a:lnTo>
                    <a:pt x="33748" y="2526"/>
                  </a:lnTo>
                  <a:lnTo>
                    <a:pt x="32473" y="1866"/>
                  </a:lnTo>
                  <a:lnTo>
                    <a:pt x="31131" y="1297"/>
                  </a:lnTo>
                  <a:lnTo>
                    <a:pt x="29697" y="842"/>
                  </a:lnTo>
                  <a:lnTo>
                    <a:pt x="28218" y="501"/>
                  </a:lnTo>
                  <a:lnTo>
                    <a:pt x="27467" y="364"/>
                  </a:lnTo>
                  <a:lnTo>
                    <a:pt x="25851" y="137"/>
                  </a:lnTo>
                  <a:lnTo>
                    <a:pt x="2262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53"/>
            <p:cNvSpPr/>
            <p:nvPr/>
          </p:nvSpPr>
          <p:spPr>
            <a:xfrm>
              <a:off x="510625" y="2399225"/>
              <a:ext cx="452300" cy="1275500"/>
            </a:xfrm>
            <a:custGeom>
              <a:rect b="b" l="l" r="r" t="t"/>
              <a:pathLst>
                <a:path extrusionOk="0" h="51020" w="18092">
                  <a:moveTo>
                    <a:pt x="0" y="0"/>
                  </a:moveTo>
                  <a:lnTo>
                    <a:pt x="0" y="4529"/>
                  </a:lnTo>
                  <a:lnTo>
                    <a:pt x="1138" y="5234"/>
                  </a:lnTo>
                  <a:lnTo>
                    <a:pt x="2299" y="5849"/>
                  </a:lnTo>
                  <a:lnTo>
                    <a:pt x="3254" y="6258"/>
                  </a:lnTo>
                  <a:lnTo>
                    <a:pt x="4301" y="6896"/>
                  </a:lnTo>
                  <a:lnTo>
                    <a:pt x="4802" y="7373"/>
                  </a:lnTo>
                  <a:lnTo>
                    <a:pt x="5189" y="7920"/>
                  </a:lnTo>
                  <a:lnTo>
                    <a:pt x="5439" y="8534"/>
                  </a:lnTo>
                  <a:lnTo>
                    <a:pt x="5644" y="9717"/>
                  </a:lnTo>
                  <a:lnTo>
                    <a:pt x="5667" y="10741"/>
                  </a:lnTo>
                  <a:lnTo>
                    <a:pt x="5667" y="29993"/>
                  </a:lnTo>
                  <a:lnTo>
                    <a:pt x="5667" y="49245"/>
                  </a:lnTo>
                  <a:lnTo>
                    <a:pt x="5667" y="51020"/>
                  </a:lnTo>
                  <a:lnTo>
                    <a:pt x="18091" y="51020"/>
                  </a:lnTo>
                  <a:lnTo>
                    <a:pt x="18091" y="91"/>
                  </a:lnTo>
                  <a:lnTo>
                    <a:pt x="16316" y="91"/>
                  </a:lnTo>
                  <a:lnTo>
                    <a:pt x="8170" y="46"/>
                  </a:lnTo>
                  <a:lnTo>
                    <a:pt x="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53"/>
            <p:cNvSpPr/>
            <p:nvPr/>
          </p:nvSpPr>
          <p:spPr>
            <a:xfrm>
              <a:off x="2452875" y="2381575"/>
              <a:ext cx="1928600" cy="1293150"/>
            </a:xfrm>
            <a:custGeom>
              <a:rect b="b" l="l" r="r" t="t"/>
              <a:pathLst>
                <a:path extrusionOk="0" h="51726" w="77144">
                  <a:moveTo>
                    <a:pt x="30584" y="1"/>
                  </a:moveTo>
                  <a:lnTo>
                    <a:pt x="28900" y="69"/>
                  </a:lnTo>
                  <a:lnTo>
                    <a:pt x="27262" y="297"/>
                  </a:lnTo>
                  <a:lnTo>
                    <a:pt x="25692" y="684"/>
                  </a:lnTo>
                  <a:lnTo>
                    <a:pt x="24190" y="1230"/>
                  </a:lnTo>
                  <a:lnTo>
                    <a:pt x="22733" y="1912"/>
                  </a:lnTo>
                  <a:lnTo>
                    <a:pt x="21323" y="2754"/>
                  </a:lnTo>
                  <a:lnTo>
                    <a:pt x="19980" y="3733"/>
                  </a:lnTo>
                  <a:lnTo>
                    <a:pt x="19320" y="4279"/>
                  </a:lnTo>
                  <a:lnTo>
                    <a:pt x="18068" y="5394"/>
                  </a:lnTo>
                  <a:lnTo>
                    <a:pt x="16726" y="6668"/>
                  </a:lnTo>
                  <a:lnTo>
                    <a:pt x="16385" y="5076"/>
                  </a:lnTo>
                  <a:lnTo>
                    <a:pt x="16066" y="3642"/>
                  </a:lnTo>
                  <a:lnTo>
                    <a:pt x="15884" y="2914"/>
                  </a:lnTo>
                  <a:lnTo>
                    <a:pt x="15474" y="2094"/>
                  </a:lnTo>
                  <a:lnTo>
                    <a:pt x="15133" y="1662"/>
                  </a:lnTo>
                  <a:lnTo>
                    <a:pt x="14723" y="1298"/>
                  </a:lnTo>
                  <a:lnTo>
                    <a:pt x="14223" y="1048"/>
                  </a:lnTo>
                  <a:lnTo>
                    <a:pt x="13335" y="820"/>
                  </a:lnTo>
                  <a:lnTo>
                    <a:pt x="12607" y="797"/>
                  </a:lnTo>
                  <a:lnTo>
                    <a:pt x="10695" y="775"/>
                  </a:lnTo>
                  <a:lnTo>
                    <a:pt x="8784" y="797"/>
                  </a:lnTo>
                  <a:lnTo>
                    <a:pt x="114" y="797"/>
                  </a:lnTo>
                  <a:lnTo>
                    <a:pt x="159" y="1776"/>
                  </a:lnTo>
                  <a:lnTo>
                    <a:pt x="114" y="2595"/>
                  </a:lnTo>
                  <a:lnTo>
                    <a:pt x="46" y="3050"/>
                  </a:lnTo>
                  <a:lnTo>
                    <a:pt x="0" y="3915"/>
                  </a:lnTo>
                  <a:lnTo>
                    <a:pt x="91" y="4689"/>
                  </a:lnTo>
                  <a:lnTo>
                    <a:pt x="319" y="5371"/>
                  </a:lnTo>
                  <a:lnTo>
                    <a:pt x="683" y="5986"/>
                  </a:lnTo>
                  <a:lnTo>
                    <a:pt x="1183" y="6509"/>
                  </a:lnTo>
                  <a:lnTo>
                    <a:pt x="1821" y="6964"/>
                  </a:lnTo>
                  <a:lnTo>
                    <a:pt x="2617" y="7328"/>
                  </a:lnTo>
                  <a:lnTo>
                    <a:pt x="3095" y="7488"/>
                  </a:lnTo>
                  <a:lnTo>
                    <a:pt x="3436" y="7602"/>
                  </a:lnTo>
                  <a:lnTo>
                    <a:pt x="4028" y="7920"/>
                  </a:lnTo>
                  <a:lnTo>
                    <a:pt x="4506" y="8307"/>
                  </a:lnTo>
                  <a:lnTo>
                    <a:pt x="4893" y="8762"/>
                  </a:lnTo>
                  <a:lnTo>
                    <a:pt x="5325" y="9581"/>
                  </a:lnTo>
                  <a:lnTo>
                    <a:pt x="5621" y="10878"/>
                  </a:lnTo>
                  <a:lnTo>
                    <a:pt x="5621" y="11607"/>
                  </a:lnTo>
                  <a:lnTo>
                    <a:pt x="5598" y="30881"/>
                  </a:lnTo>
                  <a:lnTo>
                    <a:pt x="5598" y="50133"/>
                  </a:lnTo>
                  <a:lnTo>
                    <a:pt x="5598" y="51703"/>
                  </a:lnTo>
                  <a:lnTo>
                    <a:pt x="17568" y="51703"/>
                  </a:lnTo>
                  <a:lnTo>
                    <a:pt x="17568" y="49792"/>
                  </a:lnTo>
                  <a:lnTo>
                    <a:pt x="17568" y="32793"/>
                  </a:lnTo>
                  <a:lnTo>
                    <a:pt x="17591" y="15794"/>
                  </a:lnTo>
                  <a:lnTo>
                    <a:pt x="17591" y="15339"/>
                  </a:lnTo>
                  <a:lnTo>
                    <a:pt x="17704" y="14633"/>
                  </a:lnTo>
                  <a:lnTo>
                    <a:pt x="17864" y="14246"/>
                  </a:lnTo>
                  <a:lnTo>
                    <a:pt x="17977" y="14087"/>
                  </a:lnTo>
                  <a:lnTo>
                    <a:pt x="18637" y="13382"/>
                  </a:lnTo>
                  <a:lnTo>
                    <a:pt x="20003" y="12130"/>
                  </a:lnTo>
                  <a:lnTo>
                    <a:pt x="21527" y="11060"/>
                  </a:lnTo>
                  <a:lnTo>
                    <a:pt x="23211" y="10218"/>
                  </a:lnTo>
                  <a:lnTo>
                    <a:pt x="24122" y="9923"/>
                  </a:lnTo>
                  <a:lnTo>
                    <a:pt x="25191" y="9650"/>
                  </a:lnTo>
                  <a:lnTo>
                    <a:pt x="27194" y="9422"/>
                  </a:lnTo>
                  <a:lnTo>
                    <a:pt x="29014" y="9604"/>
                  </a:lnTo>
                  <a:lnTo>
                    <a:pt x="30653" y="10173"/>
                  </a:lnTo>
                  <a:lnTo>
                    <a:pt x="32086" y="11083"/>
                  </a:lnTo>
                  <a:lnTo>
                    <a:pt x="33247" y="12358"/>
                  </a:lnTo>
                  <a:lnTo>
                    <a:pt x="34134" y="13950"/>
                  </a:lnTo>
                  <a:lnTo>
                    <a:pt x="34749" y="15862"/>
                  </a:lnTo>
                  <a:lnTo>
                    <a:pt x="34908" y="16932"/>
                  </a:lnTo>
                  <a:lnTo>
                    <a:pt x="35067" y="18411"/>
                  </a:lnTo>
                  <a:lnTo>
                    <a:pt x="35090" y="19890"/>
                  </a:lnTo>
                  <a:lnTo>
                    <a:pt x="35090" y="34977"/>
                  </a:lnTo>
                  <a:lnTo>
                    <a:pt x="35090" y="50065"/>
                  </a:lnTo>
                  <a:lnTo>
                    <a:pt x="35090" y="51726"/>
                  </a:lnTo>
                  <a:lnTo>
                    <a:pt x="47356" y="51726"/>
                  </a:lnTo>
                  <a:lnTo>
                    <a:pt x="47356" y="49928"/>
                  </a:lnTo>
                  <a:lnTo>
                    <a:pt x="47356" y="35205"/>
                  </a:lnTo>
                  <a:lnTo>
                    <a:pt x="47378" y="20459"/>
                  </a:lnTo>
                  <a:lnTo>
                    <a:pt x="47401" y="19298"/>
                  </a:lnTo>
                  <a:lnTo>
                    <a:pt x="47652" y="16977"/>
                  </a:lnTo>
                  <a:lnTo>
                    <a:pt x="47902" y="15839"/>
                  </a:lnTo>
                  <a:lnTo>
                    <a:pt x="48129" y="15088"/>
                  </a:lnTo>
                  <a:lnTo>
                    <a:pt x="48789" y="13677"/>
                  </a:lnTo>
                  <a:lnTo>
                    <a:pt x="49654" y="12449"/>
                  </a:lnTo>
                  <a:lnTo>
                    <a:pt x="50724" y="11402"/>
                  </a:lnTo>
                  <a:lnTo>
                    <a:pt x="51975" y="10583"/>
                  </a:lnTo>
                  <a:lnTo>
                    <a:pt x="53363" y="9968"/>
                  </a:lnTo>
                  <a:lnTo>
                    <a:pt x="54865" y="9604"/>
                  </a:lnTo>
                  <a:lnTo>
                    <a:pt x="56481" y="9490"/>
                  </a:lnTo>
                  <a:lnTo>
                    <a:pt x="57300" y="9536"/>
                  </a:lnTo>
                  <a:lnTo>
                    <a:pt x="58119" y="9627"/>
                  </a:lnTo>
                  <a:lnTo>
                    <a:pt x="59599" y="9991"/>
                  </a:lnTo>
                  <a:lnTo>
                    <a:pt x="60896" y="10560"/>
                  </a:lnTo>
                  <a:lnTo>
                    <a:pt x="62011" y="11334"/>
                  </a:lnTo>
                  <a:lnTo>
                    <a:pt x="62944" y="12312"/>
                  </a:lnTo>
                  <a:lnTo>
                    <a:pt x="63695" y="13473"/>
                  </a:lnTo>
                  <a:lnTo>
                    <a:pt x="64264" y="14838"/>
                  </a:lnTo>
                  <a:lnTo>
                    <a:pt x="64628" y="16385"/>
                  </a:lnTo>
                  <a:lnTo>
                    <a:pt x="64719" y="17227"/>
                  </a:lnTo>
                  <a:lnTo>
                    <a:pt x="64855" y="19071"/>
                  </a:lnTo>
                  <a:lnTo>
                    <a:pt x="64878" y="20891"/>
                  </a:lnTo>
                  <a:lnTo>
                    <a:pt x="64901" y="35410"/>
                  </a:lnTo>
                  <a:lnTo>
                    <a:pt x="64878" y="49951"/>
                  </a:lnTo>
                  <a:lnTo>
                    <a:pt x="64878" y="51726"/>
                  </a:lnTo>
                  <a:lnTo>
                    <a:pt x="77144" y="51726"/>
                  </a:lnTo>
                  <a:lnTo>
                    <a:pt x="77144" y="50884"/>
                  </a:lnTo>
                  <a:lnTo>
                    <a:pt x="77144" y="50110"/>
                  </a:lnTo>
                  <a:lnTo>
                    <a:pt x="77144" y="34886"/>
                  </a:lnTo>
                  <a:lnTo>
                    <a:pt x="77121" y="19662"/>
                  </a:lnTo>
                  <a:lnTo>
                    <a:pt x="77121" y="18524"/>
                  </a:lnTo>
                  <a:lnTo>
                    <a:pt x="77007" y="16272"/>
                  </a:lnTo>
                  <a:lnTo>
                    <a:pt x="76871" y="15157"/>
                  </a:lnTo>
                  <a:lnTo>
                    <a:pt x="76666" y="13882"/>
                  </a:lnTo>
                  <a:lnTo>
                    <a:pt x="76097" y="11493"/>
                  </a:lnTo>
                  <a:lnTo>
                    <a:pt x="75300" y="9263"/>
                  </a:lnTo>
                  <a:lnTo>
                    <a:pt x="74231" y="7215"/>
                  </a:lnTo>
                  <a:lnTo>
                    <a:pt x="72911" y="5394"/>
                  </a:lnTo>
                  <a:lnTo>
                    <a:pt x="71318" y="3778"/>
                  </a:lnTo>
                  <a:lnTo>
                    <a:pt x="69384" y="2436"/>
                  </a:lnTo>
                  <a:lnTo>
                    <a:pt x="67131" y="1344"/>
                  </a:lnTo>
                  <a:lnTo>
                    <a:pt x="65857" y="911"/>
                  </a:lnTo>
                  <a:lnTo>
                    <a:pt x="65151" y="706"/>
                  </a:lnTo>
                  <a:lnTo>
                    <a:pt x="63695" y="388"/>
                  </a:lnTo>
                  <a:lnTo>
                    <a:pt x="61465" y="69"/>
                  </a:lnTo>
                  <a:lnTo>
                    <a:pt x="59985" y="24"/>
                  </a:lnTo>
                  <a:lnTo>
                    <a:pt x="58688" y="46"/>
                  </a:lnTo>
                  <a:lnTo>
                    <a:pt x="56162" y="251"/>
                  </a:lnTo>
                  <a:lnTo>
                    <a:pt x="53773" y="729"/>
                  </a:lnTo>
                  <a:lnTo>
                    <a:pt x="51520" y="1480"/>
                  </a:lnTo>
                  <a:lnTo>
                    <a:pt x="49427" y="2527"/>
                  </a:lnTo>
                  <a:lnTo>
                    <a:pt x="47492" y="3892"/>
                  </a:lnTo>
                  <a:lnTo>
                    <a:pt x="45740" y="5576"/>
                  </a:lnTo>
                  <a:lnTo>
                    <a:pt x="44193" y="7624"/>
                  </a:lnTo>
                  <a:lnTo>
                    <a:pt x="43510" y="8808"/>
                  </a:lnTo>
                  <a:lnTo>
                    <a:pt x="43351" y="9012"/>
                  </a:lnTo>
                  <a:lnTo>
                    <a:pt x="43123" y="9285"/>
                  </a:lnTo>
                  <a:lnTo>
                    <a:pt x="42486" y="7966"/>
                  </a:lnTo>
                  <a:lnTo>
                    <a:pt x="41871" y="6782"/>
                  </a:lnTo>
                  <a:lnTo>
                    <a:pt x="41439" y="6031"/>
                  </a:lnTo>
                  <a:lnTo>
                    <a:pt x="40483" y="4666"/>
                  </a:lnTo>
                  <a:lnTo>
                    <a:pt x="39414" y="3460"/>
                  </a:lnTo>
                  <a:lnTo>
                    <a:pt x="38230" y="2413"/>
                  </a:lnTo>
                  <a:lnTo>
                    <a:pt x="36956" y="1548"/>
                  </a:lnTo>
                  <a:lnTo>
                    <a:pt x="35545" y="866"/>
                  </a:lnTo>
                  <a:lnTo>
                    <a:pt x="33998" y="388"/>
                  </a:lnTo>
                  <a:lnTo>
                    <a:pt x="32337" y="92"/>
                  </a:lnTo>
                  <a:lnTo>
                    <a:pt x="31449" y="24"/>
                  </a:lnTo>
                  <a:lnTo>
                    <a:pt x="3058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53"/>
            <p:cNvSpPr/>
            <p:nvPr/>
          </p:nvSpPr>
          <p:spPr>
            <a:xfrm>
              <a:off x="1114225" y="2381025"/>
              <a:ext cx="1262425" cy="1293700"/>
            </a:xfrm>
            <a:custGeom>
              <a:rect b="b" l="l" r="r" t="t"/>
              <a:pathLst>
                <a:path extrusionOk="0" h="51748" w="50497">
                  <a:moveTo>
                    <a:pt x="32883" y="0"/>
                  </a:moveTo>
                  <a:lnTo>
                    <a:pt x="30653" y="137"/>
                  </a:lnTo>
                  <a:lnTo>
                    <a:pt x="28491" y="478"/>
                  </a:lnTo>
                  <a:lnTo>
                    <a:pt x="26375" y="1092"/>
                  </a:lnTo>
                  <a:lnTo>
                    <a:pt x="24350" y="1912"/>
                  </a:lnTo>
                  <a:lnTo>
                    <a:pt x="22393" y="2981"/>
                  </a:lnTo>
                  <a:lnTo>
                    <a:pt x="20481" y="4301"/>
                  </a:lnTo>
                  <a:lnTo>
                    <a:pt x="19571" y="5052"/>
                  </a:lnTo>
                  <a:lnTo>
                    <a:pt x="18547" y="5962"/>
                  </a:lnTo>
                  <a:lnTo>
                    <a:pt x="17386" y="6941"/>
                  </a:lnTo>
                  <a:lnTo>
                    <a:pt x="16954" y="4961"/>
                  </a:lnTo>
                  <a:lnTo>
                    <a:pt x="16544" y="3163"/>
                  </a:lnTo>
                  <a:lnTo>
                    <a:pt x="16385" y="2640"/>
                  </a:lnTo>
                  <a:lnTo>
                    <a:pt x="15884" y="1775"/>
                  </a:lnTo>
                  <a:lnTo>
                    <a:pt x="15179" y="1183"/>
                  </a:lnTo>
                  <a:lnTo>
                    <a:pt x="14246" y="865"/>
                  </a:lnTo>
                  <a:lnTo>
                    <a:pt x="13723" y="819"/>
                  </a:lnTo>
                  <a:lnTo>
                    <a:pt x="6987" y="797"/>
                  </a:lnTo>
                  <a:lnTo>
                    <a:pt x="1" y="819"/>
                  </a:lnTo>
                  <a:lnTo>
                    <a:pt x="1" y="2116"/>
                  </a:lnTo>
                  <a:lnTo>
                    <a:pt x="1" y="3232"/>
                  </a:lnTo>
                  <a:lnTo>
                    <a:pt x="1" y="4119"/>
                  </a:lnTo>
                  <a:lnTo>
                    <a:pt x="69" y="5007"/>
                  </a:lnTo>
                  <a:lnTo>
                    <a:pt x="205" y="5416"/>
                  </a:lnTo>
                  <a:lnTo>
                    <a:pt x="433" y="5735"/>
                  </a:lnTo>
                  <a:lnTo>
                    <a:pt x="774" y="6008"/>
                  </a:lnTo>
                  <a:lnTo>
                    <a:pt x="1594" y="6372"/>
                  </a:lnTo>
                  <a:lnTo>
                    <a:pt x="2413" y="6645"/>
                  </a:lnTo>
                  <a:lnTo>
                    <a:pt x="3277" y="6986"/>
                  </a:lnTo>
                  <a:lnTo>
                    <a:pt x="4233" y="7532"/>
                  </a:lnTo>
                  <a:lnTo>
                    <a:pt x="4711" y="7965"/>
                  </a:lnTo>
                  <a:lnTo>
                    <a:pt x="5075" y="8465"/>
                  </a:lnTo>
                  <a:lnTo>
                    <a:pt x="5326" y="9057"/>
                  </a:lnTo>
                  <a:lnTo>
                    <a:pt x="5530" y="10127"/>
                  </a:lnTo>
                  <a:lnTo>
                    <a:pt x="5553" y="11037"/>
                  </a:lnTo>
                  <a:lnTo>
                    <a:pt x="5553" y="30585"/>
                  </a:lnTo>
                  <a:lnTo>
                    <a:pt x="5553" y="50132"/>
                  </a:lnTo>
                  <a:lnTo>
                    <a:pt x="5553" y="51725"/>
                  </a:lnTo>
                  <a:lnTo>
                    <a:pt x="18160" y="51725"/>
                  </a:lnTo>
                  <a:lnTo>
                    <a:pt x="18160" y="50087"/>
                  </a:lnTo>
                  <a:lnTo>
                    <a:pt x="18160" y="33156"/>
                  </a:lnTo>
                  <a:lnTo>
                    <a:pt x="18183" y="16225"/>
                  </a:lnTo>
                  <a:lnTo>
                    <a:pt x="18183" y="15816"/>
                  </a:lnTo>
                  <a:lnTo>
                    <a:pt x="18274" y="15156"/>
                  </a:lnTo>
                  <a:lnTo>
                    <a:pt x="18433" y="14792"/>
                  </a:lnTo>
                  <a:lnTo>
                    <a:pt x="18547" y="14655"/>
                  </a:lnTo>
                  <a:lnTo>
                    <a:pt x="19161" y="14064"/>
                  </a:lnTo>
                  <a:lnTo>
                    <a:pt x="20436" y="12971"/>
                  </a:lnTo>
                  <a:lnTo>
                    <a:pt x="21778" y="11993"/>
                  </a:lnTo>
                  <a:lnTo>
                    <a:pt x="23166" y="11151"/>
                  </a:lnTo>
                  <a:lnTo>
                    <a:pt x="24646" y="10445"/>
                  </a:lnTo>
                  <a:lnTo>
                    <a:pt x="26170" y="9945"/>
                  </a:lnTo>
                  <a:lnTo>
                    <a:pt x="27809" y="9626"/>
                  </a:lnTo>
                  <a:lnTo>
                    <a:pt x="29515" y="9535"/>
                  </a:lnTo>
                  <a:lnTo>
                    <a:pt x="30403" y="9581"/>
                  </a:lnTo>
                  <a:lnTo>
                    <a:pt x="31154" y="9649"/>
                  </a:lnTo>
                  <a:lnTo>
                    <a:pt x="32542" y="9945"/>
                  </a:lnTo>
                  <a:lnTo>
                    <a:pt x="33794" y="10423"/>
                  </a:lnTo>
                  <a:lnTo>
                    <a:pt x="34886" y="11060"/>
                  </a:lnTo>
                  <a:lnTo>
                    <a:pt x="35796" y="11879"/>
                  </a:lnTo>
                  <a:lnTo>
                    <a:pt x="36570" y="12880"/>
                  </a:lnTo>
                  <a:lnTo>
                    <a:pt x="37207" y="14064"/>
                  </a:lnTo>
                  <a:lnTo>
                    <a:pt x="37662" y="15406"/>
                  </a:lnTo>
                  <a:lnTo>
                    <a:pt x="37821" y="16134"/>
                  </a:lnTo>
                  <a:lnTo>
                    <a:pt x="37981" y="16999"/>
                  </a:lnTo>
                  <a:lnTo>
                    <a:pt x="38117" y="18774"/>
                  </a:lnTo>
                  <a:lnTo>
                    <a:pt x="38140" y="19662"/>
                  </a:lnTo>
                  <a:lnTo>
                    <a:pt x="38163" y="34954"/>
                  </a:lnTo>
                  <a:lnTo>
                    <a:pt x="38140" y="50246"/>
                  </a:lnTo>
                  <a:lnTo>
                    <a:pt x="38140" y="51748"/>
                  </a:lnTo>
                  <a:lnTo>
                    <a:pt x="50428" y="51748"/>
                  </a:lnTo>
                  <a:lnTo>
                    <a:pt x="50474" y="51247"/>
                  </a:lnTo>
                  <a:lnTo>
                    <a:pt x="50474" y="50838"/>
                  </a:lnTo>
                  <a:lnTo>
                    <a:pt x="50497" y="34976"/>
                  </a:lnTo>
                  <a:lnTo>
                    <a:pt x="50451" y="19093"/>
                  </a:lnTo>
                  <a:lnTo>
                    <a:pt x="50406" y="17522"/>
                  </a:lnTo>
                  <a:lnTo>
                    <a:pt x="49996" y="14359"/>
                  </a:lnTo>
                  <a:lnTo>
                    <a:pt x="49677" y="12789"/>
                  </a:lnTo>
                  <a:lnTo>
                    <a:pt x="49359" y="11515"/>
                  </a:lnTo>
                  <a:lnTo>
                    <a:pt x="48449" y="9103"/>
                  </a:lnTo>
                  <a:lnTo>
                    <a:pt x="47265" y="6964"/>
                  </a:lnTo>
                  <a:lnTo>
                    <a:pt x="45809" y="5075"/>
                  </a:lnTo>
                  <a:lnTo>
                    <a:pt x="44102" y="3459"/>
                  </a:lnTo>
                  <a:lnTo>
                    <a:pt x="42145" y="2139"/>
                  </a:lnTo>
                  <a:lnTo>
                    <a:pt x="39983" y="1115"/>
                  </a:lnTo>
                  <a:lnTo>
                    <a:pt x="37617" y="433"/>
                  </a:lnTo>
                  <a:lnTo>
                    <a:pt x="36342" y="228"/>
                  </a:lnTo>
                  <a:lnTo>
                    <a:pt x="35182" y="91"/>
                  </a:lnTo>
                  <a:lnTo>
                    <a:pt x="3288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53"/>
            <p:cNvSpPr/>
            <p:nvPr/>
          </p:nvSpPr>
          <p:spPr>
            <a:xfrm>
              <a:off x="5641575" y="2381025"/>
              <a:ext cx="1261300" cy="1293700"/>
            </a:xfrm>
            <a:custGeom>
              <a:rect b="b" l="l" r="r" t="t"/>
              <a:pathLst>
                <a:path extrusionOk="0" h="51748" w="50452">
                  <a:moveTo>
                    <a:pt x="32701" y="0"/>
                  </a:moveTo>
                  <a:lnTo>
                    <a:pt x="30403" y="159"/>
                  </a:lnTo>
                  <a:lnTo>
                    <a:pt x="28173" y="569"/>
                  </a:lnTo>
                  <a:lnTo>
                    <a:pt x="26034" y="1229"/>
                  </a:lnTo>
                  <a:lnTo>
                    <a:pt x="23940" y="2116"/>
                  </a:lnTo>
                  <a:lnTo>
                    <a:pt x="21938" y="3277"/>
                  </a:lnTo>
                  <a:lnTo>
                    <a:pt x="20026" y="4665"/>
                  </a:lnTo>
                  <a:lnTo>
                    <a:pt x="19093" y="5484"/>
                  </a:lnTo>
                  <a:lnTo>
                    <a:pt x="18319" y="6167"/>
                  </a:lnTo>
                  <a:lnTo>
                    <a:pt x="17409" y="6986"/>
                  </a:lnTo>
                  <a:lnTo>
                    <a:pt x="17000" y="5075"/>
                  </a:lnTo>
                  <a:lnTo>
                    <a:pt x="16613" y="3368"/>
                  </a:lnTo>
                  <a:lnTo>
                    <a:pt x="16453" y="2799"/>
                  </a:lnTo>
                  <a:lnTo>
                    <a:pt x="15976" y="1866"/>
                  </a:lnTo>
                  <a:lnTo>
                    <a:pt x="15270" y="1229"/>
                  </a:lnTo>
                  <a:lnTo>
                    <a:pt x="14360" y="865"/>
                  </a:lnTo>
                  <a:lnTo>
                    <a:pt x="13791" y="842"/>
                  </a:lnTo>
                  <a:lnTo>
                    <a:pt x="7055" y="819"/>
                  </a:lnTo>
                  <a:lnTo>
                    <a:pt x="297" y="888"/>
                  </a:lnTo>
                  <a:lnTo>
                    <a:pt x="206" y="933"/>
                  </a:lnTo>
                  <a:lnTo>
                    <a:pt x="1" y="1138"/>
                  </a:lnTo>
                  <a:lnTo>
                    <a:pt x="1" y="2116"/>
                  </a:lnTo>
                  <a:lnTo>
                    <a:pt x="1" y="3163"/>
                  </a:lnTo>
                  <a:lnTo>
                    <a:pt x="1" y="4074"/>
                  </a:lnTo>
                  <a:lnTo>
                    <a:pt x="69" y="4961"/>
                  </a:lnTo>
                  <a:lnTo>
                    <a:pt x="206" y="5393"/>
                  </a:lnTo>
                  <a:lnTo>
                    <a:pt x="456" y="5712"/>
                  </a:lnTo>
                  <a:lnTo>
                    <a:pt x="820" y="5985"/>
                  </a:lnTo>
                  <a:lnTo>
                    <a:pt x="1639" y="6372"/>
                  </a:lnTo>
                  <a:lnTo>
                    <a:pt x="2504" y="6668"/>
                  </a:lnTo>
                  <a:lnTo>
                    <a:pt x="3346" y="6986"/>
                  </a:lnTo>
                  <a:lnTo>
                    <a:pt x="4279" y="7555"/>
                  </a:lnTo>
                  <a:lnTo>
                    <a:pt x="4757" y="7988"/>
                  </a:lnTo>
                  <a:lnTo>
                    <a:pt x="5098" y="8488"/>
                  </a:lnTo>
                  <a:lnTo>
                    <a:pt x="5348" y="9103"/>
                  </a:lnTo>
                  <a:lnTo>
                    <a:pt x="5553" y="10195"/>
                  </a:lnTo>
                  <a:lnTo>
                    <a:pt x="5576" y="11128"/>
                  </a:lnTo>
                  <a:lnTo>
                    <a:pt x="5576" y="30539"/>
                  </a:lnTo>
                  <a:lnTo>
                    <a:pt x="5576" y="49950"/>
                  </a:lnTo>
                  <a:lnTo>
                    <a:pt x="5576" y="51748"/>
                  </a:lnTo>
                  <a:lnTo>
                    <a:pt x="18160" y="51748"/>
                  </a:lnTo>
                  <a:lnTo>
                    <a:pt x="18160" y="49973"/>
                  </a:lnTo>
                  <a:lnTo>
                    <a:pt x="18160" y="33179"/>
                  </a:lnTo>
                  <a:lnTo>
                    <a:pt x="18183" y="16407"/>
                  </a:lnTo>
                  <a:lnTo>
                    <a:pt x="18183" y="15930"/>
                  </a:lnTo>
                  <a:lnTo>
                    <a:pt x="18274" y="15224"/>
                  </a:lnTo>
                  <a:lnTo>
                    <a:pt x="18433" y="14837"/>
                  </a:lnTo>
                  <a:lnTo>
                    <a:pt x="18547" y="14701"/>
                  </a:lnTo>
                  <a:lnTo>
                    <a:pt x="19207" y="14064"/>
                  </a:lnTo>
                  <a:lnTo>
                    <a:pt x="20550" y="12903"/>
                  </a:lnTo>
                  <a:lnTo>
                    <a:pt x="21960" y="11879"/>
                  </a:lnTo>
                  <a:lnTo>
                    <a:pt x="23440" y="11014"/>
                  </a:lnTo>
                  <a:lnTo>
                    <a:pt x="24987" y="10331"/>
                  </a:lnTo>
                  <a:lnTo>
                    <a:pt x="26625" y="9831"/>
                  </a:lnTo>
                  <a:lnTo>
                    <a:pt x="28332" y="9581"/>
                  </a:lnTo>
                  <a:lnTo>
                    <a:pt x="30153" y="9558"/>
                  </a:lnTo>
                  <a:lnTo>
                    <a:pt x="31108" y="9649"/>
                  </a:lnTo>
                  <a:lnTo>
                    <a:pt x="31768" y="9763"/>
                  </a:lnTo>
                  <a:lnTo>
                    <a:pt x="32974" y="10081"/>
                  </a:lnTo>
                  <a:lnTo>
                    <a:pt x="34044" y="10536"/>
                  </a:lnTo>
                  <a:lnTo>
                    <a:pt x="35000" y="11151"/>
                  </a:lnTo>
                  <a:lnTo>
                    <a:pt x="35819" y="11879"/>
                  </a:lnTo>
                  <a:lnTo>
                    <a:pt x="36524" y="12766"/>
                  </a:lnTo>
                  <a:lnTo>
                    <a:pt x="37093" y="13790"/>
                  </a:lnTo>
                  <a:lnTo>
                    <a:pt x="37526" y="14951"/>
                  </a:lnTo>
                  <a:lnTo>
                    <a:pt x="37685" y="15565"/>
                  </a:lnTo>
                  <a:lnTo>
                    <a:pt x="37935" y="16635"/>
                  </a:lnTo>
                  <a:lnTo>
                    <a:pt x="38163" y="18820"/>
                  </a:lnTo>
                  <a:lnTo>
                    <a:pt x="38186" y="19912"/>
                  </a:lnTo>
                  <a:lnTo>
                    <a:pt x="38208" y="34999"/>
                  </a:lnTo>
                  <a:lnTo>
                    <a:pt x="38208" y="50087"/>
                  </a:lnTo>
                  <a:lnTo>
                    <a:pt x="38208" y="51725"/>
                  </a:lnTo>
                  <a:lnTo>
                    <a:pt x="50451" y="51725"/>
                  </a:lnTo>
                  <a:lnTo>
                    <a:pt x="50451" y="50064"/>
                  </a:lnTo>
                  <a:lnTo>
                    <a:pt x="50451" y="34840"/>
                  </a:lnTo>
                  <a:lnTo>
                    <a:pt x="50451" y="19593"/>
                  </a:lnTo>
                  <a:lnTo>
                    <a:pt x="50429" y="18501"/>
                  </a:lnTo>
                  <a:lnTo>
                    <a:pt x="50292" y="16316"/>
                  </a:lnTo>
                  <a:lnTo>
                    <a:pt x="50178" y="15224"/>
                  </a:lnTo>
                  <a:lnTo>
                    <a:pt x="50087" y="14450"/>
                  </a:lnTo>
                  <a:lnTo>
                    <a:pt x="49791" y="12971"/>
                  </a:lnTo>
                  <a:lnTo>
                    <a:pt x="49427" y="11560"/>
                  </a:lnTo>
                  <a:lnTo>
                    <a:pt x="48949" y="10195"/>
                  </a:lnTo>
                  <a:lnTo>
                    <a:pt x="48380" y="8921"/>
                  </a:lnTo>
                  <a:lnTo>
                    <a:pt x="47721" y="7692"/>
                  </a:lnTo>
                  <a:lnTo>
                    <a:pt x="46970" y="6554"/>
                  </a:lnTo>
                  <a:lnTo>
                    <a:pt x="46150" y="5507"/>
                  </a:lnTo>
                  <a:lnTo>
                    <a:pt x="45240" y="4529"/>
                  </a:lnTo>
                  <a:lnTo>
                    <a:pt x="44262" y="3641"/>
                  </a:lnTo>
                  <a:lnTo>
                    <a:pt x="43215" y="2845"/>
                  </a:lnTo>
                  <a:lnTo>
                    <a:pt x="42100" y="2139"/>
                  </a:lnTo>
                  <a:lnTo>
                    <a:pt x="40916" y="1525"/>
                  </a:lnTo>
                  <a:lnTo>
                    <a:pt x="39665" y="1024"/>
                  </a:lnTo>
                  <a:lnTo>
                    <a:pt x="38368" y="615"/>
                  </a:lnTo>
                  <a:lnTo>
                    <a:pt x="37002" y="319"/>
                  </a:lnTo>
                  <a:lnTo>
                    <a:pt x="36297" y="228"/>
                  </a:lnTo>
                  <a:lnTo>
                    <a:pt x="35068" y="68"/>
                  </a:lnTo>
                  <a:lnTo>
                    <a:pt x="3270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53"/>
            <p:cNvSpPr/>
            <p:nvPr/>
          </p:nvSpPr>
          <p:spPr>
            <a:xfrm>
              <a:off x="606200" y="1825200"/>
              <a:ext cx="397675" cy="397675"/>
            </a:xfrm>
            <a:custGeom>
              <a:rect b="b" l="l" r="r" t="t"/>
              <a:pathLst>
                <a:path extrusionOk="0" h="15907" w="15907">
                  <a:moveTo>
                    <a:pt x="7942" y="0"/>
                  </a:moveTo>
                  <a:lnTo>
                    <a:pt x="7123" y="23"/>
                  </a:lnTo>
                  <a:lnTo>
                    <a:pt x="5576" y="342"/>
                  </a:lnTo>
                  <a:lnTo>
                    <a:pt x="4142" y="956"/>
                  </a:lnTo>
                  <a:lnTo>
                    <a:pt x="2868" y="1798"/>
                  </a:lnTo>
                  <a:lnTo>
                    <a:pt x="1798" y="2890"/>
                  </a:lnTo>
                  <a:lnTo>
                    <a:pt x="933" y="4165"/>
                  </a:lnTo>
                  <a:lnTo>
                    <a:pt x="342" y="5576"/>
                  </a:lnTo>
                  <a:lnTo>
                    <a:pt x="23" y="7123"/>
                  </a:lnTo>
                  <a:lnTo>
                    <a:pt x="0" y="7942"/>
                  </a:lnTo>
                  <a:lnTo>
                    <a:pt x="23" y="8761"/>
                  </a:lnTo>
                  <a:lnTo>
                    <a:pt x="342" y="10332"/>
                  </a:lnTo>
                  <a:lnTo>
                    <a:pt x="933" y="11743"/>
                  </a:lnTo>
                  <a:lnTo>
                    <a:pt x="1798" y="13017"/>
                  </a:lnTo>
                  <a:lnTo>
                    <a:pt x="2868" y="14086"/>
                  </a:lnTo>
                  <a:lnTo>
                    <a:pt x="4142" y="14951"/>
                  </a:lnTo>
                  <a:lnTo>
                    <a:pt x="5576" y="15566"/>
                  </a:lnTo>
                  <a:lnTo>
                    <a:pt x="7123" y="15884"/>
                  </a:lnTo>
                  <a:lnTo>
                    <a:pt x="7942" y="15907"/>
                  </a:lnTo>
                  <a:lnTo>
                    <a:pt x="8761" y="15884"/>
                  </a:lnTo>
                  <a:lnTo>
                    <a:pt x="10309" y="15566"/>
                  </a:lnTo>
                  <a:lnTo>
                    <a:pt x="11742" y="14951"/>
                  </a:lnTo>
                  <a:lnTo>
                    <a:pt x="13017" y="14086"/>
                  </a:lnTo>
                  <a:lnTo>
                    <a:pt x="14086" y="13017"/>
                  </a:lnTo>
                  <a:lnTo>
                    <a:pt x="14951" y="11743"/>
                  </a:lnTo>
                  <a:lnTo>
                    <a:pt x="15543" y="10332"/>
                  </a:lnTo>
                  <a:lnTo>
                    <a:pt x="15861" y="8761"/>
                  </a:lnTo>
                  <a:lnTo>
                    <a:pt x="15907" y="7942"/>
                  </a:lnTo>
                  <a:lnTo>
                    <a:pt x="15861" y="7123"/>
                  </a:lnTo>
                  <a:lnTo>
                    <a:pt x="15543" y="5576"/>
                  </a:lnTo>
                  <a:lnTo>
                    <a:pt x="14951" y="4165"/>
                  </a:lnTo>
                  <a:lnTo>
                    <a:pt x="14086" y="2890"/>
                  </a:lnTo>
                  <a:lnTo>
                    <a:pt x="13017" y="1798"/>
                  </a:lnTo>
                  <a:lnTo>
                    <a:pt x="11742" y="956"/>
                  </a:lnTo>
                  <a:lnTo>
                    <a:pt x="10309" y="342"/>
                  </a:lnTo>
                  <a:lnTo>
                    <a:pt x="8761" y="23"/>
                  </a:lnTo>
                  <a:lnTo>
                    <a:pt x="794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7" name="Google Shape;497;p53"/>
          <p:cNvGrpSpPr/>
          <p:nvPr/>
        </p:nvGrpSpPr>
        <p:grpSpPr>
          <a:xfrm>
            <a:off x="6088096" y="1327036"/>
            <a:ext cx="427616" cy="85478"/>
            <a:chOff x="1357750" y="2340950"/>
            <a:chExt cx="4820925" cy="963675"/>
          </a:xfrm>
        </p:grpSpPr>
        <p:sp>
          <p:nvSpPr>
            <p:cNvPr id="498" name="Google Shape;498;p53"/>
            <p:cNvSpPr/>
            <p:nvPr/>
          </p:nvSpPr>
          <p:spPr>
            <a:xfrm>
              <a:off x="4262900" y="2340950"/>
              <a:ext cx="1915775" cy="963675"/>
            </a:xfrm>
            <a:custGeom>
              <a:rect b="b" l="l" r="r" t="t"/>
              <a:pathLst>
                <a:path extrusionOk="0" h="38547" w="76631">
                  <a:moveTo>
                    <a:pt x="20006" y="0"/>
                  </a:moveTo>
                  <a:lnTo>
                    <a:pt x="18952" y="26"/>
                  </a:lnTo>
                  <a:lnTo>
                    <a:pt x="16869" y="232"/>
                  </a:lnTo>
                  <a:lnTo>
                    <a:pt x="14889" y="617"/>
                  </a:lnTo>
                  <a:lnTo>
                    <a:pt x="12986" y="1157"/>
                  </a:lnTo>
                  <a:lnTo>
                    <a:pt x="11160" y="1903"/>
                  </a:lnTo>
                  <a:lnTo>
                    <a:pt x="9463" y="2777"/>
                  </a:lnTo>
                  <a:lnTo>
                    <a:pt x="7869" y="3832"/>
                  </a:lnTo>
                  <a:lnTo>
                    <a:pt x="6403" y="5015"/>
                  </a:lnTo>
                  <a:lnTo>
                    <a:pt x="5066" y="6300"/>
                  </a:lnTo>
                  <a:lnTo>
                    <a:pt x="3857" y="7740"/>
                  </a:lnTo>
                  <a:lnTo>
                    <a:pt x="2803" y="9283"/>
                  </a:lnTo>
                  <a:lnTo>
                    <a:pt x="1903" y="10929"/>
                  </a:lnTo>
                  <a:lnTo>
                    <a:pt x="1157" y="12652"/>
                  </a:lnTo>
                  <a:lnTo>
                    <a:pt x="592" y="14452"/>
                  </a:lnTo>
                  <a:lnTo>
                    <a:pt x="206" y="16355"/>
                  </a:lnTo>
                  <a:lnTo>
                    <a:pt x="0" y="18283"/>
                  </a:lnTo>
                  <a:lnTo>
                    <a:pt x="0" y="19286"/>
                  </a:lnTo>
                  <a:lnTo>
                    <a:pt x="0" y="19389"/>
                  </a:lnTo>
                  <a:lnTo>
                    <a:pt x="0" y="20392"/>
                  </a:lnTo>
                  <a:lnTo>
                    <a:pt x="206" y="22321"/>
                  </a:lnTo>
                  <a:lnTo>
                    <a:pt x="592" y="24198"/>
                  </a:lnTo>
                  <a:lnTo>
                    <a:pt x="1157" y="25998"/>
                  </a:lnTo>
                  <a:lnTo>
                    <a:pt x="1877" y="27721"/>
                  </a:lnTo>
                  <a:lnTo>
                    <a:pt x="2777" y="29341"/>
                  </a:lnTo>
                  <a:lnTo>
                    <a:pt x="3806" y="30884"/>
                  </a:lnTo>
                  <a:lnTo>
                    <a:pt x="5014" y="32298"/>
                  </a:lnTo>
                  <a:lnTo>
                    <a:pt x="6352" y="33584"/>
                  </a:lnTo>
                  <a:lnTo>
                    <a:pt x="7792" y="34767"/>
                  </a:lnTo>
                  <a:lnTo>
                    <a:pt x="9386" y="35795"/>
                  </a:lnTo>
                  <a:lnTo>
                    <a:pt x="11083" y="36669"/>
                  </a:lnTo>
                  <a:lnTo>
                    <a:pt x="12883" y="37389"/>
                  </a:lnTo>
                  <a:lnTo>
                    <a:pt x="14786" y="37955"/>
                  </a:lnTo>
                  <a:lnTo>
                    <a:pt x="16766" y="38341"/>
                  </a:lnTo>
                  <a:lnTo>
                    <a:pt x="18823" y="38521"/>
                  </a:lnTo>
                  <a:lnTo>
                    <a:pt x="19878" y="38547"/>
                  </a:lnTo>
                  <a:lnTo>
                    <a:pt x="21009" y="38521"/>
                  </a:lnTo>
                  <a:lnTo>
                    <a:pt x="23169" y="38315"/>
                  </a:lnTo>
                  <a:lnTo>
                    <a:pt x="25252" y="37878"/>
                  </a:lnTo>
                  <a:lnTo>
                    <a:pt x="27232" y="37235"/>
                  </a:lnTo>
                  <a:lnTo>
                    <a:pt x="28184" y="36849"/>
                  </a:lnTo>
                  <a:lnTo>
                    <a:pt x="19723" y="29418"/>
                  </a:lnTo>
                  <a:lnTo>
                    <a:pt x="18695" y="29366"/>
                  </a:lnTo>
                  <a:lnTo>
                    <a:pt x="16818" y="28904"/>
                  </a:lnTo>
                  <a:lnTo>
                    <a:pt x="15120" y="28106"/>
                  </a:lnTo>
                  <a:lnTo>
                    <a:pt x="13680" y="26975"/>
                  </a:lnTo>
                  <a:lnTo>
                    <a:pt x="12472" y="25612"/>
                  </a:lnTo>
                  <a:lnTo>
                    <a:pt x="11520" y="24018"/>
                  </a:lnTo>
                  <a:lnTo>
                    <a:pt x="10877" y="22243"/>
                  </a:lnTo>
                  <a:lnTo>
                    <a:pt x="10543" y="20341"/>
                  </a:lnTo>
                  <a:lnTo>
                    <a:pt x="10492" y="19363"/>
                  </a:lnTo>
                  <a:lnTo>
                    <a:pt x="10492" y="19261"/>
                  </a:lnTo>
                  <a:lnTo>
                    <a:pt x="10543" y="18258"/>
                  </a:lnTo>
                  <a:lnTo>
                    <a:pt x="10877" y="16355"/>
                  </a:lnTo>
                  <a:lnTo>
                    <a:pt x="11546" y="14580"/>
                  </a:lnTo>
                  <a:lnTo>
                    <a:pt x="12497" y="12960"/>
                  </a:lnTo>
                  <a:lnTo>
                    <a:pt x="13732" y="11598"/>
                  </a:lnTo>
                  <a:lnTo>
                    <a:pt x="15223" y="10492"/>
                  </a:lnTo>
                  <a:lnTo>
                    <a:pt x="16920" y="9720"/>
                  </a:lnTo>
                  <a:lnTo>
                    <a:pt x="18849" y="9309"/>
                  </a:lnTo>
                  <a:lnTo>
                    <a:pt x="19878" y="9257"/>
                  </a:lnTo>
                  <a:lnTo>
                    <a:pt x="20958" y="9309"/>
                  </a:lnTo>
                  <a:lnTo>
                    <a:pt x="22912" y="9720"/>
                  </a:lnTo>
                  <a:lnTo>
                    <a:pt x="24661" y="10518"/>
                  </a:lnTo>
                  <a:lnTo>
                    <a:pt x="26178" y="11623"/>
                  </a:lnTo>
                  <a:lnTo>
                    <a:pt x="27438" y="13012"/>
                  </a:lnTo>
                  <a:lnTo>
                    <a:pt x="28415" y="14632"/>
                  </a:lnTo>
                  <a:lnTo>
                    <a:pt x="29084" y="16432"/>
                  </a:lnTo>
                  <a:lnTo>
                    <a:pt x="29444" y="18386"/>
                  </a:lnTo>
                  <a:lnTo>
                    <a:pt x="29469" y="19389"/>
                  </a:lnTo>
                  <a:lnTo>
                    <a:pt x="29469" y="19492"/>
                  </a:lnTo>
                  <a:lnTo>
                    <a:pt x="29444" y="20418"/>
                  </a:lnTo>
                  <a:lnTo>
                    <a:pt x="29109" y="22218"/>
                  </a:lnTo>
                  <a:lnTo>
                    <a:pt x="28826" y="23092"/>
                  </a:lnTo>
                  <a:lnTo>
                    <a:pt x="23812" y="18515"/>
                  </a:lnTo>
                  <a:lnTo>
                    <a:pt x="18643" y="24326"/>
                  </a:lnTo>
                  <a:lnTo>
                    <a:pt x="33995" y="37775"/>
                  </a:lnTo>
                  <a:lnTo>
                    <a:pt x="50581" y="37775"/>
                  </a:lnTo>
                  <a:lnTo>
                    <a:pt x="57730" y="26615"/>
                  </a:lnTo>
                  <a:lnTo>
                    <a:pt x="64827" y="37775"/>
                  </a:lnTo>
                  <a:lnTo>
                    <a:pt x="76630" y="37775"/>
                  </a:lnTo>
                  <a:lnTo>
                    <a:pt x="63927" y="18798"/>
                  </a:lnTo>
                  <a:lnTo>
                    <a:pt x="76116" y="720"/>
                  </a:lnTo>
                  <a:lnTo>
                    <a:pt x="64570" y="720"/>
                  </a:lnTo>
                  <a:lnTo>
                    <a:pt x="57936" y="11135"/>
                  </a:lnTo>
                  <a:lnTo>
                    <a:pt x="51404" y="746"/>
                  </a:lnTo>
                  <a:lnTo>
                    <a:pt x="39601" y="746"/>
                  </a:lnTo>
                  <a:lnTo>
                    <a:pt x="51790" y="18978"/>
                  </a:lnTo>
                  <a:lnTo>
                    <a:pt x="43175" y="31732"/>
                  </a:lnTo>
                  <a:lnTo>
                    <a:pt x="38804" y="31732"/>
                  </a:lnTo>
                  <a:lnTo>
                    <a:pt x="36644" y="29932"/>
                  </a:lnTo>
                  <a:lnTo>
                    <a:pt x="43715" y="18978"/>
                  </a:lnTo>
                  <a:lnTo>
                    <a:pt x="36772" y="8589"/>
                  </a:lnTo>
                  <a:lnTo>
                    <a:pt x="36721" y="8589"/>
                  </a:lnTo>
                  <a:lnTo>
                    <a:pt x="36052" y="7637"/>
                  </a:lnTo>
                  <a:lnTo>
                    <a:pt x="34535" y="5863"/>
                  </a:lnTo>
                  <a:lnTo>
                    <a:pt x="32786" y="4295"/>
                  </a:lnTo>
                  <a:lnTo>
                    <a:pt x="30832" y="2932"/>
                  </a:lnTo>
                  <a:lnTo>
                    <a:pt x="28698" y="1826"/>
                  </a:lnTo>
                  <a:lnTo>
                    <a:pt x="26383" y="952"/>
                  </a:lnTo>
                  <a:lnTo>
                    <a:pt x="23941" y="334"/>
                  </a:lnTo>
                  <a:lnTo>
                    <a:pt x="21369" y="26"/>
                  </a:lnTo>
                  <a:lnTo>
                    <a:pt x="2000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53"/>
            <p:cNvSpPr/>
            <p:nvPr/>
          </p:nvSpPr>
          <p:spPr>
            <a:xfrm>
              <a:off x="3015075" y="2780675"/>
              <a:ext cx="197400" cy="75875"/>
            </a:xfrm>
            <a:custGeom>
              <a:rect b="b" l="l" r="r" t="t"/>
              <a:pathLst>
                <a:path extrusionOk="0" h="3035" w="7896">
                  <a:moveTo>
                    <a:pt x="1081" y="0"/>
                  </a:moveTo>
                  <a:lnTo>
                    <a:pt x="1" y="3034"/>
                  </a:lnTo>
                  <a:lnTo>
                    <a:pt x="6815" y="3034"/>
                  </a:lnTo>
                  <a:lnTo>
                    <a:pt x="789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53"/>
            <p:cNvSpPr/>
            <p:nvPr/>
          </p:nvSpPr>
          <p:spPr>
            <a:xfrm>
              <a:off x="3185450" y="2780675"/>
              <a:ext cx="198025" cy="75875"/>
            </a:xfrm>
            <a:custGeom>
              <a:rect b="b" l="l" r="r" t="t"/>
              <a:pathLst>
                <a:path extrusionOk="0" h="3035" w="7921">
                  <a:moveTo>
                    <a:pt x="1080" y="0"/>
                  </a:moveTo>
                  <a:lnTo>
                    <a:pt x="0" y="3034"/>
                  </a:lnTo>
                  <a:lnTo>
                    <a:pt x="6840" y="3034"/>
                  </a:lnTo>
                  <a:lnTo>
                    <a:pt x="792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53"/>
            <p:cNvSpPr/>
            <p:nvPr/>
          </p:nvSpPr>
          <p:spPr>
            <a:xfrm>
              <a:off x="3356450" y="2780675"/>
              <a:ext cx="197375" cy="75875"/>
            </a:xfrm>
            <a:custGeom>
              <a:rect b="b" l="l" r="r" t="t"/>
              <a:pathLst>
                <a:path extrusionOk="0" h="3035" w="7895">
                  <a:moveTo>
                    <a:pt x="1080" y="0"/>
                  </a:moveTo>
                  <a:lnTo>
                    <a:pt x="0" y="3034"/>
                  </a:lnTo>
                  <a:lnTo>
                    <a:pt x="6815" y="3034"/>
                  </a:lnTo>
                  <a:lnTo>
                    <a:pt x="789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53"/>
            <p:cNvSpPr/>
            <p:nvPr/>
          </p:nvSpPr>
          <p:spPr>
            <a:xfrm>
              <a:off x="2331075" y="2356375"/>
              <a:ext cx="878175" cy="426875"/>
            </a:xfrm>
            <a:custGeom>
              <a:rect b="b" l="l" r="r" t="t"/>
              <a:pathLst>
                <a:path extrusionOk="0" h="17075" w="35127">
                  <a:moveTo>
                    <a:pt x="0" y="0"/>
                  </a:moveTo>
                  <a:lnTo>
                    <a:pt x="0" y="8640"/>
                  </a:lnTo>
                  <a:lnTo>
                    <a:pt x="2057" y="8640"/>
                  </a:lnTo>
                  <a:lnTo>
                    <a:pt x="2134" y="7843"/>
                  </a:lnTo>
                  <a:lnTo>
                    <a:pt x="2494" y="6455"/>
                  </a:lnTo>
                  <a:lnTo>
                    <a:pt x="3086" y="5349"/>
                  </a:lnTo>
                  <a:lnTo>
                    <a:pt x="3960" y="4449"/>
                  </a:lnTo>
                  <a:lnTo>
                    <a:pt x="5169" y="3780"/>
                  </a:lnTo>
                  <a:lnTo>
                    <a:pt x="6737" y="3318"/>
                  </a:lnTo>
                  <a:lnTo>
                    <a:pt x="8692" y="3009"/>
                  </a:lnTo>
                  <a:lnTo>
                    <a:pt x="11057" y="2880"/>
                  </a:lnTo>
                  <a:lnTo>
                    <a:pt x="12446" y="2855"/>
                  </a:lnTo>
                  <a:lnTo>
                    <a:pt x="14298" y="2855"/>
                  </a:lnTo>
                  <a:lnTo>
                    <a:pt x="14298" y="17075"/>
                  </a:lnTo>
                  <a:lnTo>
                    <a:pt x="20752" y="17075"/>
                  </a:lnTo>
                  <a:lnTo>
                    <a:pt x="20752" y="2855"/>
                  </a:lnTo>
                  <a:lnTo>
                    <a:pt x="22629" y="2855"/>
                  </a:lnTo>
                  <a:lnTo>
                    <a:pt x="24095" y="2880"/>
                  </a:lnTo>
                  <a:lnTo>
                    <a:pt x="26563" y="3009"/>
                  </a:lnTo>
                  <a:lnTo>
                    <a:pt x="28544" y="3318"/>
                  </a:lnTo>
                  <a:lnTo>
                    <a:pt x="30086" y="3780"/>
                  </a:lnTo>
                  <a:lnTo>
                    <a:pt x="31244" y="4449"/>
                  </a:lnTo>
                  <a:lnTo>
                    <a:pt x="32092" y="5349"/>
                  </a:lnTo>
                  <a:lnTo>
                    <a:pt x="32658" y="6455"/>
                  </a:lnTo>
                  <a:lnTo>
                    <a:pt x="32966" y="7843"/>
                  </a:lnTo>
                  <a:lnTo>
                    <a:pt x="33069" y="8640"/>
                  </a:lnTo>
                  <a:lnTo>
                    <a:pt x="35127" y="8640"/>
                  </a:lnTo>
                  <a:lnTo>
                    <a:pt x="3512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53"/>
            <p:cNvSpPr/>
            <p:nvPr/>
          </p:nvSpPr>
          <p:spPr>
            <a:xfrm>
              <a:off x="1357750" y="2855250"/>
              <a:ext cx="998400" cy="446175"/>
            </a:xfrm>
            <a:custGeom>
              <a:rect b="b" l="l" r="r" t="t"/>
              <a:pathLst>
                <a:path extrusionOk="0" h="17847" w="39936">
                  <a:moveTo>
                    <a:pt x="1" y="0"/>
                  </a:moveTo>
                  <a:lnTo>
                    <a:pt x="78" y="1003"/>
                  </a:lnTo>
                  <a:lnTo>
                    <a:pt x="387" y="2957"/>
                  </a:lnTo>
                  <a:lnTo>
                    <a:pt x="875" y="4783"/>
                  </a:lnTo>
                  <a:lnTo>
                    <a:pt x="1518" y="6532"/>
                  </a:lnTo>
                  <a:lnTo>
                    <a:pt x="2341" y="8152"/>
                  </a:lnTo>
                  <a:lnTo>
                    <a:pt x="3292" y="9694"/>
                  </a:lnTo>
                  <a:lnTo>
                    <a:pt x="4398" y="11083"/>
                  </a:lnTo>
                  <a:lnTo>
                    <a:pt x="5607" y="12395"/>
                  </a:lnTo>
                  <a:lnTo>
                    <a:pt x="6970" y="13552"/>
                  </a:lnTo>
                  <a:lnTo>
                    <a:pt x="8410" y="14580"/>
                  </a:lnTo>
                  <a:lnTo>
                    <a:pt x="9978" y="15480"/>
                  </a:lnTo>
                  <a:lnTo>
                    <a:pt x="11624" y="16252"/>
                  </a:lnTo>
                  <a:lnTo>
                    <a:pt x="13373" y="16869"/>
                  </a:lnTo>
                  <a:lnTo>
                    <a:pt x="15173" y="17358"/>
                  </a:lnTo>
                  <a:lnTo>
                    <a:pt x="17050" y="17666"/>
                  </a:lnTo>
                  <a:lnTo>
                    <a:pt x="18978" y="17820"/>
                  </a:lnTo>
                  <a:lnTo>
                    <a:pt x="19956" y="17846"/>
                  </a:lnTo>
                  <a:lnTo>
                    <a:pt x="20958" y="17820"/>
                  </a:lnTo>
                  <a:lnTo>
                    <a:pt x="22913" y="17666"/>
                  </a:lnTo>
                  <a:lnTo>
                    <a:pt x="24816" y="17358"/>
                  </a:lnTo>
                  <a:lnTo>
                    <a:pt x="26641" y="16869"/>
                  </a:lnTo>
                  <a:lnTo>
                    <a:pt x="28390" y="16252"/>
                  </a:lnTo>
                  <a:lnTo>
                    <a:pt x="30036" y="15506"/>
                  </a:lnTo>
                  <a:lnTo>
                    <a:pt x="31604" y="14606"/>
                  </a:lnTo>
                  <a:lnTo>
                    <a:pt x="33044" y="13552"/>
                  </a:lnTo>
                  <a:lnTo>
                    <a:pt x="34382" y="12395"/>
                  </a:lnTo>
                  <a:lnTo>
                    <a:pt x="35590" y="11109"/>
                  </a:lnTo>
                  <a:lnTo>
                    <a:pt x="36696" y="9694"/>
                  </a:lnTo>
                  <a:lnTo>
                    <a:pt x="37622" y="8177"/>
                  </a:lnTo>
                  <a:lnTo>
                    <a:pt x="38419" y="6532"/>
                  </a:lnTo>
                  <a:lnTo>
                    <a:pt x="39062" y="4809"/>
                  </a:lnTo>
                  <a:lnTo>
                    <a:pt x="39550" y="2957"/>
                  </a:lnTo>
                  <a:lnTo>
                    <a:pt x="39859" y="1003"/>
                  </a:lnTo>
                  <a:lnTo>
                    <a:pt x="39936" y="0"/>
                  </a:lnTo>
                  <a:lnTo>
                    <a:pt x="32993" y="0"/>
                  </a:lnTo>
                  <a:lnTo>
                    <a:pt x="32890" y="1543"/>
                  </a:lnTo>
                  <a:lnTo>
                    <a:pt x="32427" y="4500"/>
                  </a:lnTo>
                  <a:lnTo>
                    <a:pt x="31553" y="7200"/>
                  </a:lnTo>
                  <a:lnTo>
                    <a:pt x="30679" y="9000"/>
                  </a:lnTo>
                  <a:lnTo>
                    <a:pt x="29984" y="10106"/>
                  </a:lnTo>
                  <a:lnTo>
                    <a:pt x="29187" y="11135"/>
                  </a:lnTo>
                  <a:lnTo>
                    <a:pt x="28313" y="12060"/>
                  </a:lnTo>
                  <a:lnTo>
                    <a:pt x="27361" y="12857"/>
                  </a:lnTo>
                  <a:lnTo>
                    <a:pt x="26333" y="13552"/>
                  </a:lnTo>
                  <a:lnTo>
                    <a:pt x="25227" y="14117"/>
                  </a:lnTo>
                  <a:lnTo>
                    <a:pt x="24018" y="14555"/>
                  </a:lnTo>
                  <a:lnTo>
                    <a:pt x="22758" y="14863"/>
                  </a:lnTo>
                  <a:lnTo>
                    <a:pt x="21396" y="14992"/>
                  </a:lnTo>
                  <a:lnTo>
                    <a:pt x="20701" y="15017"/>
                  </a:lnTo>
                  <a:lnTo>
                    <a:pt x="20084" y="15017"/>
                  </a:lnTo>
                  <a:lnTo>
                    <a:pt x="18876" y="14889"/>
                  </a:lnTo>
                  <a:lnTo>
                    <a:pt x="17693" y="14632"/>
                  </a:lnTo>
                  <a:lnTo>
                    <a:pt x="16510" y="14272"/>
                  </a:lnTo>
                  <a:lnTo>
                    <a:pt x="15378" y="13783"/>
                  </a:lnTo>
                  <a:lnTo>
                    <a:pt x="14273" y="13192"/>
                  </a:lnTo>
                  <a:lnTo>
                    <a:pt x="13218" y="12472"/>
                  </a:lnTo>
                  <a:lnTo>
                    <a:pt x="12215" y="11623"/>
                  </a:lnTo>
                  <a:lnTo>
                    <a:pt x="11290" y="10672"/>
                  </a:lnTo>
                  <a:lnTo>
                    <a:pt x="10415" y="9617"/>
                  </a:lnTo>
                  <a:lnTo>
                    <a:pt x="9644" y="8434"/>
                  </a:lnTo>
                  <a:lnTo>
                    <a:pt x="8924" y="7149"/>
                  </a:lnTo>
                  <a:lnTo>
                    <a:pt x="8332" y="5760"/>
                  </a:lnTo>
                  <a:lnTo>
                    <a:pt x="7818" y="4243"/>
                  </a:lnTo>
                  <a:lnTo>
                    <a:pt x="7407" y="2623"/>
                  </a:lnTo>
                  <a:lnTo>
                    <a:pt x="7124" y="900"/>
                  </a:lnTo>
                  <a:lnTo>
                    <a:pt x="7047"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53"/>
            <p:cNvSpPr/>
            <p:nvPr/>
          </p:nvSpPr>
          <p:spPr>
            <a:xfrm>
              <a:off x="1357750" y="2340950"/>
              <a:ext cx="998400" cy="442950"/>
            </a:xfrm>
            <a:custGeom>
              <a:rect b="b" l="l" r="r" t="t"/>
              <a:pathLst>
                <a:path extrusionOk="0" h="17718" w="39936">
                  <a:moveTo>
                    <a:pt x="20084" y="0"/>
                  </a:moveTo>
                  <a:lnTo>
                    <a:pt x="19210" y="26"/>
                  </a:lnTo>
                  <a:lnTo>
                    <a:pt x="17435" y="154"/>
                  </a:lnTo>
                  <a:lnTo>
                    <a:pt x="15687" y="437"/>
                  </a:lnTo>
                  <a:lnTo>
                    <a:pt x="13964" y="823"/>
                  </a:lnTo>
                  <a:lnTo>
                    <a:pt x="12267" y="1389"/>
                  </a:lnTo>
                  <a:lnTo>
                    <a:pt x="10621" y="2057"/>
                  </a:lnTo>
                  <a:lnTo>
                    <a:pt x="9027" y="2880"/>
                  </a:lnTo>
                  <a:lnTo>
                    <a:pt x="7535" y="3857"/>
                  </a:lnTo>
                  <a:lnTo>
                    <a:pt x="6121" y="4963"/>
                  </a:lnTo>
                  <a:lnTo>
                    <a:pt x="4810" y="6197"/>
                  </a:lnTo>
                  <a:lnTo>
                    <a:pt x="3652" y="7586"/>
                  </a:lnTo>
                  <a:lnTo>
                    <a:pt x="2598" y="9103"/>
                  </a:lnTo>
                  <a:lnTo>
                    <a:pt x="1724" y="10775"/>
                  </a:lnTo>
                  <a:lnTo>
                    <a:pt x="978" y="12575"/>
                  </a:lnTo>
                  <a:lnTo>
                    <a:pt x="438" y="14529"/>
                  </a:lnTo>
                  <a:lnTo>
                    <a:pt x="104" y="16612"/>
                  </a:lnTo>
                  <a:lnTo>
                    <a:pt x="1" y="17718"/>
                  </a:lnTo>
                  <a:lnTo>
                    <a:pt x="6970" y="17718"/>
                  </a:lnTo>
                  <a:lnTo>
                    <a:pt x="7047" y="16458"/>
                  </a:lnTo>
                  <a:lnTo>
                    <a:pt x="7432" y="13860"/>
                  </a:lnTo>
                  <a:lnTo>
                    <a:pt x="8152" y="11289"/>
                  </a:lnTo>
                  <a:lnTo>
                    <a:pt x="9232" y="8872"/>
                  </a:lnTo>
                  <a:lnTo>
                    <a:pt x="10312" y="7226"/>
                  </a:lnTo>
                  <a:lnTo>
                    <a:pt x="11135" y="6249"/>
                  </a:lnTo>
                  <a:lnTo>
                    <a:pt x="12087" y="5349"/>
                  </a:lnTo>
                  <a:lnTo>
                    <a:pt x="13141" y="4552"/>
                  </a:lnTo>
                  <a:lnTo>
                    <a:pt x="14298" y="3909"/>
                  </a:lnTo>
                  <a:lnTo>
                    <a:pt x="15584" y="3395"/>
                  </a:lnTo>
                  <a:lnTo>
                    <a:pt x="16998" y="3035"/>
                  </a:lnTo>
                  <a:lnTo>
                    <a:pt x="18516" y="2854"/>
                  </a:lnTo>
                  <a:lnTo>
                    <a:pt x="19313" y="2829"/>
                  </a:lnTo>
                  <a:lnTo>
                    <a:pt x="20110" y="2854"/>
                  </a:lnTo>
                  <a:lnTo>
                    <a:pt x="21627" y="3009"/>
                  </a:lnTo>
                  <a:lnTo>
                    <a:pt x="23016" y="3343"/>
                  </a:lnTo>
                  <a:lnTo>
                    <a:pt x="24327" y="3832"/>
                  </a:lnTo>
                  <a:lnTo>
                    <a:pt x="25561" y="4449"/>
                  </a:lnTo>
                  <a:lnTo>
                    <a:pt x="26667" y="5195"/>
                  </a:lnTo>
                  <a:lnTo>
                    <a:pt x="27696" y="6043"/>
                  </a:lnTo>
                  <a:lnTo>
                    <a:pt x="28621" y="7020"/>
                  </a:lnTo>
                  <a:lnTo>
                    <a:pt x="29881" y="8615"/>
                  </a:lnTo>
                  <a:lnTo>
                    <a:pt x="31193" y="11006"/>
                  </a:lnTo>
                  <a:lnTo>
                    <a:pt x="32144" y="13629"/>
                  </a:lnTo>
                  <a:lnTo>
                    <a:pt x="32762" y="16329"/>
                  </a:lnTo>
                  <a:lnTo>
                    <a:pt x="32916" y="17718"/>
                  </a:lnTo>
                  <a:lnTo>
                    <a:pt x="39936" y="17718"/>
                  </a:lnTo>
                  <a:lnTo>
                    <a:pt x="39833" y="16689"/>
                  </a:lnTo>
                  <a:lnTo>
                    <a:pt x="39499" y="14709"/>
                  </a:lnTo>
                  <a:lnTo>
                    <a:pt x="38985" y="12858"/>
                  </a:lnTo>
                  <a:lnTo>
                    <a:pt x="38290" y="11109"/>
                  </a:lnTo>
                  <a:lnTo>
                    <a:pt x="37467" y="9463"/>
                  </a:lnTo>
                  <a:lnTo>
                    <a:pt x="36490" y="7946"/>
                  </a:lnTo>
                  <a:lnTo>
                    <a:pt x="35359" y="6557"/>
                  </a:lnTo>
                  <a:lnTo>
                    <a:pt x="34124" y="5297"/>
                  </a:lnTo>
                  <a:lnTo>
                    <a:pt x="32762" y="4140"/>
                  </a:lnTo>
                  <a:lnTo>
                    <a:pt x="31296" y="3137"/>
                  </a:lnTo>
                  <a:lnTo>
                    <a:pt x="29753" y="2263"/>
                  </a:lnTo>
                  <a:lnTo>
                    <a:pt x="28107" y="1517"/>
                  </a:lnTo>
                  <a:lnTo>
                    <a:pt x="26410" y="926"/>
                  </a:lnTo>
                  <a:lnTo>
                    <a:pt x="24661" y="489"/>
                  </a:lnTo>
                  <a:lnTo>
                    <a:pt x="22861" y="180"/>
                  </a:lnTo>
                  <a:lnTo>
                    <a:pt x="21010" y="26"/>
                  </a:lnTo>
                  <a:lnTo>
                    <a:pt x="2008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53"/>
            <p:cNvSpPr/>
            <p:nvPr/>
          </p:nvSpPr>
          <p:spPr>
            <a:xfrm>
              <a:off x="2527775" y="2855250"/>
              <a:ext cx="481550" cy="430100"/>
            </a:xfrm>
            <a:custGeom>
              <a:rect b="b" l="l" r="r" t="t"/>
              <a:pathLst>
                <a:path extrusionOk="0" h="17204" w="19262">
                  <a:moveTo>
                    <a:pt x="6430" y="0"/>
                  </a:moveTo>
                  <a:lnTo>
                    <a:pt x="6430" y="10080"/>
                  </a:lnTo>
                  <a:lnTo>
                    <a:pt x="6430" y="11289"/>
                  </a:lnTo>
                  <a:lnTo>
                    <a:pt x="6250" y="12755"/>
                  </a:lnTo>
                  <a:lnTo>
                    <a:pt x="5967" y="13526"/>
                  </a:lnTo>
                  <a:lnTo>
                    <a:pt x="5529" y="14117"/>
                  </a:lnTo>
                  <a:lnTo>
                    <a:pt x="4809" y="14580"/>
                  </a:lnTo>
                  <a:lnTo>
                    <a:pt x="3832" y="14863"/>
                  </a:lnTo>
                  <a:lnTo>
                    <a:pt x="2521" y="15017"/>
                  </a:lnTo>
                  <a:lnTo>
                    <a:pt x="1" y="15017"/>
                  </a:lnTo>
                  <a:lnTo>
                    <a:pt x="1" y="17203"/>
                  </a:lnTo>
                  <a:lnTo>
                    <a:pt x="19261" y="17203"/>
                  </a:lnTo>
                  <a:lnTo>
                    <a:pt x="19261" y="15017"/>
                  </a:lnTo>
                  <a:lnTo>
                    <a:pt x="16818" y="15017"/>
                  </a:lnTo>
                  <a:lnTo>
                    <a:pt x="15610" y="14915"/>
                  </a:lnTo>
                  <a:lnTo>
                    <a:pt x="14658" y="14683"/>
                  </a:lnTo>
                  <a:lnTo>
                    <a:pt x="13964" y="14297"/>
                  </a:lnTo>
                  <a:lnTo>
                    <a:pt x="13475" y="13732"/>
                  </a:lnTo>
                  <a:lnTo>
                    <a:pt x="13141" y="12986"/>
                  </a:lnTo>
                  <a:lnTo>
                    <a:pt x="12910" y="11469"/>
                  </a:lnTo>
                  <a:lnTo>
                    <a:pt x="12884" y="10080"/>
                  </a:lnTo>
                  <a:lnTo>
                    <a:pt x="12884"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53"/>
            <p:cNvSpPr/>
            <p:nvPr/>
          </p:nvSpPr>
          <p:spPr>
            <a:xfrm>
              <a:off x="3191875" y="2340950"/>
              <a:ext cx="894250" cy="388300"/>
            </a:xfrm>
            <a:custGeom>
              <a:rect b="b" l="l" r="r" t="t"/>
              <a:pathLst>
                <a:path extrusionOk="0" h="15532" w="35770">
                  <a:moveTo>
                    <a:pt x="21215" y="0"/>
                  </a:moveTo>
                  <a:lnTo>
                    <a:pt x="19981" y="26"/>
                  </a:lnTo>
                  <a:lnTo>
                    <a:pt x="17641" y="206"/>
                  </a:lnTo>
                  <a:lnTo>
                    <a:pt x="15481" y="540"/>
                  </a:lnTo>
                  <a:lnTo>
                    <a:pt x="13449" y="1029"/>
                  </a:lnTo>
                  <a:lnTo>
                    <a:pt x="11572" y="1672"/>
                  </a:lnTo>
                  <a:lnTo>
                    <a:pt x="9875" y="2443"/>
                  </a:lnTo>
                  <a:lnTo>
                    <a:pt x="8280" y="3343"/>
                  </a:lnTo>
                  <a:lnTo>
                    <a:pt x="6866" y="4346"/>
                  </a:lnTo>
                  <a:lnTo>
                    <a:pt x="5555" y="5426"/>
                  </a:lnTo>
                  <a:lnTo>
                    <a:pt x="4397" y="6609"/>
                  </a:lnTo>
                  <a:lnTo>
                    <a:pt x="3369" y="7869"/>
                  </a:lnTo>
                  <a:lnTo>
                    <a:pt x="2469" y="9180"/>
                  </a:lnTo>
                  <a:lnTo>
                    <a:pt x="1723" y="10543"/>
                  </a:lnTo>
                  <a:lnTo>
                    <a:pt x="1080" y="11932"/>
                  </a:lnTo>
                  <a:lnTo>
                    <a:pt x="309" y="14092"/>
                  </a:lnTo>
                  <a:lnTo>
                    <a:pt x="0" y="15532"/>
                  </a:lnTo>
                  <a:lnTo>
                    <a:pt x="6866" y="15532"/>
                  </a:lnTo>
                  <a:lnTo>
                    <a:pt x="7098" y="14143"/>
                  </a:lnTo>
                  <a:lnTo>
                    <a:pt x="7843" y="11546"/>
                  </a:lnTo>
                  <a:lnTo>
                    <a:pt x="8923" y="9232"/>
                  </a:lnTo>
                  <a:lnTo>
                    <a:pt x="9952" y="7689"/>
                  </a:lnTo>
                  <a:lnTo>
                    <a:pt x="10749" y="6789"/>
                  </a:lnTo>
                  <a:lnTo>
                    <a:pt x="11649" y="5940"/>
                  </a:lnTo>
                  <a:lnTo>
                    <a:pt x="12626" y="5195"/>
                  </a:lnTo>
                  <a:lnTo>
                    <a:pt x="13680" y="4552"/>
                  </a:lnTo>
                  <a:lnTo>
                    <a:pt x="14838" y="3986"/>
                  </a:lnTo>
                  <a:lnTo>
                    <a:pt x="16072" y="3549"/>
                  </a:lnTo>
                  <a:lnTo>
                    <a:pt x="17409" y="3189"/>
                  </a:lnTo>
                  <a:lnTo>
                    <a:pt x="18823" y="2957"/>
                  </a:lnTo>
                  <a:lnTo>
                    <a:pt x="20341" y="2854"/>
                  </a:lnTo>
                  <a:lnTo>
                    <a:pt x="21138" y="2829"/>
                  </a:lnTo>
                  <a:lnTo>
                    <a:pt x="21961" y="2854"/>
                  </a:lnTo>
                  <a:lnTo>
                    <a:pt x="23504" y="2957"/>
                  </a:lnTo>
                  <a:lnTo>
                    <a:pt x="25586" y="3317"/>
                  </a:lnTo>
                  <a:lnTo>
                    <a:pt x="27901" y="4140"/>
                  </a:lnTo>
                  <a:lnTo>
                    <a:pt x="29778" y="5246"/>
                  </a:lnTo>
                  <a:lnTo>
                    <a:pt x="31244" y="6583"/>
                  </a:lnTo>
                  <a:lnTo>
                    <a:pt x="32324" y="8049"/>
                  </a:lnTo>
                  <a:lnTo>
                    <a:pt x="33095" y="9617"/>
                  </a:lnTo>
                  <a:lnTo>
                    <a:pt x="33584" y="11160"/>
                  </a:lnTo>
                  <a:lnTo>
                    <a:pt x="33712" y="11906"/>
                  </a:lnTo>
                  <a:lnTo>
                    <a:pt x="35770" y="11906"/>
                  </a:lnTo>
                  <a:lnTo>
                    <a:pt x="35770" y="2366"/>
                  </a:lnTo>
                  <a:lnTo>
                    <a:pt x="33327" y="1697"/>
                  </a:lnTo>
                  <a:lnTo>
                    <a:pt x="27695" y="540"/>
                  </a:lnTo>
                  <a:lnTo>
                    <a:pt x="24506" y="154"/>
                  </a:lnTo>
                  <a:lnTo>
                    <a:pt x="22295" y="26"/>
                  </a:lnTo>
                  <a:lnTo>
                    <a:pt x="2121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53"/>
            <p:cNvSpPr/>
            <p:nvPr/>
          </p:nvSpPr>
          <p:spPr>
            <a:xfrm>
              <a:off x="3190575" y="2911800"/>
              <a:ext cx="895550" cy="389625"/>
            </a:xfrm>
            <a:custGeom>
              <a:rect b="b" l="l" r="r" t="t"/>
              <a:pathLst>
                <a:path extrusionOk="0" h="15585" w="35822">
                  <a:moveTo>
                    <a:pt x="1" y="1"/>
                  </a:moveTo>
                  <a:lnTo>
                    <a:pt x="309" y="1390"/>
                  </a:lnTo>
                  <a:lnTo>
                    <a:pt x="1029" y="3498"/>
                  </a:lnTo>
                  <a:lnTo>
                    <a:pt x="1647" y="4887"/>
                  </a:lnTo>
                  <a:lnTo>
                    <a:pt x="2392" y="6250"/>
                  </a:lnTo>
                  <a:lnTo>
                    <a:pt x="3267" y="7561"/>
                  </a:lnTo>
                  <a:lnTo>
                    <a:pt x="4269" y="8821"/>
                  </a:lnTo>
                  <a:lnTo>
                    <a:pt x="5427" y="10030"/>
                  </a:lnTo>
                  <a:lnTo>
                    <a:pt x="6712" y="11135"/>
                  </a:lnTo>
                  <a:lnTo>
                    <a:pt x="8127" y="12164"/>
                  </a:lnTo>
                  <a:lnTo>
                    <a:pt x="9721" y="13064"/>
                  </a:lnTo>
                  <a:lnTo>
                    <a:pt x="11444" y="13861"/>
                  </a:lnTo>
                  <a:lnTo>
                    <a:pt x="13347" y="14504"/>
                  </a:lnTo>
                  <a:lnTo>
                    <a:pt x="15404" y="15018"/>
                  </a:lnTo>
                  <a:lnTo>
                    <a:pt x="17641" y="15378"/>
                  </a:lnTo>
                  <a:lnTo>
                    <a:pt x="20033" y="15558"/>
                  </a:lnTo>
                  <a:lnTo>
                    <a:pt x="21318" y="15584"/>
                  </a:lnTo>
                  <a:lnTo>
                    <a:pt x="23427" y="15558"/>
                  </a:lnTo>
                  <a:lnTo>
                    <a:pt x="27361" y="15147"/>
                  </a:lnTo>
                  <a:lnTo>
                    <a:pt x="30961" y="14504"/>
                  </a:lnTo>
                  <a:lnTo>
                    <a:pt x="34279" y="13707"/>
                  </a:lnTo>
                  <a:lnTo>
                    <a:pt x="35822" y="13295"/>
                  </a:lnTo>
                  <a:lnTo>
                    <a:pt x="35822" y="3652"/>
                  </a:lnTo>
                  <a:lnTo>
                    <a:pt x="33764" y="3652"/>
                  </a:lnTo>
                  <a:lnTo>
                    <a:pt x="33533" y="4707"/>
                  </a:lnTo>
                  <a:lnTo>
                    <a:pt x="32890" y="6610"/>
                  </a:lnTo>
                  <a:lnTo>
                    <a:pt x="31964" y="8281"/>
                  </a:lnTo>
                  <a:lnTo>
                    <a:pt x="30730" y="9721"/>
                  </a:lnTo>
                  <a:lnTo>
                    <a:pt x="29187" y="10904"/>
                  </a:lnTo>
                  <a:lnTo>
                    <a:pt x="27336" y="11830"/>
                  </a:lnTo>
                  <a:lnTo>
                    <a:pt x="25150" y="12447"/>
                  </a:lnTo>
                  <a:lnTo>
                    <a:pt x="22604" y="12755"/>
                  </a:lnTo>
                  <a:lnTo>
                    <a:pt x="21190" y="12781"/>
                  </a:lnTo>
                  <a:lnTo>
                    <a:pt x="20341" y="12781"/>
                  </a:lnTo>
                  <a:lnTo>
                    <a:pt x="18747" y="12653"/>
                  </a:lnTo>
                  <a:lnTo>
                    <a:pt x="17281" y="12395"/>
                  </a:lnTo>
                  <a:lnTo>
                    <a:pt x="15893" y="12010"/>
                  </a:lnTo>
                  <a:lnTo>
                    <a:pt x="14633" y="11547"/>
                  </a:lnTo>
                  <a:lnTo>
                    <a:pt x="13475" y="10955"/>
                  </a:lnTo>
                  <a:lnTo>
                    <a:pt x="12421" y="10261"/>
                  </a:lnTo>
                  <a:lnTo>
                    <a:pt x="11444" y="9490"/>
                  </a:lnTo>
                  <a:lnTo>
                    <a:pt x="10184" y="8153"/>
                  </a:lnTo>
                  <a:lnTo>
                    <a:pt x="8821" y="6121"/>
                  </a:lnTo>
                  <a:lnTo>
                    <a:pt x="7818" y="3832"/>
                  </a:lnTo>
                  <a:lnTo>
                    <a:pt x="7124" y="1312"/>
                  </a:lnTo>
                  <a:lnTo>
                    <a:pt x="691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8" name="Google Shape;508;p53"/>
          <p:cNvGrpSpPr/>
          <p:nvPr/>
        </p:nvGrpSpPr>
        <p:grpSpPr>
          <a:xfrm>
            <a:off x="7327440" y="1835191"/>
            <a:ext cx="496778" cy="108372"/>
            <a:chOff x="1981000" y="2184275"/>
            <a:chExt cx="2821000" cy="615750"/>
          </a:xfrm>
        </p:grpSpPr>
        <p:sp>
          <p:nvSpPr>
            <p:cNvPr id="509" name="Google Shape;509;p53"/>
            <p:cNvSpPr/>
            <p:nvPr/>
          </p:nvSpPr>
          <p:spPr>
            <a:xfrm>
              <a:off x="2311425" y="2319650"/>
              <a:ext cx="441075" cy="361000"/>
            </a:xfrm>
            <a:custGeom>
              <a:rect b="b" l="l" r="r" t="t"/>
              <a:pathLst>
                <a:path extrusionOk="0" h="14440" w="17643">
                  <a:moveTo>
                    <a:pt x="1806" y="0"/>
                  </a:moveTo>
                  <a:lnTo>
                    <a:pt x="991" y="58"/>
                  </a:lnTo>
                  <a:lnTo>
                    <a:pt x="467" y="116"/>
                  </a:lnTo>
                  <a:lnTo>
                    <a:pt x="234" y="175"/>
                  </a:lnTo>
                  <a:lnTo>
                    <a:pt x="1" y="408"/>
                  </a:lnTo>
                  <a:lnTo>
                    <a:pt x="59" y="932"/>
                  </a:lnTo>
                  <a:lnTo>
                    <a:pt x="176" y="1281"/>
                  </a:lnTo>
                  <a:lnTo>
                    <a:pt x="1864" y="7278"/>
                  </a:lnTo>
                  <a:lnTo>
                    <a:pt x="3494" y="13275"/>
                  </a:lnTo>
                  <a:lnTo>
                    <a:pt x="3727" y="13857"/>
                  </a:lnTo>
                  <a:lnTo>
                    <a:pt x="4368" y="14382"/>
                  </a:lnTo>
                  <a:lnTo>
                    <a:pt x="5008" y="14440"/>
                  </a:lnTo>
                  <a:lnTo>
                    <a:pt x="5590" y="14382"/>
                  </a:lnTo>
                  <a:lnTo>
                    <a:pt x="6173" y="13799"/>
                  </a:lnTo>
                  <a:lnTo>
                    <a:pt x="6289" y="13333"/>
                  </a:lnTo>
                  <a:lnTo>
                    <a:pt x="7512" y="8967"/>
                  </a:lnTo>
                  <a:lnTo>
                    <a:pt x="8735" y="4542"/>
                  </a:lnTo>
                  <a:lnTo>
                    <a:pt x="9026" y="5066"/>
                  </a:lnTo>
                  <a:lnTo>
                    <a:pt x="9142" y="5590"/>
                  </a:lnTo>
                  <a:lnTo>
                    <a:pt x="10248" y="9432"/>
                  </a:lnTo>
                  <a:lnTo>
                    <a:pt x="11296" y="13333"/>
                  </a:lnTo>
                  <a:lnTo>
                    <a:pt x="11413" y="13799"/>
                  </a:lnTo>
                  <a:lnTo>
                    <a:pt x="11995" y="14382"/>
                  </a:lnTo>
                  <a:lnTo>
                    <a:pt x="12577" y="14440"/>
                  </a:lnTo>
                  <a:lnTo>
                    <a:pt x="13218" y="14440"/>
                  </a:lnTo>
                  <a:lnTo>
                    <a:pt x="13858" y="13857"/>
                  </a:lnTo>
                  <a:lnTo>
                    <a:pt x="13975" y="13333"/>
                  </a:lnTo>
                  <a:lnTo>
                    <a:pt x="14091" y="12809"/>
                  </a:lnTo>
                  <a:lnTo>
                    <a:pt x="14266" y="12285"/>
                  </a:lnTo>
                  <a:lnTo>
                    <a:pt x="15838" y="6812"/>
                  </a:lnTo>
                  <a:lnTo>
                    <a:pt x="17468" y="1339"/>
                  </a:lnTo>
                  <a:lnTo>
                    <a:pt x="17526" y="1048"/>
                  </a:lnTo>
                  <a:lnTo>
                    <a:pt x="17643" y="466"/>
                  </a:lnTo>
                  <a:lnTo>
                    <a:pt x="17410" y="175"/>
                  </a:lnTo>
                  <a:lnTo>
                    <a:pt x="17177" y="58"/>
                  </a:lnTo>
                  <a:lnTo>
                    <a:pt x="16537" y="0"/>
                  </a:lnTo>
                  <a:lnTo>
                    <a:pt x="15838" y="233"/>
                  </a:lnTo>
                  <a:lnTo>
                    <a:pt x="15372" y="699"/>
                  </a:lnTo>
                  <a:lnTo>
                    <a:pt x="15256" y="990"/>
                  </a:lnTo>
                  <a:lnTo>
                    <a:pt x="14266" y="4483"/>
                  </a:lnTo>
                  <a:lnTo>
                    <a:pt x="13276" y="7977"/>
                  </a:lnTo>
                  <a:lnTo>
                    <a:pt x="13101" y="8908"/>
                  </a:lnTo>
                  <a:lnTo>
                    <a:pt x="12636" y="9840"/>
                  </a:lnTo>
                  <a:lnTo>
                    <a:pt x="12519" y="9549"/>
                  </a:lnTo>
                  <a:lnTo>
                    <a:pt x="12461" y="9374"/>
                  </a:lnTo>
                  <a:lnTo>
                    <a:pt x="11296" y="5182"/>
                  </a:lnTo>
                  <a:lnTo>
                    <a:pt x="10074" y="932"/>
                  </a:lnTo>
                  <a:lnTo>
                    <a:pt x="10015" y="699"/>
                  </a:lnTo>
                  <a:lnTo>
                    <a:pt x="9841" y="175"/>
                  </a:lnTo>
                  <a:lnTo>
                    <a:pt x="9491" y="58"/>
                  </a:lnTo>
                  <a:lnTo>
                    <a:pt x="8618" y="0"/>
                  </a:lnTo>
                  <a:lnTo>
                    <a:pt x="7687" y="524"/>
                  </a:lnTo>
                  <a:lnTo>
                    <a:pt x="7454" y="1339"/>
                  </a:lnTo>
                  <a:lnTo>
                    <a:pt x="6231" y="5590"/>
                  </a:lnTo>
                  <a:lnTo>
                    <a:pt x="4950" y="10073"/>
                  </a:lnTo>
                  <a:lnTo>
                    <a:pt x="4717" y="9491"/>
                  </a:lnTo>
                  <a:lnTo>
                    <a:pt x="4601" y="9083"/>
                  </a:lnTo>
                  <a:lnTo>
                    <a:pt x="3436" y="4949"/>
                  </a:lnTo>
                  <a:lnTo>
                    <a:pt x="2330" y="815"/>
                  </a:lnTo>
                  <a:lnTo>
                    <a:pt x="2213" y="408"/>
                  </a:lnTo>
                  <a:lnTo>
                    <a:pt x="180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53"/>
            <p:cNvSpPr/>
            <p:nvPr/>
          </p:nvSpPr>
          <p:spPr>
            <a:xfrm>
              <a:off x="1981000" y="2184275"/>
              <a:ext cx="327550" cy="502200"/>
            </a:xfrm>
            <a:custGeom>
              <a:rect b="b" l="l" r="r" t="t"/>
              <a:pathLst>
                <a:path extrusionOk="0" h="20088" w="13102">
                  <a:moveTo>
                    <a:pt x="5707" y="0"/>
                  </a:moveTo>
                  <a:lnTo>
                    <a:pt x="4775" y="58"/>
                  </a:lnTo>
                  <a:lnTo>
                    <a:pt x="3087" y="524"/>
                  </a:lnTo>
                  <a:lnTo>
                    <a:pt x="1806" y="1456"/>
                  </a:lnTo>
                  <a:lnTo>
                    <a:pt x="874" y="2795"/>
                  </a:lnTo>
                  <a:lnTo>
                    <a:pt x="583" y="3610"/>
                  </a:lnTo>
                  <a:lnTo>
                    <a:pt x="408" y="4542"/>
                  </a:lnTo>
                  <a:lnTo>
                    <a:pt x="467" y="6230"/>
                  </a:lnTo>
                  <a:lnTo>
                    <a:pt x="1107" y="7744"/>
                  </a:lnTo>
                  <a:lnTo>
                    <a:pt x="2330" y="9025"/>
                  </a:lnTo>
                  <a:lnTo>
                    <a:pt x="3203" y="9607"/>
                  </a:lnTo>
                  <a:lnTo>
                    <a:pt x="4310" y="10189"/>
                  </a:lnTo>
                  <a:lnTo>
                    <a:pt x="5474" y="10597"/>
                  </a:lnTo>
                  <a:lnTo>
                    <a:pt x="6464" y="10888"/>
                  </a:lnTo>
                  <a:lnTo>
                    <a:pt x="8385" y="11703"/>
                  </a:lnTo>
                  <a:lnTo>
                    <a:pt x="9259" y="12169"/>
                  </a:lnTo>
                  <a:lnTo>
                    <a:pt x="9724" y="12460"/>
                  </a:lnTo>
                  <a:lnTo>
                    <a:pt x="10365" y="13217"/>
                  </a:lnTo>
                  <a:lnTo>
                    <a:pt x="10772" y="14440"/>
                  </a:lnTo>
                  <a:lnTo>
                    <a:pt x="10656" y="15488"/>
                  </a:lnTo>
                  <a:lnTo>
                    <a:pt x="10423" y="16361"/>
                  </a:lnTo>
                  <a:lnTo>
                    <a:pt x="9259" y="17584"/>
                  </a:lnTo>
                  <a:lnTo>
                    <a:pt x="8327" y="17933"/>
                  </a:lnTo>
                  <a:lnTo>
                    <a:pt x="7337" y="18108"/>
                  </a:lnTo>
                  <a:lnTo>
                    <a:pt x="5474" y="17933"/>
                  </a:lnTo>
                  <a:lnTo>
                    <a:pt x="3902" y="17118"/>
                  </a:lnTo>
                  <a:lnTo>
                    <a:pt x="2737" y="15663"/>
                  </a:lnTo>
                  <a:lnTo>
                    <a:pt x="2388" y="14731"/>
                  </a:lnTo>
                  <a:lnTo>
                    <a:pt x="2213" y="14323"/>
                  </a:lnTo>
                  <a:lnTo>
                    <a:pt x="1806" y="13974"/>
                  </a:lnTo>
                  <a:lnTo>
                    <a:pt x="1049" y="14207"/>
                  </a:lnTo>
                  <a:lnTo>
                    <a:pt x="583" y="14323"/>
                  </a:lnTo>
                  <a:lnTo>
                    <a:pt x="292" y="14382"/>
                  </a:lnTo>
                  <a:lnTo>
                    <a:pt x="1" y="14615"/>
                  </a:lnTo>
                  <a:lnTo>
                    <a:pt x="59" y="15080"/>
                  </a:lnTo>
                  <a:lnTo>
                    <a:pt x="176" y="15488"/>
                  </a:lnTo>
                  <a:lnTo>
                    <a:pt x="408" y="16187"/>
                  </a:lnTo>
                  <a:lnTo>
                    <a:pt x="1107" y="17409"/>
                  </a:lnTo>
                  <a:lnTo>
                    <a:pt x="2388" y="18807"/>
                  </a:lnTo>
                  <a:lnTo>
                    <a:pt x="4542" y="19855"/>
                  </a:lnTo>
                  <a:lnTo>
                    <a:pt x="6988" y="20088"/>
                  </a:lnTo>
                  <a:lnTo>
                    <a:pt x="8211" y="19971"/>
                  </a:lnTo>
                  <a:lnTo>
                    <a:pt x="9259" y="19738"/>
                  </a:lnTo>
                  <a:lnTo>
                    <a:pt x="10889" y="19040"/>
                  </a:lnTo>
                  <a:lnTo>
                    <a:pt x="12053" y="17992"/>
                  </a:lnTo>
                  <a:lnTo>
                    <a:pt x="12810" y="16652"/>
                  </a:lnTo>
                  <a:lnTo>
                    <a:pt x="12927" y="15837"/>
                  </a:lnTo>
                  <a:lnTo>
                    <a:pt x="13101" y="14789"/>
                  </a:lnTo>
                  <a:lnTo>
                    <a:pt x="12927" y="13042"/>
                  </a:lnTo>
                  <a:lnTo>
                    <a:pt x="12170" y="11645"/>
                  </a:lnTo>
                  <a:lnTo>
                    <a:pt x="10831" y="10422"/>
                  </a:lnTo>
                  <a:lnTo>
                    <a:pt x="9841" y="9898"/>
                  </a:lnTo>
                  <a:lnTo>
                    <a:pt x="8502" y="9200"/>
                  </a:lnTo>
                  <a:lnTo>
                    <a:pt x="7104" y="8617"/>
                  </a:lnTo>
                  <a:lnTo>
                    <a:pt x="5532" y="8035"/>
                  </a:lnTo>
                  <a:lnTo>
                    <a:pt x="4135" y="7278"/>
                  </a:lnTo>
                  <a:lnTo>
                    <a:pt x="3320" y="6754"/>
                  </a:lnTo>
                  <a:lnTo>
                    <a:pt x="2679" y="5415"/>
                  </a:lnTo>
                  <a:lnTo>
                    <a:pt x="2796" y="4425"/>
                  </a:lnTo>
                  <a:lnTo>
                    <a:pt x="3029" y="3610"/>
                  </a:lnTo>
                  <a:lnTo>
                    <a:pt x="4135" y="2387"/>
                  </a:lnTo>
                  <a:lnTo>
                    <a:pt x="4950" y="2096"/>
                  </a:lnTo>
                  <a:lnTo>
                    <a:pt x="5823" y="1922"/>
                  </a:lnTo>
                  <a:lnTo>
                    <a:pt x="7395" y="2038"/>
                  </a:lnTo>
                  <a:lnTo>
                    <a:pt x="8676" y="2737"/>
                  </a:lnTo>
                  <a:lnTo>
                    <a:pt x="9724" y="3959"/>
                  </a:lnTo>
                  <a:lnTo>
                    <a:pt x="10132" y="4775"/>
                  </a:lnTo>
                  <a:lnTo>
                    <a:pt x="10307" y="5182"/>
                  </a:lnTo>
                  <a:lnTo>
                    <a:pt x="10772" y="5531"/>
                  </a:lnTo>
                  <a:lnTo>
                    <a:pt x="11471" y="5299"/>
                  </a:lnTo>
                  <a:lnTo>
                    <a:pt x="11995" y="5124"/>
                  </a:lnTo>
                  <a:lnTo>
                    <a:pt x="12228" y="5066"/>
                  </a:lnTo>
                  <a:lnTo>
                    <a:pt x="12461" y="4775"/>
                  </a:lnTo>
                  <a:lnTo>
                    <a:pt x="12403" y="4251"/>
                  </a:lnTo>
                  <a:lnTo>
                    <a:pt x="12228" y="3843"/>
                  </a:lnTo>
                  <a:lnTo>
                    <a:pt x="11762" y="2911"/>
                  </a:lnTo>
                  <a:lnTo>
                    <a:pt x="10540" y="1456"/>
                  </a:lnTo>
                  <a:lnTo>
                    <a:pt x="9026" y="466"/>
                  </a:lnTo>
                  <a:lnTo>
                    <a:pt x="7163"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53"/>
            <p:cNvSpPr/>
            <p:nvPr/>
          </p:nvSpPr>
          <p:spPr>
            <a:xfrm>
              <a:off x="3748125" y="2316725"/>
              <a:ext cx="298425" cy="483300"/>
            </a:xfrm>
            <a:custGeom>
              <a:rect b="b" l="l" r="r" t="t"/>
              <a:pathLst>
                <a:path extrusionOk="0" h="19332" w="11937">
                  <a:moveTo>
                    <a:pt x="6638" y="2038"/>
                  </a:moveTo>
                  <a:lnTo>
                    <a:pt x="7570" y="2330"/>
                  </a:lnTo>
                  <a:lnTo>
                    <a:pt x="8676" y="3261"/>
                  </a:lnTo>
                  <a:lnTo>
                    <a:pt x="9142" y="4193"/>
                  </a:lnTo>
                  <a:lnTo>
                    <a:pt x="9433" y="5008"/>
                  </a:lnTo>
                  <a:lnTo>
                    <a:pt x="9782" y="6638"/>
                  </a:lnTo>
                  <a:lnTo>
                    <a:pt x="9724" y="8327"/>
                  </a:lnTo>
                  <a:lnTo>
                    <a:pt x="9375" y="9957"/>
                  </a:lnTo>
                  <a:lnTo>
                    <a:pt x="9025" y="10772"/>
                  </a:lnTo>
                  <a:lnTo>
                    <a:pt x="8792" y="11238"/>
                  </a:lnTo>
                  <a:lnTo>
                    <a:pt x="8210" y="11995"/>
                  </a:lnTo>
                  <a:lnTo>
                    <a:pt x="7453" y="12461"/>
                  </a:lnTo>
                  <a:lnTo>
                    <a:pt x="6463" y="12752"/>
                  </a:lnTo>
                  <a:lnTo>
                    <a:pt x="5939" y="12752"/>
                  </a:lnTo>
                  <a:lnTo>
                    <a:pt x="5415" y="12694"/>
                  </a:lnTo>
                  <a:lnTo>
                    <a:pt x="4367" y="12402"/>
                  </a:lnTo>
                  <a:lnTo>
                    <a:pt x="3145" y="11587"/>
                  </a:lnTo>
                  <a:lnTo>
                    <a:pt x="2562" y="10772"/>
                  </a:lnTo>
                  <a:lnTo>
                    <a:pt x="2213" y="10015"/>
                  </a:lnTo>
                  <a:lnTo>
                    <a:pt x="2329" y="8327"/>
                  </a:lnTo>
                  <a:lnTo>
                    <a:pt x="2329" y="7628"/>
                  </a:lnTo>
                  <a:lnTo>
                    <a:pt x="2329" y="6580"/>
                  </a:lnTo>
                  <a:lnTo>
                    <a:pt x="2329" y="5707"/>
                  </a:lnTo>
                  <a:lnTo>
                    <a:pt x="2388" y="4950"/>
                  </a:lnTo>
                  <a:lnTo>
                    <a:pt x="2970" y="3669"/>
                  </a:lnTo>
                  <a:lnTo>
                    <a:pt x="3960" y="2621"/>
                  </a:lnTo>
                  <a:lnTo>
                    <a:pt x="5299" y="2097"/>
                  </a:lnTo>
                  <a:lnTo>
                    <a:pt x="6056" y="2038"/>
                  </a:lnTo>
                  <a:close/>
                  <a:moveTo>
                    <a:pt x="6405" y="1"/>
                  </a:moveTo>
                  <a:lnTo>
                    <a:pt x="5182" y="59"/>
                  </a:lnTo>
                  <a:lnTo>
                    <a:pt x="3436" y="758"/>
                  </a:lnTo>
                  <a:lnTo>
                    <a:pt x="2329" y="1631"/>
                  </a:lnTo>
                  <a:lnTo>
                    <a:pt x="2388" y="1107"/>
                  </a:lnTo>
                  <a:lnTo>
                    <a:pt x="2213" y="466"/>
                  </a:lnTo>
                  <a:lnTo>
                    <a:pt x="1514" y="175"/>
                  </a:lnTo>
                  <a:lnTo>
                    <a:pt x="816" y="175"/>
                  </a:lnTo>
                  <a:lnTo>
                    <a:pt x="466" y="233"/>
                  </a:lnTo>
                  <a:lnTo>
                    <a:pt x="59" y="525"/>
                  </a:lnTo>
                  <a:lnTo>
                    <a:pt x="0" y="1223"/>
                  </a:lnTo>
                  <a:lnTo>
                    <a:pt x="0" y="1689"/>
                  </a:lnTo>
                  <a:lnTo>
                    <a:pt x="0" y="9957"/>
                  </a:lnTo>
                  <a:lnTo>
                    <a:pt x="0" y="18225"/>
                  </a:lnTo>
                  <a:lnTo>
                    <a:pt x="0" y="18807"/>
                  </a:lnTo>
                  <a:lnTo>
                    <a:pt x="583" y="19331"/>
                  </a:lnTo>
                  <a:lnTo>
                    <a:pt x="1747" y="19331"/>
                  </a:lnTo>
                  <a:lnTo>
                    <a:pt x="2329" y="18865"/>
                  </a:lnTo>
                  <a:lnTo>
                    <a:pt x="2329" y="18225"/>
                  </a:lnTo>
                  <a:lnTo>
                    <a:pt x="2329" y="15896"/>
                  </a:lnTo>
                  <a:lnTo>
                    <a:pt x="2329" y="13567"/>
                  </a:lnTo>
                  <a:lnTo>
                    <a:pt x="2795" y="13567"/>
                  </a:lnTo>
                  <a:lnTo>
                    <a:pt x="3028" y="13800"/>
                  </a:lnTo>
                  <a:lnTo>
                    <a:pt x="3669" y="14149"/>
                  </a:lnTo>
                  <a:lnTo>
                    <a:pt x="4950" y="14673"/>
                  </a:lnTo>
                  <a:lnTo>
                    <a:pt x="6289" y="14848"/>
                  </a:lnTo>
                  <a:lnTo>
                    <a:pt x="7570" y="14731"/>
                  </a:lnTo>
                  <a:lnTo>
                    <a:pt x="8734" y="14266"/>
                  </a:lnTo>
                  <a:lnTo>
                    <a:pt x="9782" y="13567"/>
                  </a:lnTo>
                  <a:lnTo>
                    <a:pt x="10656" y="12577"/>
                  </a:lnTo>
                  <a:lnTo>
                    <a:pt x="11354" y="11354"/>
                  </a:lnTo>
                  <a:lnTo>
                    <a:pt x="11587" y="10656"/>
                  </a:lnTo>
                  <a:lnTo>
                    <a:pt x="11936" y="9142"/>
                  </a:lnTo>
                  <a:lnTo>
                    <a:pt x="11936" y="6114"/>
                  </a:lnTo>
                  <a:lnTo>
                    <a:pt x="11587" y="4600"/>
                  </a:lnTo>
                  <a:lnTo>
                    <a:pt x="11296" y="3727"/>
                  </a:lnTo>
                  <a:lnTo>
                    <a:pt x="10539" y="2271"/>
                  </a:lnTo>
                  <a:lnTo>
                    <a:pt x="9433" y="1049"/>
                  </a:lnTo>
                  <a:lnTo>
                    <a:pt x="7977" y="292"/>
                  </a:lnTo>
                  <a:lnTo>
                    <a:pt x="7046" y="59"/>
                  </a:lnTo>
                  <a:lnTo>
                    <a:pt x="6405"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53"/>
            <p:cNvSpPr/>
            <p:nvPr/>
          </p:nvSpPr>
          <p:spPr>
            <a:xfrm>
              <a:off x="3414800" y="2313825"/>
              <a:ext cx="299875" cy="372650"/>
            </a:xfrm>
            <a:custGeom>
              <a:rect b="b" l="l" r="r" t="t"/>
              <a:pathLst>
                <a:path extrusionOk="0" h="14906" w="11995">
                  <a:moveTo>
                    <a:pt x="6114" y="2038"/>
                  </a:moveTo>
                  <a:lnTo>
                    <a:pt x="6696" y="2096"/>
                  </a:lnTo>
                  <a:lnTo>
                    <a:pt x="7860" y="2620"/>
                  </a:lnTo>
                  <a:lnTo>
                    <a:pt x="8734" y="3552"/>
                  </a:lnTo>
                  <a:lnTo>
                    <a:pt x="9374" y="4658"/>
                  </a:lnTo>
                  <a:lnTo>
                    <a:pt x="9432" y="5299"/>
                  </a:lnTo>
                  <a:lnTo>
                    <a:pt x="9491" y="5590"/>
                  </a:lnTo>
                  <a:lnTo>
                    <a:pt x="9200" y="5823"/>
                  </a:lnTo>
                  <a:lnTo>
                    <a:pt x="2678" y="5823"/>
                  </a:lnTo>
                  <a:lnTo>
                    <a:pt x="2445" y="5473"/>
                  </a:lnTo>
                  <a:lnTo>
                    <a:pt x="2504" y="5124"/>
                  </a:lnTo>
                  <a:lnTo>
                    <a:pt x="2620" y="4483"/>
                  </a:lnTo>
                  <a:lnTo>
                    <a:pt x="3319" y="3377"/>
                  </a:lnTo>
                  <a:lnTo>
                    <a:pt x="4309" y="2504"/>
                  </a:lnTo>
                  <a:lnTo>
                    <a:pt x="5473" y="2096"/>
                  </a:lnTo>
                  <a:lnTo>
                    <a:pt x="6114" y="2038"/>
                  </a:lnTo>
                  <a:close/>
                  <a:moveTo>
                    <a:pt x="6055" y="0"/>
                  </a:moveTo>
                  <a:lnTo>
                    <a:pt x="4309" y="291"/>
                  </a:lnTo>
                  <a:lnTo>
                    <a:pt x="2737" y="1048"/>
                  </a:lnTo>
                  <a:lnTo>
                    <a:pt x="1456" y="2329"/>
                  </a:lnTo>
                  <a:lnTo>
                    <a:pt x="990" y="3202"/>
                  </a:lnTo>
                  <a:lnTo>
                    <a:pt x="641" y="3901"/>
                  </a:lnTo>
                  <a:lnTo>
                    <a:pt x="175" y="5357"/>
                  </a:lnTo>
                  <a:lnTo>
                    <a:pt x="0" y="7628"/>
                  </a:lnTo>
                  <a:lnTo>
                    <a:pt x="117" y="9141"/>
                  </a:lnTo>
                  <a:lnTo>
                    <a:pt x="291" y="10189"/>
                  </a:lnTo>
                  <a:lnTo>
                    <a:pt x="990" y="11994"/>
                  </a:lnTo>
                  <a:lnTo>
                    <a:pt x="2038" y="13392"/>
                  </a:lnTo>
                  <a:lnTo>
                    <a:pt x="3494" y="14382"/>
                  </a:lnTo>
                  <a:lnTo>
                    <a:pt x="4367" y="14615"/>
                  </a:lnTo>
                  <a:lnTo>
                    <a:pt x="5415" y="14906"/>
                  </a:lnTo>
                  <a:lnTo>
                    <a:pt x="7453" y="14847"/>
                  </a:lnTo>
                  <a:lnTo>
                    <a:pt x="9258" y="14207"/>
                  </a:lnTo>
                  <a:lnTo>
                    <a:pt x="10830" y="12926"/>
                  </a:lnTo>
                  <a:lnTo>
                    <a:pt x="11470" y="12053"/>
                  </a:lnTo>
                  <a:lnTo>
                    <a:pt x="11761" y="11762"/>
                  </a:lnTo>
                  <a:lnTo>
                    <a:pt x="11994" y="11237"/>
                  </a:lnTo>
                  <a:lnTo>
                    <a:pt x="11761" y="10830"/>
                  </a:lnTo>
                  <a:lnTo>
                    <a:pt x="11529" y="10655"/>
                  </a:lnTo>
                  <a:lnTo>
                    <a:pt x="11063" y="10364"/>
                  </a:lnTo>
                  <a:lnTo>
                    <a:pt x="10364" y="10248"/>
                  </a:lnTo>
                  <a:lnTo>
                    <a:pt x="9898" y="10481"/>
                  </a:lnTo>
                  <a:lnTo>
                    <a:pt x="9665" y="10830"/>
                  </a:lnTo>
                  <a:lnTo>
                    <a:pt x="9141" y="11645"/>
                  </a:lnTo>
                  <a:lnTo>
                    <a:pt x="8035" y="12518"/>
                  </a:lnTo>
                  <a:lnTo>
                    <a:pt x="7103" y="12868"/>
                  </a:lnTo>
                  <a:lnTo>
                    <a:pt x="6579" y="12868"/>
                  </a:lnTo>
                  <a:lnTo>
                    <a:pt x="5648" y="12810"/>
                  </a:lnTo>
                  <a:lnTo>
                    <a:pt x="4076" y="12111"/>
                  </a:lnTo>
                  <a:lnTo>
                    <a:pt x="2970" y="10888"/>
                  </a:lnTo>
                  <a:lnTo>
                    <a:pt x="2387" y="9316"/>
                  </a:lnTo>
                  <a:lnTo>
                    <a:pt x="2445" y="8384"/>
                  </a:lnTo>
                  <a:lnTo>
                    <a:pt x="2504" y="8035"/>
                  </a:lnTo>
                  <a:lnTo>
                    <a:pt x="2853" y="7860"/>
                  </a:lnTo>
                  <a:lnTo>
                    <a:pt x="11354" y="7860"/>
                  </a:lnTo>
                  <a:lnTo>
                    <a:pt x="11820" y="7453"/>
                  </a:lnTo>
                  <a:lnTo>
                    <a:pt x="11820" y="6987"/>
                  </a:lnTo>
                  <a:lnTo>
                    <a:pt x="11761" y="5764"/>
                  </a:lnTo>
                  <a:lnTo>
                    <a:pt x="11587" y="4483"/>
                  </a:lnTo>
                  <a:lnTo>
                    <a:pt x="11296" y="3610"/>
                  </a:lnTo>
                  <a:lnTo>
                    <a:pt x="10422" y="2096"/>
                  </a:lnTo>
                  <a:lnTo>
                    <a:pt x="9258" y="990"/>
                  </a:lnTo>
                  <a:lnTo>
                    <a:pt x="7860" y="233"/>
                  </a:lnTo>
                  <a:lnTo>
                    <a:pt x="7045" y="117"/>
                  </a:lnTo>
                  <a:lnTo>
                    <a:pt x="605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53"/>
            <p:cNvSpPr/>
            <p:nvPr/>
          </p:nvSpPr>
          <p:spPr>
            <a:xfrm>
              <a:off x="4410425" y="2315275"/>
              <a:ext cx="299875" cy="371200"/>
            </a:xfrm>
            <a:custGeom>
              <a:rect b="b" l="l" r="r" t="t"/>
              <a:pathLst>
                <a:path extrusionOk="0" h="14848" w="11995">
                  <a:moveTo>
                    <a:pt x="6114" y="1980"/>
                  </a:moveTo>
                  <a:lnTo>
                    <a:pt x="6696" y="2038"/>
                  </a:lnTo>
                  <a:lnTo>
                    <a:pt x="7803" y="2504"/>
                  </a:lnTo>
                  <a:lnTo>
                    <a:pt x="8676" y="3377"/>
                  </a:lnTo>
                  <a:lnTo>
                    <a:pt x="9317" y="4484"/>
                  </a:lnTo>
                  <a:lnTo>
                    <a:pt x="9491" y="5124"/>
                  </a:lnTo>
                  <a:lnTo>
                    <a:pt x="9491" y="5473"/>
                  </a:lnTo>
                  <a:lnTo>
                    <a:pt x="9200" y="5765"/>
                  </a:lnTo>
                  <a:lnTo>
                    <a:pt x="2737" y="5765"/>
                  </a:lnTo>
                  <a:lnTo>
                    <a:pt x="2446" y="5299"/>
                  </a:lnTo>
                  <a:lnTo>
                    <a:pt x="2562" y="4891"/>
                  </a:lnTo>
                  <a:lnTo>
                    <a:pt x="2737" y="4251"/>
                  </a:lnTo>
                  <a:lnTo>
                    <a:pt x="3436" y="3203"/>
                  </a:lnTo>
                  <a:lnTo>
                    <a:pt x="4367" y="2388"/>
                  </a:lnTo>
                  <a:lnTo>
                    <a:pt x="5474" y="2038"/>
                  </a:lnTo>
                  <a:lnTo>
                    <a:pt x="6114" y="1980"/>
                  </a:lnTo>
                  <a:close/>
                  <a:moveTo>
                    <a:pt x="6056" y="0"/>
                  </a:moveTo>
                  <a:lnTo>
                    <a:pt x="4309" y="233"/>
                  </a:lnTo>
                  <a:lnTo>
                    <a:pt x="2737" y="1048"/>
                  </a:lnTo>
                  <a:lnTo>
                    <a:pt x="1514" y="2329"/>
                  </a:lnTo>
                  <a:lnTo>
                    <a:pt x="990" y="3144"/>
                  </a:lnTo>
                  <a:lnTo>
                    <a:pt x="350" y="4542"/>
                  </a:lnTo>
                  <a:lnTo>
                    <a:pt x="1" y="7511"/>
                  </a:lnTo>
                  <a:lnTo>
                    <a:pt x="117" y="9025"/>
                  </a:lnTo>
                  <a:lnTo>
                    <a:pt x="292" y="10073"/>
                  </a:lnTo>
                  <a:lnTo>
                    <a:pt x="990" y="11936"/>
                  </a:lnTo>
                  <a:lnTo>
                    <a:pt x="2038" y="13334"/>
                  </a:lnTo>
                  <a:lnTo>
                    <a:pt x="3494" y="14324"/>
                  </a:lnTo>
                  <a:lnTo>
                    <a:pt x="4367" y="14615"/>
                  </a:lnTo>
                  <a:lnTo>
                    <a:pt x="5474" y="14848"/>
                  </a:lnTo>
                  <a:lnTo>
                    <a:pt x="7512" y="14789"/>
                  </a:lnTo>
                  <a:lnTo>
                    <a:pt x="9317" y="14149"/>
                  </a:lnTo>
                  <a:lnTo>
                    <a:pt x="10889" y="12868"/>
                  </a:lnTo>
                  <a:lnTo>
                    <a:pt x="11529" y="11995"/>
                  </a:lnTo>
                  <a:lnTo>
                    <a:pt x="11762" y="11645"/>
                  </a:lnTo>
                  <a:lnTo>
                    <a:pt x="11995" y="11179"/>
                  </a:lnTo>
                  <a:lnTo>
                    <a:pt x="11820" y="10772"/>
                  </a:lnTo>
                  <a:lnTo>
                    <a:pt x="11529" y="10597"/>
                  </a:lnTo>
                  <a:lnTo>
                    <a:pt x="11063" y="10306"/>
                  </a:lnTo>
                  <a:lnTo>
                    <a:pt x="10365" y="10190"/>
                  </a:lnTo>
                  <a:lnTo>
                    <a:pt x="9899" y="10481"/>
                  </a:lnTo>
                  <a:lnTo>
                    <a:pt x="9724" y="10830"/>
                  </a:lnTo>
                  <a:lnTo>
                    <a:pt x="9200" y="11529"/>
                  </a:lnTo>
                  <a:lnTo>
                    <a:pt x="8210" y="12402"/>
                  </a:lnTo>
                  <a:lnTo>
                    <a:pt x="7395" y="12752"/>
                  </a:lnTo>
                  <a:lnTo>
                    <a:pt x="6871" y="12810"/>
                  </a:lnTo>
                  <a:lnTo>
                    <a:pt x="5940" y="12810"/>
                  </a:lnTo>
                  <a:lnTo>
                    <a:pt x="4426" y="12286"/>
                  </a:lnTo>
                  <a:lnTo>
                    <a:pt x="3261" y="11238"/>
                  </a:lnTo>
                  <a:lnTo>
                    <a:pt x="2562" y="9607"/>
                  </a:lnTo>
                  <a:lnTo>
                    <a:pt x="2446" y="8618"/>
                  </a:lnTo>
                  <a:lnTo>
                    <a:pt x="2446" y="8210"/>
                  </a:lnTo>
                  <a:lnTo>
                    <a:pt x="2854" y="7802"/>
                  </a:lnTo>
                  <a:lnTo>
                    <a:pt x="11413" y="7802"/>
                  </a:lnTo>
                  <a:lnTo>
                    <a:pt x="11820" y="7395"/>
                  </a:lnTo>
                  <a:lnTo>
                    <a:pt x="11820" y="6929"/>
                  </a:lnTo>
                  <a:lnTo>
                    <a:pt x="11762" y="5648"/>
                  </a:lnTo>
                  <a:lnTo>
                    <a:pt x="11587" y="4425"/>
                  </a:lnTo>
                  <a:lnTo>
                    <a:pt x="11296" y="3552"/>
                  </a:lnTo>
                  <a:lnTo>
                    <a:pt x="10481" y="2038"/>
                  </a:lnTo>
                  <a:lnTo>
                    <a:pt x="9317" y="932"/>
                  </a:lnTo>
                  <a:lnTo>
                    <a:pt x="7861" y="233"/>
                  </a:lnTo>
                  <a:lnTo>
                    <a:pt x="7046" y="59"/>
                  </a:lnTo>
                  <a:lnTo>
                    <a:pt x="605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53"/>
            <p:cNvSpPr/>
            <p:nvPr/>
          </p:nvSpPr>
          <p:spPr>
            <a:xfrm>
              <a:off x="2765575" y="2313825"/>
              <a:ext cx="279525" cy="372650"/>
            </a:xfrm>
            <a:custGeom>
              <a:rect b="b" l="l" r="r" t="t"/>
              <a:pathLst>
                <a:path extrusionOk="0" h="14906" w="11181">
                  <a:moveTo>
                    <a:pt x="8443" y="7045"/>
                  </a:moveTo>
                  <a:lnTo>
                    <a:pt x="8676" y="7336"/>
                  </a:lnTo>
                  <a:lnTo>
                    <a:pt x="8676" y="7569"/>
                  </a:lnTo>
                  <a:lnTo>
                    <a:pt x="8676" y="9141"/>
                  </a:lnTo>
                  <a:lnTo>
                    <a:pt x="8676" y="9724"/>
                  </a:lnTo>
                  <a:lnTo>
                    <a:pt x="8560" y="10655"/>
                  </a:lnTo>
                  <a:lnTo>
                    <a:pt x="8211" y="11237"/>
                  </a:lnTo>
                  <a:lnTo>
                    <a:pt x="7919" y="11529"/>
                  </a:lnTo>
                  <a:lnTo>
                    <a:pt x="6871" y="12169"/>
                  </a:lnTo>
                  <a:lnTo>
                    <a:pt x="5299" y="12810"/>
                  </a:lnTo>
                  <a:lnTo>
                    <a:pt x="4193" y="12868"/>
                  </a:lnTo>
                  <a:lnTo>
                    <a:pt x="3553" y="12751"/>
                  </a:lnTo>
                  <a:lnTo>
                    <a:pt x="3087" y="12577"/>
                  </a:lnTo>
                  <a:lnTo>
                    <a:pt x="2446" y="11762"/>
                  </a:lnTo>
                  <a:lnTo>
                    <a:pt x="2272" y="10655"/>
                  </a:lnTo>
                  <a:lnTo>
                    <a:pt x="2621" y="9607"/>
                  </a:lnTo>
                  <a:lnTo>
                    <a:pt x="2970" y="9200"/>
                  </a:lnTo>
                  <a:lnTo>
                    <a:pt x="3553" y="8734"/>
                  </a:lnTo>
                  <a:lnTo>
                    <a:pt x="4775" y="8035"/>
                  </a:lnTo>
                  <a:lnTo>
                    <a:pt x="6813" y="7395"/>
                  </a:lnTo>
                  <a:lnTo>
                    <a:pt x="8211" y="7104"/>
                  </a:lnTo>
                  <a:lnTo>
                    <a:pt x="8443" y="7045"/>
                  </a:lnTo>
                  <a:close/>
                  <a:moveTo>
                    <a:pt x="6289" y="0"/>
                  </a:moveTo>
                  <a:lnTo>
                    <a:pt x="4018" y="349"/>
                  </a:lnTo>
                  <a:lnTo>
                    <a:pt x="2388" y="1223"/>
                  </a:lnTo>
                  <a:lnTo>
                    <a:pt x="1457" y="2096"/>
                  </a:lnTo>
                  <a:lnTo>
                    <a:pt x="1049" y="2678"/>
                  </a:lnTo>
                  <a:lnTo>
                    <a:pt x="758" y="3261"/>
                  </a:lnTo>
                  <a:lnTo>
                    <a:pt x="991" y="3959"/>
                  </a:lnTo>
                  <a:lnTo>
                    <a:pt x="1515" y="4309"/>
                  </a:lnTo>
                  <a:lnTo>
                    <a:pt x="1922" y="4483"/>
                  </a:lnTo>
                  <a:lnTo>
                    <a:pt x="2446" y="4134"/>
                  </a:lnTo>
                  <a:lnTo>
                    <a:pt x="2679" y="3843"/>
                  </a:lnTo>
                  <a:lnTo>
                    <a:pt x="3203" y="3261"/>
                  </a:lnTo>
                  <a:lnTo>
                    <a:pt x="4426" y="2446"/>
                  </a:lnTo>
                  <a:lnTo>
                    <a:pt x="5707" y="2038"/>
                  </a:lnTo>
                  <a:lnTo>
                    <a:pt x="7046" y="2096"/>
                  </a:lnTo>
                  <a:lnTo>
                    <a:pt x="7687" y="2329"/>
                  </a:lnTo>
                  <a:lnTo>
                    <a:pt x="8036" y="2504"/>
                  </a:lnTo>
                  <a:lnTo>
                    <a:pt x="8502" y="2970"/>
                  </a:lnTo>
                  <a:lnTo>
                    <a:pt x="8793" y="3901"/>
                  </a:lnTo>
                  <a:lnTo>
                    <a:pt x="8793" y="4600"/>
                  </a:lnTo>
                  <a:lnTo>
                    <a:pt x="8793" y="4891"/>
                  </a:lnTo>
                  <a:lnTo>
                    <a:pt x="8502" y="5240"/>
                  </a:lnTo>
                  <a:lnTo>
                    <a:pt x="7919" y="5357"/>
                  </a:lnTo>
                  <a:lnTo>
                    <a:pt x="7570" y="5357"/>
                  </a:lnTo>
                  <a:lnTo>
                    <a:pt x="6173" y="5706"/>
                  </a:lnTo>
                  <a:lnTo>
                    <a:pt x="3436" y="6521"/>
                  </a:lnTo>
                  <a:lnTo>
                    <a:pt x="2155" y="7162"/>
                  </a:lnTo>
                  <a:lnTo>
                    <a:pt x="1515" y="7569"/>
                  </a:lnTo>
                  <a:lnTo>
                    <a:pt x="583" y="8617"/>
                  </a:lnTo>
                  <a:lnTo>
                    <a:pt x="59" y="9898"/>
                  </a:lnTo>
                  <a:lnTo>
                    <a:pt x="1" y="11296"/>
                  </a:lnTo>
                  <a:lnTo>
                    <a:pt x="117" y="12053"/>
                  </a:lnTo>
                  <a:lnTo>
                    <a:pt x="350" y="12693"/>
                  </a:lnTo>
                  <a:lnTo>
                    <a:pt x="1049" y="13741"/>
                  </a:lnTo>
                  <a:lnTo>
                    <a:pt x="2097" y="14498"/>
                  </a:lnTo>
                  <a:lnTo>
                    <a:pt x="3436" y="14847"/>
                  </a:lnTo>
                  <a:lnTo>
                    <a:pt x="4193" y="14906"/>
                  </a:lnTo>
                  <a:lnTo>
                    <a:pt x="5416" y="14847"/>
                  </a:lnTo>
                  <a:lnTo>
                    <a:pt x="7745" y="14032"/>
                  </a:lnTo>
                  <a:lnTo>
                    <a:pt x="8967" y="13275"/>
                  </a:lnTo>
                  <a:lnTo>
                    <a:pt x="8909" y="13799"/>
                  </a:lnTo>
                  <a:lnTo>
                    <a:pt x="9084" y="14382"/>
                  </a:lnTo>
                  <a:lnTo>
                    <a:pt x="9841" y="14673"/>
                  </a:lnTo>
                  <a:lnTo>
                    <a:pt x="10481" y="14673"/>
                  </a:lnTo>
                  <a:lnTo>
                    <a:pt x="10831" y="14615"/>
                  </a:lnTo>
                  <a:lnTo>
                    <a:pt x="11180" y="14323"/>
                  </a:lnTo>
                  <a:lnTo>
                    <a:pt x="11122" y="13683"/>
                  </a:lnTo>
                  <a:lnTo>
                    <a:pt x="11064" y="13217"/>
                  </a:lnTo>
                  <a:lnTo>
                    <a:pt x="11064" y="12984"/>
                  </a:lnTo>
                  <a:lnTo>
                    <a:pt x="11064" y="12810"/>
                  </a:lnTo>
                  <a:lnTo>
                    <a:pt x="11005" y="8617"/>
                  </a:lnTo>
                  <a:lnTo>
                    <a:pt x="11005" y="4425"/>
                  </a:lnTo>
                  <a:lnTo>
                    <a:pt x="10947" y="3377"/>
                  </a:lnTo>
                  <a:lnTo>
                    <a:pt x="10423" y="1922"/>
                  </a:lnTo>
                  <a:lnTo>
                    <a:pt x="9783" y="1106"/>
                  </a:lnTo>
                  <a:lnTo>
                    <a:pt x="9259" y="815"/>
                  </a:lnTo>
                  <a:lnTo>
                    <a:pt x="8385" y="408"/>
                  </a:lnTo>
                  <a:lnTo>
                    <a:pt x="628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53"/>
            <p:cNvSpPr/>
            <p:nvPr/>
          </p:nvSpPr>
          <p:spPr>
            <a:xfrm>
              <a:off x="4085825" y="2315275"/>
              <a:ext cx="301350" cy="371200"/>
            </a:xfrm>
            <a:custGeom>
              <a:rect b="b" l="l" r="r" t="t"/>
              <a:pathLst>
                <a:path extrusionOk="0" h="14848" w="12054">
                  <a:moveTo>
                    <a:pt x="5998" y="1980"/>
                  </a:moveTo>
                  <a:lnTo>
                    <a:pt x="6522" y="2038"/>
                  </a:lnTo>
                  <a:lnTo>
                    <a:pt x="7512" y="2271"/>
                  </a:lnTo>
                  <a:lnTo>
                    <a:pt x="8327" y="2795"/>
                  </a:lnTo>
                  <a:lnTo>
                    <a:pt x="8909" y="3610"/>
                  </a:lnTo>
                  <a:lnTo>
                    <a:pt x="9142" y="4134"/>
                  </a:lnTo>
                  <a:lnTo>
                    <a:pt x="9433" y="4949"/>
                  </a:lnTo>
                  <a:lnTo>
                    <a:pt x="9782" y="6580"/>
                  </a:lnTo>
                  <a:lnTo>
                    <a:pt x="9782" y="8210"/>
                  </a:lnTo>
                  <a:lnTo>
                    <a:pt x="9491" y="9840"/>
                  </a:lnTo>
                  <a:lnTo>
                    <a:pt x="9200" y="10655"/>
                  </a:lnTo>
                  <a:lnTo>
                    <a:pt x="8967" y="11179"/>
                  </a:lnTo>
                  <a:lnTo>
                    <a:pt x="8327" y="11995"/>
                  </a:lnTo>
                  <a:lnTo>
                    <a:pt x="7570" y="12519"/>
                  </a:lnTo>
                  <a:lnTo>
                    <a:pt x="6522" y="12810"/>
                  </a:lnTo>
                  <a:lnTo>
                    <a:pt x="5939" y="12810"/>
                  </a:lnTo>
                  <a:lnTo>
                    <a:pt x="5357" y="12752"/>
                  </a:lnTo>
                  <a:lnTo>
                    <a:pt x="4426" y="12519"/>
                  </a:lnTo>
                  <a:lnTo>
                    <a:pt x="3610" y="11995"/>
                  </a:lnTo>
                  <a:lnTo>
                    <a:pt x="3028" y="11121"/>
                  </a:lnTo>
                  <a:lnTo>
                    <a:pt x="2795" y="10597"/>
                  </a:lnTo>
                  <a:lnTo>
                    <a:pt x="2562" y="9840"/>
                  </a:lnTo>
                  <a:lnTo>
                    <a:pt x="2446" y="9083"/>
                  </a:lnTo>
                  <a:lnTo>
                    <a:pt x="2330" y="8210"/>
                  </a:lnTo>
                  <a:lnTo>
                    <a:pt x="2271" y="7395"/>
                  </a:lnTo>
                  <a:lnTo>
                    <a:pt x="2271" y="6580"/>
                  </a:lnTo>
                  <a:lnTo>
                    <a:pt x="2562" y="4949"/>
                  </a:lnTo>
                  <a:lnTo>
                    <a:pt x="2854" y="4193"/>
                  </a:lnTo>
                  <a:lnTo>
                    <a:pt x="3086" y="3669"/>
                  </a:lnTo>
                  <a:lnTo>
                    <a:pt x="3669" y="2853"/>
                  </a:lnTo>
                  <a:lnTo>
                    <a:pt x="4484" y="2271"/>
                  </a:lnTo>
                  <a:lnTo>
                    <a:pt x="5415" y="2038"/>
                  </a:lnTo>
                  <a:lnTo>
                    <a:pt x="5998" y="1980"/>
                  </a:lnTo>
                  <a:close/>
                  <a:moveTo>
                    <a:pt x="6172" y="0"/>
                  </a:moveTo>
                  <a:lnTo>
                    <a:pt x="5066" y="59"/>
                  </a:lnTo>
                  <a:lnTo>
                    <a:pt x="3203" y="583"/>
                  </a:lnTo>
                  <a:lnTo>
                    <a:pt x="1747" y="1631"/>
                  </a:lnTo>
                  <a:lnTo>
                    <a:pt x="699" y="3261"/>
                  </a:lnTo>
                  <a:lnTo>
                    <a:pt x="408" y="4309"/>
                  </a:lnTo>
                  <a:lnTo>
                    <a:pt x="1" y="5823"/>
                  </a:lnTo>
                  <a:lnTo>
                    <a:pt x="1" y="7453"/>
                  </a:lnTo>
                  <a:lnTo>
                    <a:pt x="1" y="8734"/>
                  </a:lnTo>
                  <a:lnTo>
                    <a:pt x="233" y="10015"/>
                  </a:lnTo>
                  <a:lnTo>
                    <a:pt x="525" y="11121"/>
                  </a:lnTo>
                  <a:lnTo>
                    <a:pt x="1456" y="12868"/>
                  </a:lnTo>
                  <a:lnTo>
                    <a:pt x="2854" y="14091"/>
                  </a:lnTo>
                  <a:lnTo>
                    <a:pt x="4659" y="14731"/>
                  </a:lnTo>
                  <a:lnTo>
                    <a:pt x="5707" y="14848"/>
                  </a:lnTo>
                  <a:lnTo>
                    <a:pt x="6871" y="14848"/>
                  </a:lnTo>
                  <a:lnTo>
                    <a:pt x="8792" y="14324"/>
                  </a:lnTo>
                  <a:lnTo>
                    <a:pt x="10306" y="13159"/>
                  </a:lnTo>
                  <a:lnTo>
                    <a:pt x="11354" y="11471"/>
                  </a:lnTo>
                  <a:lnTo>
                    <a:pt x="11704" y="10423"/>
                  </a:lnTo>
                  <a:lnTo>
                    <a:pt x="12053" y="8909"/>
                  </a:lnTo>
                  <a:lnTo>
                    <a:pt x="11995" y="5881"/>
                  </a:lnTo>
                  <a:lnTo>
                    <a:pt x="11704" y="4367"/>
                  </a:lnTo>
                  <a:lnTo>
                    <a:pt x="11354" y="3319"/>
                  </a:lnTo>
                  <a:lnTo>
                    <a:pt x="10365" y="1747"/>
                  </a:lnTo>
                  <a:lnTo>
                    <a:pt x="8967" y="641"/>
                  </a:lnTo>
                  <a:lnTo>
                    <a:pt x="7162" y="59"/>
                  </a:lnTo>
                  <a:lnTo>
                    <a:pt x="617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53"/>
            <p:cNvSpPr/>
            <p:nvPr/>
          </p:nvSpPr>
          <p:spPr>
            <a:xfrm>
              <a:off x="3101825" y="2313825"/>
              <a:ext cx="273675" cy="366825"/>
            </a:xfrm>
            <a:custGeom>
              <a:rect b="b" l="l" r="r" t="t"/>
              <a:pathLst>
                <a:path extrusionOk="0" h="14673" w="10947">
                  <a:moveTo>
                    <a:pt x="6638" y="0"/>
                  </a:moveTo>
                  <a:lnTo>
                    <a:pt x="4426" y="466"/>
                  </a:lnTo>
                  <a:lnTo>
                    <a:pt x="3378" y="1106"/>
                  </a:lnTo>
                  <a:lnTo>
                    <a:pt x="2970" y="1514"/>
                  </a:lnTo>
                  <a:lnTo>
                    <a:pt x="2446" y="1747"/>
                  </a:lnTo>
                  <a:lnTo>
                    <a:pt x="2388" y="1630"/>
                  </a:lnTo>
                  <a:lnTo>
                    <a:pt x="2388" y="1514"/>
                  </a:lnTo>
                  <a:lnTo>
                    <a:pt x="2388" y="1165"/>
                  </a:lnTo>
                  <a:lnTo>
                    <a:pt x="2213" y="641"/>
                  </a:lnTo>
                  <a:lnTo>
                    <a:pt x="1631" y="291"/>
                  </a:lnTo>
                  <a:lnTo>
                    <a:pt x="583" y="291"/>
                  </a:lnTo>
                  <a:lnTo>
                    <a:pt x="175" y="524"/>
                  </a:lnTo>
                  <a:lnTo>
                    <a:pt x="1" y="1165"/>
                  </a:lnTo>
                  <a:lnTo>
                    <a:pt x="1" y="1630"/>
                  </a:lnTo>
                  <a:lnTo>
                    <a:pt x="1" y="7569"/>
                  </a:lnTo>
                  <a:lnTo>
                    <a:pt x="1" y="13508"/>
                  </a:lnTo>
                  <a:lnTo>
                    <a:pt x="1" y="14090"/>
                  </a:lnTo>
                  <a:lnTo>
                    <a:pt x="583" y="14673"/>
                  </a:lnTo>
                  <a:lnTo>
                    <a:pt x="1748" y="14673"/>
                  </a:lnTo>
                  <a:lnTo>
                    <a:pt x="2330" y="14149"/>
                  </a:lnTo>
                  <a:lnTo>
                    <a:pt x="2330" y="13566"/>
                  </a:lnTo>
                  <a:lnTo>
                    <a:pt x="2330" y="9491"/>
                  </a:lnTo>
                  <a:lnTo>
                    <a:pt x="2330" y="5415"/>
                  </a:lnTo>
                  <a:lnTo>
                    <a:pt x="2272" y="4833"/>
                  </a:lnTo>
                  <a:lnTo>
                    <a:pt x="2504" y="4367"/>
                  </a:lnTo>
                  <a:lnTo>
                    <a:pt x="3087" y="3727"/>
                  </a:lnTo>
                  <a:lnTo>
                    <a:pt x="4426" y="2620"/>
                  </a:lnTo>
                  <a:lnTo>
                    <a:pt x="5241" y="2271"/>
                  </a:lnTo>
                  <a:lnTo>
                    <a:pt x="5881" y="2038"/>
                  </a:lnTo>
                  <a:lnTo>
                    <a:pt x="6988" y="2038"/>
                  </a:lnTo>
                  <a:lnTo>
                    <a:pt x="7803" y="2562"/>
                  </a:lnTo>
                  <a:lnTo>
                    <a:pt x="8385" y="3494"/>
                  </a:lnTo>
                  <a:lnTo>
                    <a:pt x="8560" y="4192"/>
                  </a:lnTo>
                  <a:lnTo>
                    <a:pt x="8618" y="4833"/>
                  </a:lnTo>
                  <a:lnTo>
                    <a:pt x="8618" y="5531"/>
                  </a:lnTo>
                  <a:lnTo>
                    <a:pt x="8676" y="9665"/>
                  </a:lnTo>
                  <a:lnTo>
                    <a:pt x="8618" y="13799"/>
                  </a:lnTo>
                  <a:lnTo>
                    <a:pt x="8676" y="14323"/>
                  </a:lnTo>
                  <a:lnTo>
                    <a:pt x="9258" y="14673"/>
                  </a:lnTo>
                  <a:lnTo>
                    <a:pt x="10190" y="14673"/>
                  </a:lnTo>
                  <a:lnTo>
                    <a:pt x="10714" y="14498"/>
                  </a:lnTo>
                  <a:lnTo>
                    <a:pt x="10947" y="14149"/>
                  </a:lnTo>
                  <a:lnTo>
                    <a:pt x="10947" y="13799"/>
                  </a:lnTo>
                  <a:lnTo>
                    <a:pt x="10947" y="9025"/>
                  </a:lnTo>
                  <a:lnTo>
                    <a:pt x="10947" y="4251"/>
                  </a:lnTo>
                  <a:lnTo>
                    <a:pt x="10889" y="3435"/>
                  </a:lnTo>
                  <a:lnTo>
                    <a:pt x="10423" y="2038"/>
                  </a:lnTo>
                  <a:lnTo>
                    <a:pt x="9666" y="990"/>
                  </a:lnTo>
                  <a:lnTo>
                    <a:pt x="8502" y="349"/>
                  </a:lnTo>
                  <a:lnTo>
                    <a:pt x="7803" y="175"/>
                  </a:lnTo>
                  <a:lnTo>
                    <a:pt x="663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53"/>
            <p:cNvSpPr/>
            <p:nvPr/>
          </p:nvSpPr>
          <p:spPr>
            <a:xfrm>
              <a:off x="4743775" y="2188625"/>
              <a:ext cx="58225" cy="492025"/>
            </a:xfrm>
            <a:custGeom>
              <a:rect b="b" l="l" r="r" t="t"/>
              <a:pathLst>
                <a:path extrusionOk="0" h="19681" w="2329">
                  <a:moveTo>
                    <a:pt x="640" y="1"/>
                  </a:moveTo>
                  <a:lnTo>
                    <a:pt x="58" y="467"/>
                  </a:lnTo>
                  <a:lnTo>
                    <a:pt x="0" y="1049"/>
                  </a:lnTo>
                  <a:lnTo>
                    <a:pt x="58" y="9841"/>
                  </a:lnTo>
                  <a:lnTo>
                    <a:pt x="0" y="18633"/>
                  </a:lnTo>
                  <a:lnTo>
                    <a:pt x="58" y="19157"/>
                  </a:lnTo>
                  <a:lnTo>
                    <a:pt x="640" y="19623"/>
                  </a:lnTo>
                  <a:lnTo>
                    <a:pt x="1165" y="19681"/>
                  </a:lnTo>
                  <a:lnTo>
                    <a:pt x="1689" y="19681"/>
                  </a:lnTo>
                  <a:lnTo>
                    <a:pt x="2271" y="19215"/>
                  </a:lnTo>
                  <a:lnTo>
                    <a:pt x="2329" y="18633"/>
                  </a:lnTo>
                  <a:lnTo>
                    <a:pt x="2271" y="14266"/>
                  </a:lnTo>
                  <a:lnTo>
                    <a:pt x="2329" y="9841"/>
                  </a:lnTo>
                  <a:lnTo>
                    <a:pt x="2271" y="5474"/>
                  </a:lnTo>
                  <a:lnTo>
                    <a:pt x="2329" y="1049"/>
                  </a:lnTo>
                  <a:lnTo>
                    <a:pt x="2271" y="467"/>
                  </a:lnTo>
                  <a:lnTo>
                    <a:pt x="174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518" name="Google Shape;518;p53"/>
          <p:cNvCxnSpPr/>
          <p:nvPr/>
        </p:nvCxnSpPr>
        <p:spPr>
          <a:xfrm>
            <a:off x="7575825" y="1067700"/>
            <a:ext cx="0" cy="619500"/>
          </a:xfrm>
          <a:prstGeom prst="straightConnector1">
            <a:avLst/>
          </a:prstGeom>
          <a:noFill/>
          <a:ln cap="flat" cmpd="sng" w="9525">
            <a:solidFill>
              <a:srgbClr val="F9A81A"/>
            </a:solidFill>
            <a:prstDash val="solid"/>
            <a:round/>
            <a:headEnd len="sm" w="sm" type="none"/>
            <a:tailEnd len="sm" w="sm" type="none"/>
          </a:ln>
        </p:spPr>
      </p:cxnSp>
      <p:sp>
        <p:nvSpPr>
          <p:cNvPr id="352" name="Google Shape;352;p53"/>
          <p:cNvSpPr txBox="1"/>
          <p:nvPr/>
        </p:nvSpPr>
        <p:spPr>
          <a:xfrm>
            <a:off x="151875" y="2973600"/>
            <a:ext cx="1639800" cy="751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500"/>
              <a:buFont typeface="Arial"/>
              <a:buNone/>
            </a:pPr>
            <a:r>
              <a:rPr b="1" i="0" lang="en" sz="1500" u="none" cap="none" strike="noStrike">
                <a:solidFill>
                  <a:srgbClr val="353A42"/>
                </a:solidFill>
                <a:latin typeface="Roboto"/>
                <a:ea typeface="Roboto"/>
                <a:cs typeface="Roboto"/>
                <a:sym typeface="Roboto"/>
              </a:rPr>
              <a:t>2018</a:t>
            </a:r>
            <a:endParaRPr b="1" i="0" sz="1500" u="none" cap="none" strike="noStrike">
              <a:solidFill>
                <a:srgbClr val="353A42"/>
              </a:solidFill>
              <a:latin typeface="Roboto"/>
              <a:ea typeface="Roboto"/>
              <a:cs typeface="Roboto"/>
              <a:sym typeface="Roboto"/>
            </a:endParaRPr>
          </a:p>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353A42"/>
                </a:solidFill>
                <a:latin typeface="Roboto Light"/>
                <a:ea typeface="Roboto Light"/>
                <a:cs typeface="Roboto Light"/>
                <a:sym typeface="Roboto Light"/>
              </a:rPr>
              <a:t>eXp World Holdings joins Nasdaq; eXp Realty open in all 50 states</a:t>
            </a:r>
            <a:endParaRPr b="1" i="0" sz="1400" u="none" cap="none" strike="noStrike">
              <a:solidFill>
                <a:srgbClr val="353A42"/>
              </a:solidFill>
              <a:latin typeface="Roboto"/>
              <a:ea typeface="Roboto"/>
              <a:cs typeface="Roboto"/>
              <a:sym typeface="Roboto"/>
            </a:endParaRPr>
          </a:p>
          <a:p>
            <a:pPr indent="0" lvl="0" marL="0" marR="0" rtl="0" algn="r">
              <a:lnSpc>
                <a:spcPct val="100000"/>
              </a:lnSpc>
              <a:spcBef>
                <a:spcPts val="0"/>
              </a:spcBef>
              <a:spcAft>
                <a:spcPts val="0"/>
              </a:spcAft>
              <a:buClr>
                <a:srgbClr val="000000"/>
              </a:buClr>
              <a:buSzPts val="1500"/>
              <a:buFont typeface="Arial"/>
              <a:buNone/>
            </a:pPr>
            <a:r>
              <a:t/>
            </a:r>
            <a:endParaRPr b="1" i="0" sz="1500" u="none" cap="none" strike="noStrike">
              <a:solidFill>
                <a:srgbClr val="353A42"/>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53"/>
          <p:cNvSpPr/>
          <p:nvPr/>
        </p:nvSpPr>
        <p:spPr>
          <a:xfrm>
            <a:off x="7036555" y="4312800"/>
            <a:ext cx="573000" cy="573000"/>
          </a:xfrm>
          <a:prstGeom prst="ellipse">
            <a:avLst/>
          </a:prstGeom>
          <a:solidFill>
            <a:srgbClr val="F5821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20" name="Google Shape;520;p53"/>
          <p:cNvCxnSpPr/>
          <p:nvPr/>
        </p:nvCxnSpPr>
        <p:spPr>
          <a:xfrm>
            <a:off x="7327445" y="3479704"/>
            <a:ext cx="0" cy="833100"/>
          </a:xfrm>
          <a:prstGeom prst="straightConnector1">
            <a:avLst/>
          </a:prstGeom>
          <a:noFill/>
          <a:ln cap="flat" cmpd="sng" w="9525">
            <a:solidFill>
              <a:srgbClr val="F5821F"/>
            </a:solidFill>
            <a:prstDash val="solid"/>
            <a:round/>
            <a:headEnd len="sm" w="sm" type="none"/>
            <a:tailEnd len="sm" w="sm" type="none"/>
          </a:ln>
        </p:spPr>
      </p:cxnSp>
      <p:pic>
        <p:nvPicPr>
          <p:cNvPr id="521" name="Google Shape;521;p53"/>
          <p:cNvPicPr preferRelativeResize="0"/>
          <p:nvPr/>
        </p:nvPicPr>
        <p:blipFill rotWithShape="1">
          <a:blip r:embed="rId3">
            <a:alphaModFix/>
          </a:blip>
          <a:srcRect b="0" l="0" r="0" t="0"/>
          <a:stretch/>
        </p:blipFill>
        <p:spPr>
          <a:xfrm>
            <a:off x="7123269" y="4402050"/>
            <a:ext cx="397200" cy="39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54"/>
          <p:cNvSpPr/>
          <p:nvPr/>
        </p:nvSpPr>
        <p:spPr>
          <a:xfrm>
            <a:off x="444152" y="787117"/>
            <a:ext cx="7266300" cy="309900"/>
          </a:xfrm>
          <a:prstGeom prst="rect">
            <a:avLst/>
          </a:prstGeom>
          <a:noFill/>
          <a:ln>
            <a:noFill/>
          </a:ln>
        </p:spPr>
        <p:txBody>
          <a:bodyPr anchorCtr="0" anchor="t" bIns="34275" lIns="0" spcFirstLastPara="1" rIns="68575" wrap="square" tIns="0">
            <a:no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rgbClr val="353A42"/>
                </a:solidFill>
                <a:latin typeface="Roboto Light"/>
                <a:ea typeface="Roboto Light"/>
                <a:cs typeface="Roboto Light"/>
                <a:sym typeface="Roboto Light"/>
              </a:rPr>
              <a:t>Beliefs that shape our culture</a:t>
            </a:r>
            <a:endParaRPr b="0" i="0" sz="1600" u="none" cap="none" strike="noStrike">
              <a:solidFill>
                <a:srgbClr val="353A42"/>
              </a:solidFill>
              <a:latin typeface="Roboto Light"/>
              <a:ea typeface="Roboto Light"/>
              <a:cs typeface="Roboto Light"/>
              <a:sym typeface="Roboto Light"/>
            </a:endParaRPr>
          </a:p>
        </p:txBody>
      </p:sp>
      <p:sp>
        <p:nvSpPr>
          <p:cNvPr id="527" name="Google Shape;527;p54"/>
          <p:cNvSpPr txBox="1"/>
          <p:nvPr/>
        </p:nvSpPr>
        <p:spPr>
          <a:xfrm>
            <a:off x="5975065" y="2932742"/>
            <a:ext cx="1416900" cy="184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1" i="0" lang="en" sz="1600" u="none" cap="none" strike="noStrike">
                <a:solidFill>
                  <a:srgbClr val="353A42"/>
                </a:solidFill>
                <a:latin typeface="Roboto"/>
                <a:ea typeface="Roboto"/>
                <a:cs typeface="Roboto"/>
                <a:sym typeface="Roboto"/>
              </a:rPr>
              <a:t>Collaboration</a:t>
            </a:r>
            <a:endParaRPr b="1" i="0" sz="1600" u="none" cap="none" strike="noStrike">
              <a:solidFill>
                <a:srgbClr val="353A42"/>
              </a:solidFill>
              <a:latin typeface="Roboto"/>
              <a:ea typeface="Roboto"/>
              <a:cs typeface="Roboto"/>
              <a:sym typeface="Roboto"/>
            </a:endParaRPr>
          </a:p>
        </p:txBody>
      </p:sp>
      <p:sp>
        <p:nvSpPr>
          <p:cNvPr id="528" name="Google Shape;528;p54"/>
          <p:cNvSpPr txBox="1"/>
          <p:nvPr/>
        </p:nvSpPr>
        <p:spPr>
          <a:xfrm>
            <a:off x="1665602" y="3594577"/>
            <a:ext cx="1284000" cy="234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1" i="0" lang="en" sz="1600" u="none" cap="none" strike="noStrike">
                <a:solidFill>
                  <a:srgbClr val="353A42"/>
                </a:solidFill>
                <a:latin typeface="Roboto"/>
                <a:ea typeface="Roboto"/>
                <a:cs typeface="Roboto"/>
                <a:sym typeface="Roboto"/>
              </a:rPr>
              <a:t>Innovation</a:t>
            </a:r>
            <a:endParaRPr b="1" i="0" sz="1600" u="none" cap="none" strike="noStrike">
              <a:solidFill>
                <a:srgbClr val="353A42"/>
              </a:solidFill>
              <a:latin typeface="Roboto"/>
              <a:ea typeface="Roboto"/>
              <a:cs typeface="Roboto"/>
              <a:sym typeface="Roboto"/>
            </a:endParaRPr>
          </a:p>
        </p:txBody>
      </p:sp>
      <p:sp>
        <p:nvSpPr>
          <p:cNvPr id="529" name="Google Shape;529;p54"/>
          <p:cNvSpPr txBox="1"/>
          <p:nvPr/>
        </p:nvSpPr>
        <p:spPr>
          <a:xfrm>
            <a:off x="2000818" y="1441169"/>
            <a:ext cx="1294500" cy="2346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1600"/>
              <a:buFont typeface="Arial"/>
              <a:buNone/>
            </a:pPr>
            <a:r>
              <a:rPr b="1" i="0" lang="en" sz="1600" u="none" cap="none" strike="noStrike">
                <a:solidFill>
                  <a:srgbClr val="353A42"/>
                </a:solidFill>
                <a:latin typeface="Roboto"/>
                <a:ea typeface="Roboto"/>
                <a:cs typeface="Roboto"/>
                <a:sym typeface="Roboto"/>
              </a:rPr>
              <a:t>Community</a:t>
            </a:r>
            <a:endParaRPr b="1" i="0" sz="1600" u="none" cap="none" strike="noStrike">
              <a:solidFill>
                <a:srgbClr val="353A42"/>
              </a:solidFill>
              <a:latin typeface="Roboto"/>
              <a:ea typeface="Roboto"/>
              <a:cs typeface="Roboto"/>
              <a:sym typeface="Roboto"/>
            </a:endParaRPr>
          </a:p>
        </p:txBody>
      </p:sp>
      <p:sp>
        <p:nvSpPr>
          <p:cNvPr id="530" name="Google Shape;530;p54"/>
          <p:cNvSpPr txBox="1"/>
          <p:nvPr/>
        </p:nvSpPr>
        <p:spPr>
          <a:xfrm>
            <a:off x="5353736" y="1489375"/>
            <a:ext cx="1004100" cy="240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1" i="0" lang="en" sz="1600" u="none" cap="none" strike="noStrike">
                <a:solidFill>
                  <a:srgbClr val="353A42"/>
                </a:solidFill>
                <a:latin typeface="Roboto"/>
                <a:ea typeface="Roboto"/>
                <a:cs typeface="Roboto"/>
                <a:sym typeface="Roboto"/>
              </a:rPr>
              <a:t>Service</a:t>
            </a:r>
            <a:endParaRPr b="1" i="0" sz="1600" u="none" cap="none" strike="noStrike">
              <a:solidFill>
                <a:srgbClr val="353A42"/>
              </a:solidFill>
              <a:latin typeface="Roboto"/>
              <a:ea typeface="Roboto"/>
              <a:cs typeface="Roboto"/>
              <a:sym typeface="Roboto"/>
            </a:endParaRPr>
          </a:p>
        </p:txBody>
      </p:sp>
      <p:sp>
        <p:nvSpPr>
          <p:cNvPr id="531" name="Google Shape;531;p54"/>
          <p:cNvSpPr txBox="1"/>
          <p:nvPr/>
        </p:nvSpPr>
        <p:spPr>
          <a:xfrm>
            <a:off x="5827930" y="2212853"/>
            <a:ext cx="1695600" cy="2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1" i="0" lang="en" sz="1600" u="none" cap="none" strike="noStrike">
                <a:solidFill>
                  <a:srgbClr val="353A42"/>
                </a:solidFill>
                <a:latin typeface="Roboto"/>
                <a:ea typeface="Roboto"/>
                <a:cs typeface="Roboto"/>
                <a:sym typeface="Roboto"/>
              </a:rPr>
              <a:t>Sustainability</a:t>
            </a:r>
            <a:endParaRPr b="1" i="0" sz="1600" u="none" cap="none" strike="noStrike">
              <a:solidFill>
                <a:srgbClr val="353A42"/>
              </a:solidFill>
              <a:latin typeface="Roboto"/>
              <a:ea typeface="Roboto"/>
              <a:cs typeface="Roboto"/>
              <a:sym typeface="Roboto"/>
            </a:endParaRPr>
          </a:p>
        </p:txBody>
      </p:sp>
      <p:sp>
        <p:nvSpPr>
          <p:cNvPr id="532" name="Google Shape;532;p54"/>
          <p:cNvSpPr txBox="1"/>
          <p:nvPr/>
        </p:nvSpPr>
        <p:spPr>
          <a:xfrm>
            <a:off x="5767207" y="3576173"/>
            <a:ext cx="1619400" cy="234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1" i="0" lang="en" sz="1600" u="none" cap="none" strike="noStrike">
                <a:solidFill>
                  <a:srgbClr val="353A42"/>
                </a:solidFill>
                <a:latin typeface="Roboto"/>
                <a:ea typeface="Roboto"/>
                <a:cs typeface="Roboto"/>
                <a:sym typeface="Roboto"/>
              </a:rPr>
              <a:t>Transparency</a:t>
            </a:r>
            <a:endParaRPr b="1" i="0" sz="1600" u="none" cap="none" strike="noStrike">
              <a:solidFill>
                <a:srgbClr val="353A42"/>
              </a:solidFill>
              <a:latin typeface="Roboto"/>
              <a:ea typeface="Roboto"/>
              <a:cs typeface="Roboto"/>
              <a:sym typeface="Roboto"/>
            </a:endParaRPr>
          </a:p>
        </p:txBody>
      </p:sp>
      <p:sp>
        <p:nvSpPr>
          <p:cNvPr id="533" name="Google Shape;533;p54"/>
          <p:cNvSpPr txBox="1"/>
          <p:nvPr/>
        </p:nvSpPr>
        <p:spPr>
          <a:xfrm>
            <a:off x="1892938" y="2920893"/>
            <a:ext cx="708900" cy="234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1" i="0" lang="en" sz="1600" u="none" cap="none" strike="noStrike">
                <a:solidFill>
                  <a:srgbClr val="353A42"/>
                </a:solidFill>
                <a:latin typeface="Roboto"/>
                <a:ea typeface="Roboto"/>
                <a:cs typeface="Roboto"/>
                <a:sym typeface="Roboto"/>
              </a:rPr>
              <a:t>Agile</a:t>
            </a:r>
            <a:endParaRPr b="1" i="0" sz="1600" u="none" cap="none" strike="noStrike">
              <a:solidFill>
                <a:srgbClr val="353A42"/>
              </a:solidFill>
              <a:latin typeface="Roboto"/>
              <a:ea typeface="Roboto"/>
              <a:cs typeface="Roboto"/>
              <a:sym typeface="Roboto"/>
            </a:endParaRPr>
          </a:p>
        </p:txBody>
      </p:sp>
      <p:sp>
        <p:nvSpPr>
          <p:cNvPr id="534" name="Google Shape;534;p54"/>
          <p:cNvSpPr txBox="1"/>
          <p:nvPr/>
        </p:nvSpPr>
        <p:spPr>
          <a:xfrm>
            <a:off x="2040695" y="2168474"/>
            <a:ext cx="688200" cy="1842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600"/>
              <a:buFont typeface="Arial"/>
              <a:buNone/>
            </a:pPr>
            <a:r>
              <a:rPr b="1" i="0" lang="en" sz="1600" u="none" cap="none" strike="noStrike">
                <a:solidFill>
                  <a:srgbClr val="353A42"/>
                </a:solidFill>
                <a:latin typeface="Roboto"/>
                <a:ea typeface="Roboto"/>
                <a:cs typeface="Roboto"/>
                <a:sym typeface="Roboto"/>
              </a:rPr>
              <a:t>Fun</a:t>
            </a:r>
            <a:endParaRPr b="1" i="0" sz="1600" u="none" cap="none" strike="noStrike">
              <a:solidFill>
                <a:srgbClr val="353A42"/>
              </a:solidFill>
              <a:latin typeface="Roboto"/>
              <a:ea typeface="Roboto"/>
              <a:cs typeface="Roboto"/>
              <a:sym typeface="Roboto"/>
            </a:endParaRPr>
          </a:p>
        </p:txBody>
      </p:sp>
      <p:sp>
        <p:nvSpPr>
          <p:cNvPr id="535" name="Google Shape;535;p54"/>
          <p:cNvSpPr txBox="1"/>
          <p:nvPr/>
        </p:nvSpPr>
        <p:spPr>
          <a:xfrm>
            <a:off x="5386133" y="1763007"/>
            <a:ext cx="2200200" cy="30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353A42"/>
                </a:solidFill>
                <a:latin typeface="Roboto Light"/>
                <a:ea typeface="Roboto Light"/>
                <a:cs typeface="Roboto Light"/>
                <a:sym typeface="Roboto Light"/>
              </a:rPr>
              <a:t>Make positive change in our company and local community</a:t>
            </a:r>
            <a:endParaRPr b="0" i="0" sz="1000" u="none" cap="none" strike="noStrike">
              <a:solidFill>
                <a:srgbClr val="353A42"/>
              </a:solidFill>
              <a:latin typeface="Roboto Light"/>
              <a:ea typeface="Roboto Light"/>
              <a:cs typeface="Roboto Light"/>
              <a:sym typeface="Roboto Light"/>
            </a:endParaRPr>
          </a:p>
        </p:txBody>
      </p:sp>
      <p:sp>
        <p:nvSpPr>
          <p:cNvPr id="536" name="Google Shape;536;p54"/>
          <p:cNvSpPr txBox="1"/>
          <p:nvPr/>
        </p:nvSpPr>
        <p:spPr>
          <a:xfrm>
            <a:off x="5843822" y="2490247"/>
            <a:ext cx="3234900" cy="34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353A42"/>
                </a:solidFill>
                <a:latin typeface="Roboto Light"/>
                <a:ea typeface="Roboto Light"/>
                <a:cs typeface="Roboto Light"/>
                <a:sym typeface="Roboto Light"/>
              </a:rPr>
              <a:t>Be a good financial steward of the </a:t>
            </a:r>
            <a:endParaRPr b="0" i="0" sz="1000" u="none" cap="none" strike="noStrike">
              <a:solidFill>
                <a:srgbClr val="353A42"/>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353A42"/>
                </a:solidFill>
                <a:latin typeface="Roboto Light"/>
                <a:ea typeface="Roboto Light"/>
                <a:cs typeface="Roboto Light"/>
                <a:sym typeface="Roboto Light"/>
              </a:rPr>
              <a:t>environment, the organization and our families</a:t>
            </a:r>
            <a:endParaRPr b="0" i="0" sz="1000" u="none" cap="none" strike="noStrike">
              <a:solidFill>
                <a:srgbClr val="353A42"/>
              </a:solidFill>
              <a:latin typeface="Roboto Light"/>
              <a:ea typeface="Roboto Light"/>
              <a:cs typeface="Roboto Light"/>
              <a:sym typeface="Roboto Light"/>
            </a:endParaRPr>
          </a:p>
        </p:txBody>
      </p:sp>
      <p:sp>
        <p:nvSpPr>
          <p:cNvPr id="537" name="Google Shape;537;p54"/>
          <p:cNvSpPr txBox="1"/>
          <p:nvPr/>
        </p:nvSpPr>
        <p:spPr>
          <a:xfrm>
            <a:off x="5790616" y="3856747"/>
            <a:ext cx="2169300" cy="34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353A42"/>
                </a:solidFill>
                <a:latin typeface="Roboto Light"/>
                <a:ea typeface="Roboto Light"/>
                <a:cs typeface="Roboto Light"/>
                <a:sym typeface="Roboto Light"/>
              </a:rPr>
              <a:t>Get things out from behind </a:t>
            </a:r>
            <a:endParaRPr b="0" i="0" sz="1000" u="none" cap="none" strike="noStrike">
              <a:solidFill>
                <a:srgbClr val="353A42"/>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353A42"/>
                </a:solidFill>
                <a:latin typeface="Roboto Light"/>
                <a:ea typeface="Roboto Light"/>
                <a:cs typeface="Roboto Light"/>
                <a:sym typeface="Roboto Light"/>
              </a:rPr>
              <a:t>the curtain</a:t>
            </a:r>
            <a:endParaRPr b="0" i="0" sz="1000" u="none" cap="none" strike="noStrike">
              <a:solidFill>
                <a:srgbClr val="353A42"/>
              </a:solidFill>
              <a:latin typeface="Roboto Light"/>
              <a:ea typeface="Roboto Light"/>
              <a:cs typeface="Roboto Light"/>
              <a:sym typeface="Roboto Light"/>
            </a:endParaRPr>
          </a:p>
        </p:txBody>
      </p:sp>
      <p:sp>
        <p:nvSpPr>
          <p:cNvPr id="538" name="Google Shape;538;p54"/>
          <p:cNvSpPr txBox="1"/>
          <p:nvPr/>
        </p:nvSpPr>
        <p:spPr>
          <a:xfrm>
            <a:off x="5998919" y="3203201"/>
            <a:ext cx="1842300" cy="27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353A42"/>
                </a:solidFill>
                <a:latin typeface="Roboto Light"/>
                <a:ea typeface="Roboto Light"/>
                <a:cs typeface="Roboto Light"/>
                <a:sym typeface="Roboto Light"/>
              </a:rPr>
              <a:t>We are all on the same team</a:t>
            </a:r>
            <a:endParaRPr b="0" i="0" sz="1000" u="none" cap="none" strike="noStrike">
              <a:solidFill>
                <a:srgbClr val="353A42"/>
              </a:solidFill>
              <a:latin typeface="Roboto Light"/>
              <a:ea typeface="Roboto Light"/>
              <a:cs typeface="Roboto Light"/>
              <a:sym typeface="Roboto Light"/>
            </a:endParaRPr>
          </a:p>
        </p:txBody>
      </p:sp>
      <p:sp>
        <p:nvSpPr>
          <p:cNvPr id="539" name="Google Shape;539;p54"/>
          <p:cNvSpPr txBox="1"/>
          <p:nvPr/>
        </p:nvSpPr>
        <p:spPr>
          <a:xfrm>
            <a:off x="1524088" y="1699627"/>
            <a:ext cx="1759800" cy="3099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353A42"/>
                </a:solidFill>
                <a:latin typeface="Roboto Light"/>
                <a:ea typeface="Roboto Light"/>
                <a:cs typeface="Roboto Light"/>
                <a:sym typeface="Roboto Light"/>
              </a:rPr>
              <a:t>Be a good neighbor to </a:t>
            </a:r>
            <a:endParaRPr b="0" i="0" sz="1000" u="none" cap="none" strike="noStrike">
              <a:solidFill>
                <a:srgbClr val="353A42"/>
              </a:solidFill>
              <a:latin typeface="Roboto Light"/>
              <a:ea typeface="Roboto Light"/>
              <a:cs typeface="Roboto Light"/>
              <a:sym typeface="Roboto Light"/>
            </a:endParaRPr>
          </a:p>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353A42"/>
                </a:solidFill>
                <a:latin typeface="Roboto Light"/>
                <a:ea typeface="Roboto Light"/>
                <a:cs typeface="Roboto Light"/>
                <a:sym typeface="Roboto Light"/>
              </a:rPr>
              <a:t>create a sustainable legacy</a:t>
            </a:r>
            <a:endParaRPr b="0" i="0" sz="1000" u="none" cap="none" strike="noStrike">
              <a:solidFill>
                <a:srgbClr val="353A42"/>
              </a:solidFill>
              <a:latin typeface="Roboto Light"/>
              <a:ea typeface="Roboto Light"/>
              <a:cs typeface="Roboto Light"/>
              <a:sym typeface="Roboto Light"/>
            </a:endParaRPr>
          </a:p>
        </p:txBody>
      </p:sp>
      <p:sp>
        <p:nvSpPr>
          <p:cNvPr id="540" name="Google Shape;540;p54"/>
          <p:cNvSpPr txBox="1"/>
          <p:nvPr/>
        </p:nvSpPr>
        <p:spPr>
          <a:xfrm>
            <a:off x="1215746" y="2435584"/>
            <a:ext cx="1523100" cy="3099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353A42"/>
                </a:solidFill>
                <a:latin typeface="Roboto Light"/>
                <a:ea typeface="Roboto Light"/>
                <a:cs typeface="Roboto Light"/>
                <a:sym typeface="Roboto Light"/>
              </a:rPr>
              <a:t>Don’t take yourself </a:t>
            </a:r>
            <a:br>
              <a:rPr b="0" i="0" lang="en" sz="1000" u="none" cap="none" strike="noStrike">
                <a:solidFill>
                  <a:srgbClr val="353A42"/>
                </a:solidFill>
                <a:latin typeface="Roboto Light"/>
                <a:ea typeface="Roboto Light"/>
                <a:cs typeface="Roboto Light"/>
                <a:sym typeface="Roboto Light"/>
              </a:rPr>
            </a:br>
            <a:r>
              <a:rPr b="0" i="0" lang="en" sz="1000" u="none" cap="none" strike="noStrike">
                <a:solidFill>
                  <a:srgbClr val="353A42"/>
                </a:solidFill>
                <a:latin typeface="Roboto Light"/>
                <a:ea typeface="Roboto Light"/>
                <a:cs typeface="Roboto Light"/>
                <a:sym typeface="Roboto Light"/>
              </a:rPr>
              <a:t>too seriously</a:t>
            </a:r>
            <a:endParaRPr b="0" i="0" sz="1000" u="none" cap="none" strike="noStrike">
              <a:solidFill>
                <a:srgbClr val="353A42"/>
              </a:solidFill>
              <a:latin typeface="Roboto Light"/>
              <a:ea typeface="Roboto Light"/>
              <a:cs typeface="Roboto Light"/>
              <a:sym typeface="Roboto Light"/>
            </a:endParaRPr>
          </a:p>
        </p:txBody>
      </p:sp>
      <p:sp>
        <p:nvSpPr>
          <p:cNvPr id="541" name="Google Shape;541;p54"/>
          <p:cNvSpPr txBox="1"/>
          <p:nvPr/>
        </p:nvSpPr>
        <p:spPr>
          <a:xfrm>
            <a:off x="858346" y="3204599"/>
            <a:ext cx="1759800" cy="3099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353A42"/>
                </a:solidFill>
                <a:latin typeface="Roboto Light"/>
                <a:ea typeface="Roboto Light"/>
                <a:cs typeface="Roboto Light"/>
                <a:sym typeface="Roboto Light"/>
              </a:rPr>
              <a:t>Force chaos and change to survive and grow</a:t>
            </a:r>
            <a:endParaRPr b="0" i="0" sz="1000" u="none" cap="none" strike="noStrike">
              <a:solidFill>
                <a:srgbClr val="353A42"/>
              </a:solidFill>
              <a:latin typeface="Roboto Light"/>
              <a:ea typeface="Roboto Light"/>
              <a:cs typeface="Roboto Light"/>
              <a:sym typeface="Roboto Light"/>
            </a:endParaRPr>
          </a:p>
        </p:txBody>
      </p:sp>
      <p:sp>
        <p:nvSpPr>
          <p:cNvPr id="542" name="Google Shape;542;p54"/>
          <p:cNvSpPr txBox="1"/>
          <p:nvPr/>
        </p:nvSpPr>
        <p:spPr>
          <a:xfrm>
            <a:off x="975337" y="3871685"/>
            <a:ext cx="1971900" cy="3099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353A42"/>
                </a:solidFill>
                <a:latin typeface="Roboto Light"/>
                <a:ea typeface="Roboto Light"/>
                <a:cs typeface="Roboto Light"/>
                <a:sym typeface="Roboto Light"/>
              </a:rPr>
              <a:t>The best way to predict the future is to invent it</a:t>
            </a:r>
            <a:endParaRPr b="0" i="0" sz="1000" u="none" cap="none" strike="noStrike">
              <a:solidFill>
                <a:srgbClr val="353A42"/>
              </a:solidFill>
              <a:latin typeface="Roboto Light"/>
              <a:ea typeface="Roboto Light"/>
              <a:cs typeface="Roboto Light"/>
              <a:sym typeface="Roboto Light"/>
            </a:endParaRPr>
          </a:p>
        </p:txBody>
      </p:sp>
      <p:sp>
        <p:nvSpPr>
          <p:cNvPr id="543" name="Google Shape;543;p54"/>
          <p:cNvSpPr txBox="1"/>
          <p:nvPr/>
        </p:nvSpPr>
        <p:spPr>
          <a:xfrm>
            <a:off x="2291073" y="4443104"/>
            <a:ext cx="1523100" cy="3099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353A42"/>
                </a:solidFill>
                <a:latin typeface="Roboto Light"/>
                <a:ea typeface="Roboto Light"/>
                <a:cs typeface="Roboto Light"/>
                <a:sym typeface="Roboto Light"/>
              </a:rPr>
              <a:t>Do the right thing</a:t>
            </a:r>
            <a:endParaRPr b="0" i="0" sz="1000" u="none" cap="none" strike="noStrike">
              <a:solidFill>
                <a:srgbClr val="353A42"/>
              </a:solidFill>
              <a:latin typeface="Roboto Light"/>
              <a:ea typeface="Roboto Light"/>
              <a:cs typeface="Roboto Light"/>
              <a:sym typeface="Roboto Light"/>
            </a:endParaRPr>
          </a:p>
        </p:txBody>
      </p:sp>
      <p:cxnSp>
        <p:nvCxnSpPr>
          <p:cNvPr id="544" name="Google Shape;544;p54"/>
          <p:cNvCxnSpPr/>
          <p:nvPr/>
        </p:nvCxnSpPr>
        <p:spPr>
          <a:xfrm rot="10800000">
            <a:off x="5067599" y="1718925"/>
            <a:ext cx="318000" cy="0"/>
          </a:xfrm>
          <a:prstGeom prst="straightConnector1">
            <a:avLst/>
          </a:prstGeom>
          <a:noFill/>
          <a:ln cap="flat" cmpd="sng" w="9525">
            <a:solidFill>
              <a:srgbClr val="353A42"/>
            </a:solidFill>
            <a:prstDash val="solid"/>
            <a:round/>
            <a:headEnd len="sm" w="sm" type="none"/>
            <a:tailEnd len="sm" w="sm" type="none"/>
          </a:ln>
        </p:spPr>
      </p:cxnSp>
      <p:sp>
        <p:nvSpPr>
          <p:cNvPr id="545" name="Google Shape;545;p54"/>
          <p:cNvSpPr/>
          <p:nvPr/>
        </p:nvSpPr>
        <p:spPr>
          <a:xfrm rot="10800000">
            <a:off x="5033774" y="1675763"/>
            <a:ext cx="93600" cy="93600"/>
          </a:xfrm>
          <a:prstGeom prst="ellipse">
            <a:avLst/>
          </a:pr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46" name="Google Shape;546;p54"/>
          <p:cNvCxnSpPr/>
          <p:nvPr/>
        </p:nvCxnSpPr>
        <p:spPr>
          <a:xfrm rot="10800000">
            <a:off x="5544600" y="2412250"/>
            <a:ext cx="318000" cy="0"/>
          </a:xfrm>
          <a:prstGeom prst="straightConnector1">
            <a:avLst/>
          </a:prstGeom>
          <a:noFill/>
          <a:ln cap="flat" cmpd="sng" w="9525">
            <a:solidFill>
              <a:srgbClr val="353A42"/>
            </a:solidFill>
            <a:prstDash val="solid"/>
            <a:round/>
            <a:headEnd len="sm" w="sm" type="none"/>
            <a:tailEnd len="sm" w="sm" type="none"/>
          </a:ln>
        </p:spPr>
      </p:cxnSp>
      <p:sp>
        <p:nvSpPr>
          <p:cNvPr id="547" name="Google Shape;547;p54"/>
          <p:cNvSpPr/>
          <p:nvPr/>
        </p:nvSpPr>
        <p:spPr>
          <a:xfrm rot="10800000">
            <a:off x="5510775" y="2369088"/>
            <a:ext cx="93600" cy="93600"/>
          </a:xfrm>
          <a:prstGeom prst="ellipse">
            <a:avLst/>
          </a:pr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48" name="Google Shape;548;p54"/>
          <p:cNvCxnSpPr/>
          <p:nvPr/>
        </p:nvCxnSpPr>
        <p:spPr>
          <a:xfrm rot="10800000">
            <a:off x="5713688" y="3152100"/>
            <a:ext cx="318000" cy="0"/>
          </a:xfrm>
          <a:prstGeom prst="straightConnector1">
            <a:avLst/>
          </a:prstGeom>
          <a:noFill/>
          <a:ln cap="flat" cmpd="sng" w="9525">
            <a:solidFill>
              <a:srgbClr val="353A42"/>
            </a:solidFill>
            <a:prstDash val="solid"/>
            <a:round/>
            <a:headEnd len="sm" w="sm" type="none"/>
            <a:tailEnd len="sm" w="sm" type="none"/>
          </a:ln>
        </p:spPr>
      </p:cxnSp>
      <p:sp>
        <p:nvSpPr>
          <p:cNvPr id="549" name="Google Shape;549;p54"/>
          <p:cNvSpPr/>
          <p:nvPr/>
        </p:nvSpPr>
        <p:spPr>
          <a:xfrm rot="10800000">
            <a:off x="5679863" y="3108938"/>
            <a:ext cx="93600" cy="93600"/>
          </a:xfrm>
          <a:prstGeom prst="ellipse">
            <a:avLst/>
          </a:pr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0" name="Google Shape;550;p54"/>
          <p:cNvCxnSpPr/>
          <p:nvPr/>
        </p:nvCxnSpPr>
        <p:spPr>
          <a:xfrm rot="10800000">
            <a:off x="5490213" y="3782950"/>
            <a:ext cx="318000" cy="0"/>
          </a:xfrm>
          <a:prstGeom prst="straightConnector1">
            <a:avLst/>
          </a:prstGeom>
          <a:noFill/>
          <a:ln cap="flat" cmpd="sng" w="9525">
            <a:solidFill>
              <a:srgbClr val="353A42"/>
            </a:solidFill>
            <a:prstDash val="solid"/>
            <a:round/>
            <a:headEnd len="sm" w="sm" type="none"/>
            <a:tailEnd len="sm" w="sm" type="none"/>
          </a:ln>
        </p:spPr>
      </p:cxnSp>
      <p:sp>
        <p:nvSpPr>
          <p:cNvPr id="551" name="Google Shape;551;p54"/>
          <p:cNvSpPr/>
          <p:nvPr/>
        </p:nvSpPr>
        <p:spPr>
          <a:xfrm rot="10800000">
            <a:off x="5456388" y="3739788"/>
            <a:ext cx="93600" cy="93600"/>
          </a:xfrm>
          <a:prstGeom prst="ellipse">
            <a:avLst/>
          </a:pr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2" name="Google Shape;552;p54"/>
          <p:cNvCxnSpPr/>
          <p:nvPr/>
        </p:nvCxnSpPr>
        <p:spPr>
          <a:xfrm>
            <a:off x="3790608" y="4390875"/>
            <a:ext cx="318000" cy="0"/>
          </a:xfrm>
          <a:prstGeom prst="straightConnector1">
            <a:avLst/>
          </a:prstGeom>
          <a:noFill/>
          <a:ln cap="flat" cmpd="sng" w="9525">
            <a:solidFill>
              <a:srgbClr val="353A42"/>
            </a:solidFill>
            <a:prstDash val="solid"/>
            <a:round/>
            <a:headEnd len="sm" w="sm" type="none"/>
            <a:tailEnd len="sm" w="sm" type="none"/>
          </a:ln>
        </p:spPr>
      </p:cxnSp>
      <p:sp>
        <p:nvSpPr>
          <p:cNvPr id="553" name="Google Shape;553;p54"/>
          <p:cNvSpPr/>
          <p:nvPr/>
        </p:nvSpPr>
        <p:spPr>
          <a:xfrm>
            <a:off x="4048833" y="4340438"/>
            <a:ext cx="93600" cy="93600"/>
          </a:xfrm>
          <a:prstGeom prst="ellipse">
            <a:avLst/>
          </a:pr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4" name="Google Shape;554;p54"/>
          <p:cNvCxnSpPr/>
          <p:nvPr/>
        </p:nvCxnSpPr>
        <p:spPr>
          <a:xfrm>
            <a:off x="2932063" y="3845775"/>
            <a:ext cx="318000" cy="0"/>
          </a:xfrm>
          <a:prstGeom prst="straightConnector1">
            <a:avLst/>
          </a:prstGeom>
          <a:noFill/>
          <a:ln cap="flat" cmpd="sng" w="9525">
            <a:solidFill>
              <a:srgbClr val="353A42"/>
            </a:solidFill>
            <a:prstDash val="solid"/>
            <a:round/>
            <a:headEnd len="sm" w="sm" type="none"/>
            <a:tailEnd len="sm" w="sm" type="none"/>
          </a:ln>
        </p:spPr>
      </p:cxnSp>
      <p:sp>
        <p:nvSpPr>
          <p:cNvPr id="555" name="Google Shape;555;p54"/>
          <p:cNvSpPr/>
          <p:nvPr/>
        </p:nvSpPr>
        <p:spPr>
          <a:xfrm>
            <a:off x="3190288" y="3795338"/>
            <a:ext cx="93600" cy="93600"/>
          </a:xfrm>
          <a:prstGeom prst="ellipse">
            <a:avLst/>
          </a:pr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6" name="Google Shape;556;p54"/>
          <p:cNvCxnSpPr/>
          <p:nvPr/>
        </p:nvCxnSpPr>
        <p:spPr>
          <a:xfrm>
            <a:off x="2580238" y="3164000"/>
            <a:ext cx="318000" cy="0"/>
          </a:xfrm>
          <a:prstGeom prst="straightConnector1">
            <a:avLst/>
          </a:prstGeom>
          <a:noFill/>
          <a:ln cap="flat" cmpd="sng" w="9525">
            <a:solidFill>
              <a:srgbClr val="353A42"/>
            </a:solidFill>
            <a:prstDash val="solid"/>
            <a:round/>
            <a:headEnd len="sm" w="sm" type="none"/>
            <a:tailEnd len="sm" w="sm" type="none"/>
          </a:ln>
        </p:spPr>
      </p:cxnSp>
      <p:sp>
        <p:nvSpPr>
          <p:cNvPr id="557" name="Google Shape;557;p54"/>
          <p:cNvSpPr/>
          <p:nvPr/>
        </p:nvSpPr>
        <p:spPr>
          <a:xfrm>
            <a:off x="2838463" y="3113563"/>
            <a:ext cx="93600" cy="93600"/>
          </a:xfrm>
          <a:prstGeom prst="ellipse">
            <a:avLst/>
          </a:pr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58" name="Google Shape;558;p54"/>
          <p:cNvCxnSpPr/>
          <p:nvPr/>
        </p:nvCxnSpPr>
        <p:spPr>
          <a:xfrm>
            <a:off x="2698063" y="2400588"/>
            <a:ext cx="318000" cy="0"/>
          </a:xfrm>
          <a:prstGeom prst="straightConnector1">
            <a:avLst/>
          </a:prstGeom>
          <a:noFill/>
          <a:ln cap="flat" cmpd="sng" w="9525">
            <a:solidFill>
              <a:srgbClr val="353A42"/>
            </a:solidFill>
            <a:prstDash val="solid"/>
            <a:round/>
            <a:headEnd len="sm" w="sm" type="none"/>
            <a:tailEnd len="sm" w="sm" type="none"/>
          </a:ln>
        </p:spPr>
      </p:cxnSp>
      <p:sp>
        <p:nvSpPr>
          <p:cNvPr id="559" name="Google Shape;559;p54"/>
          <p:cNvSpPr/>
          <p:nvPr/>
        </p:nvSpPr>
        <p:spPr>
          <a:xfrm>
            <a:off x="2956288" y="2350150"/>
            <a:ext cx="93600" cy="93600"/>
          </a:xfrm>
          <a:prstGeom prst="ellipse">
            <a:avLst/>
          </a:pr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0" name="Google Shape;560;p54"/>
          <p:cNvGrpSpPr/>
          <p:nvPr/>
        </p:nvGrpSpPr>
        <p:grpSpPr>
          <a:xfrm>
            <a:off x="3258501" y="1634925"/>
            <a:ext cx="351825" cy="93600"/>
            <a:chOff x="4941825" y="1778938"/>
            <a:chExt cx="351825" cy="93600"/>
          </a:xfrm>
        </p:grpSpPr>
        <p:cxnSp>
          <p:nvCxnSpPr>
            <p:cNvPr id="561" name="Google Shape;561;p54"/>
            <p:cNvCxnSpPr/>
            <p:nvPr/>
          </p:nvCxnSpPr>
          <p:spPr>
            <a:xfrm>
              <a:off x="4941825" y="1829375"/>
              <a:ext cx="318000" cy="0"/>
            </a:xfrm>
            <a:prstGeom prst="straightConnector1">
              <a:avLst/>
            </a:prstGeom>
            <a:noFill/>
            <a:ln cap="flat" cmpd="sng" w="9525">
              <a:solidFill>
                <a:srgbClr val="353A42"/>
              </a:solidFill>
              <a:prstDash val="solid"/>
              <a:round/>
              <a:headEnd len="sm" w="sm" type="none"/>
              <a:tailEnd len="sm" w="sm" type="none"/>
            </a:ln>
          </p:spPr>
        </p:cxnSp>
        <p:sp>
          <p:nvSpPr>
            <p:cNvPr id="562" name="Google Shape;562;p54"/>
            <p:cNvSpPr/>
            <p:nvPr/>
          </p:nvSpPr>
          <p:spPr>
            <a:xfrm>
              <a:off x="5200050" y="1778938"/>
              <a:ext cx="93600" cy="93600"/>
            </a:xfrm>
            <a:prstGeom prst="ellipse">
              <a:avLst/>
            </a:prstGeom>
            <a:solidFill>
              <a:srgbClr val="353A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3" name="Google Shape;563;p54"/>
          <p:cNvSpPr/>
          <p:nvPr/>
        </p:nvSpPr>
        <p:spPr>
          <a:xfrm>
            <a:off x="368036" y="252727"/>
            <a:ext cx="4517700" cy="5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9469D"/>
                </a:solidFill>
                <a:latin typeface="Roboto"/>
                <a:ea typeface="Roboto"/>
                <a:cs typeface="Roboto"/>
                <a:sym typeface="Roboto"/>
              </a:rPr>
              <a:t>eXp Realty Core Values</a:t>
            </a:r>
            <a:endParaRPr b="1" i="0" sz="3000" u="none" cap="none" strike="noStrike">
              <a:solidFill>
                <a:srgbClr val="19469D"/>
              </a:solidFill>
              <a:latin typeface="Roboto"/>
              <a:ea typeface="Roboto"/>
              <a:cs typeface="Roboto"/>
              <a:sym typeface="Roboto"/>
            </a:endParaRPr>
          </a:p>
        </p:txBody>
      </p:sp>
      <p:sp>
        <p:nvSpPr>
          <p:cNvPr id="564" name="Google Shape;564;p54"/>
          <p:cNvSpPr/>
          <p:nvPr/>
        </p:nvSpPr>
        <p:spPr>
          <a:xfrm>
            <a:off x="3958423" y="1949099"/>
            <a:ext cx="295800" cy="276300"/>
          </a:xfrm>
          <a:custGeom>
            <a:rect b="b" l="l" r="r" t="t"/>
            <a:pathLst>
              <a:path extrusionOk="0" h="120000" w="120000">
                <a:moveTo>
                  <a:pt x="36923" y="60000"/>
                </a:moveTo>
                <a:cubicBezTo>
                  <a:pt x="30329" y="60000"/>
                  <a:pt x="24395" y="62823"/>
                  <a:pt x="20439" y="68470"/>
                </a:cubicBezTo>
                <a:cubicBezTo>
                  <a:pt x="11868" y="68470"/>
                  <a:pt x="11868" y="68470"/>
                  <a:pt x="11868" y="68470"/>
                </a:cubicBezTo>
                <a:cubicBezTo>
                  <a:pt x="8571" y="68470"/>
                  <a:pt x="5934" y="67764"/>
                  <a:pt x="3296" y="65647"/>
                </a:cubicBezTo>
                <a:cubicBezTo>
                  <a:pt x="1318" y="64235"/>
                  <a:pt x="0" y="61411"/>
                  <a:pt x="0" y="57882"/>
                </a:cubicBezTo>
                <a:cubicBezTo>
                  <a:pt x="0" y="42352"/>
                  <a:pt x="2637" y="34588"/>
                  <a:pt x="7912" y="34588"/>
                </a:cubicBezTo>
                <a:cubicBezTo>
                  <a:pt x="7912" y="34588"/>
                  <a:pt x="8571" y="34588"/>
                  <a:pt x="10549" y="36000"/>
                </a:cubicBezTo>
                <a:cubicBezTo>
                  <a:pt x="11868" y="36705"/>
                  <a:pt x="13846" y="37411"/>
                  <a:pt x="16483" y="38823"/>
                </a:cubicBezTo>
                <a:cubicBezTo>
                  <a:pt x="19120" y="39529"/>
                  <a:pt x="21758" y="40235"/>
                  <a:pt x="23736" y="40235"/>
                </a:cubicBezTo>
                <a:cubicBezTo>
                  <a:pt x="27032" y="40235"/>
                  <a:pt x="29670" y="39529"/>
                  <a:pt x="32307" y="38117"/>
                </a:cubicBezTo>
                <a:cubicBezTo>
                  <a:pt x="32307" y="40235"/>
                  <a:pt x="31648" y="41647"/>
                  <a:pt x="31648" y="43058"/>
                </a:cubicBezTo>
                <a:cubicBezTo>
                  <a:pt x="31648" y="48705"/>
                  <a:pt x="33626" y="55058"/>
                  <a:pt x="36923" y="60000"/>
                </a:cubicBezTo>
                <a:close/>
                <a:moveTo>
                  <a:pt x="34945" y="4941"/>
                </a:moveTo>
                <a:cubicBezTo>
                  <a:pt x="38241" y="8470"/>
                  <a:pt x="40219" y="12705"/>
                  <a:pt x="40219" y="16941"/>
                </a:cubicBezTo>
                <a:cubicBezTo>
                  <a:pt x="40219" y="21882"/>
                  <a:pt x="38241" y="26117"/>
                  <a:pt x="34945" y="29647"/>
                </a:cubicBezTo>
                <a:cubicBezTo>
                  <a:pt x="32307" y="32470"/>
                  <a:pt x="28351" y="34588"/>
                  <a:pt x="23736" y="34588"/>
                </a:cubicBezTo>
                <a:cubicBezTo>
                  <a:pt x="19780" y="34588"/>
                  <a:pt x="15824" y="32470"/>
                  <a:pt x="12527" y="29647"/>
                </a:cubicBezTo>
                <a:cubicBezTo>
                  <a:pt x="9230" y="26117"/>
                  <a:pt x="7912" y="21882"/>
                  <a:pt x="7912" y="16941"/>
                </a:cubicBezTo>
                <a:cubicBezTo>
                  <a:pt x="7912" y="12705"/>
                  <a:pt x="9230" y="8470"/>
                  <a:pt x="12527" y="4941"/>
                </a:cubicBezTo>
                <a:cubicBezTo>
                  <a:pt x="15824" y="2117"/>
                  <a:pt x="19780" y="0"/>
                  <a:pt x="23736" y="0"/>
                </a:cubicBezTo>
                <a:cubicBezTo>
                  <a:pt x="28351" y="0"/>
                  <a:pt x="32307" y="2117"/>
                  <a:pt x="34945" y="4941"/>
                </a:cubicBezTo>
                <a:close/>
                <a:moveTo>
                  <a:pt x="103516" y="102352"/>
                </a:moveTo>
                <a:cubicBezTo>
                  <a:pt x="103516" y="108000"/>
                  <a:pt x="102197" y="112235"/>
                  <a:pt x="98901" y="115058"/>
                </a:cubicBezTo>
                <a:cubicBezTo>
                  <a:pt x="96263" y="117882"/>
                  <a:pt x="92307" y="120000"/>
                  <a:pt x="87032" y="120000"/>
                </a:cubicBezTo>
                <a:cubicBezTo>
                  <a:pt x="32307" y="120000"/>
                  <a:pt x="32307" y="120000"/>
                  <a:pt x="32307" y="120000"/>
                </a:cubicBezTo>
                <a:cubicBezTo>
                  <a:pt x="27692" y="120000"/>
                  <a:pt x="23736" y="117882"/>
                  <a:pt x="20439" y="115058"/>
                </a:cubicBezTo>
                <a:cubicBezTo>
                  <a:pt x="17142" y="112235"/>
                  <a:pt x="15824" y="108000"/>
                  <a:pt x="15824" y="102352"/>
                </a:cubicBezTo>
                <a:cubicBezTo>
                  <a:pt x="15824" y="100235"/>
                  <a:pt x="15824" y="98117"/>
                  <a:pt x="16483" y="95294"/>
                </a:cubicBezTo>
                <a:cubicBezTo>
                  <a:pt x="16483" y="93176"/>
                  <a:pt x="16483" y="91058"/>
                  <a:pt x="17142" y="88235"/>
                </a:cubicBezTo>
                <a:cubicBezTo>
                  <a:pt x="17802" y="85411"/>
                  <a:pt x="17802" y="83294"/>
                  <a:pt x="18461" y="81176"/>
                </a:cubicBezTo>
                <a:cubicBezTo>
                  <a:pt x="19120" y="79058"/>
                  <a:pt x="20439" y="76941"/>
                  <a:pt x="21098" y="74823"/>
                </a:cubicBezTo>
                <a:cubicBezTo>
                  <a:pt x="22417" y="72705"/>
                  <a:pt x="23736" y="70588"/>
                  <a:pt x="25054" y="69176"/>
                </a:cubicBezTo>
                <a:cubicBezTo>
                  <a:pt x="26373" y="67764"/>
                  <a:pt x="28351" y="66352"/>
                  <a:pt x="30329" y="65647"/>
                </a:cubicBezTo>
                <a:cubicBezTo>
                  <a:pt x="32967" y="64941"/>
                  <a:pt x="34945" y="64235"/>
                  <a:pt x="37582" y="64235"/>
                </a:cubicBezTo>
                <a:cubicBezTo>
                  <a:pt x="38241" y="64235"/>
                  <a:pt x="38901" y="64941"/>
                  <a:pt x="40219" y="65647"/>
                </a:cubicBezTo>
                <a:cubicBezTo>
                  <a:pt x="41538" y="66352"/>
                  <a:pt x="42857" y="67764"/>
                  <a:pt x="44835" y="69176"/>
                </a:cubicBezTo>
                <a:cubicBezTo>
                  <a:pt x="46153" y="69882"/>
                  <a:pt x="48791" y="71294"/>
                  <a:pt x="51428" y="72000"/>
                </a:cubicBezTo>
                <a:cubicBezTo>
                  <a:pt x="54065" y="72705"/>
                  <a:pt x="56703" y="73411"/>
                  <a:pt x="60000" y="73411"/>
                </a:cubicBezTo>
                <a:cubicBezTo>
                  <a:pt x="62637" y="73411"/>
                  <a:pt x="65274" y="72705"/>
                  <a:pt x="68571" y="72000"/>
                </a:cubicBezTo>
                <a:cubicBezTo>
                  <a:pt x="71208" y="71294"/>
                  <a:pt x="73186" y="69882"/>
                  <a:pt x="75164" y="69176"/>
                </a:cubicBezTo>
                <a:cubicBezTo>
                  <a:pt x="76483" y="67764"/>
                  <a:pt x="77802" y="66352"/>
                  <a:pt x="79780" y="65647"/>
                </a:cubicBezTo>
                <a:cubicBezTo>
                  <a:pt x="81098" y="64941"/>
                  <a:pt x="81758" y="64235"/>
                  <a:pt x="82417" y="64235"/>
                </a:cubicBezTo>
                <a:cubicBezTo>
                  <a:pt x="84395" y="64235"/>
                  <a:pt x="87032" y="64941"/>
                  <a:pt x="89010" y="65647"/>
                </a:cubicBezTo>
                <a:cubicBezTo>
                  <a:pt x="90989" y="66352"/>
                  <a:pt x="92967" y="67764"/>
                  <a:pt x="94285" y="69176"/>
                </a:cubicBezTo>
                <a:cubicBezTo>
                  <a:pt x="95604" y="70588"/>
                  <a:pt x="96923" y="72705"/>
                  <a:pt x="98241" y="74823"/>
                </a:cubicBezTo>
                <a:cubicBezTo>
                  <a:pt x="99560" y="76941"/>
                  <a:pt x="100219" y="79058"/>
                  <a:pt x="100879" y="81176"/>
                </a:cubicBezTo>
                <a:cubicBezTo>
                  <a:pt x="101538" y="83294"/>
                  <a:pt x="102197" y="85411"/>
                  <a:pt x="102857" y="88235"/>
                </a:cubicBezTo>
                <a:cubicBezTo>
                  <a:pt x="102857" y="91058"/>
                  <a:pt x="103516" y="93176"/>
                  <a:pt x="103516" y="95294"/>
                </a:cubicBezTo>
                <a:cubicBezTo>
                  <a:pt x="103516" y="98117"/>
                  <a:pt x="103516" y="100235"/>
                  <a:pt x="103516" y="102352"/>
                </a:cubicBezTo>
                <a:close/>
                <a:moveTo>
                  <a:pt x="76483" y="24705"/>
                </a:moveTo>
                <a:cubicBezTo>
                  <a:pt x="81758" y="29647"/>
                  <a:pt x="83736" y="36000"/>
                  <a:pt x="83736" y="43058"/>
                </a:cubicBezTo>
                <a:cubicBezTo>
                  <a:pt x="83736" y="50117"/>
                  <a:pt x="81758" y="55764"/>
                  <a:pt x="76483" y="60705"/>
                </a:cubicBezTo>
                <a:cubicBezTo>
                  <a:pt x="71868" y="65647"/>
                  <a:pt x="66593" y="68470"/>
                  <a:pt x="60000" y="68470"/>
                </a:cubicBezTo>
                <a:cubicBezTo>
                  <a:pt x="53406" y="68470"/>
                  <a:pt x="47472" y="65647"/>
                  <a:pt x="42857" y="60705"/>
                </a:cubicBezTo>
                <a:cubicBezTo>
                  <a:pt x="38241" y="55764"/>
                  <a:pt x="35604" y="50117"/>
                  <a:pt x="35604" y="43058"/>
                </a:cubicBezTo>
                <a:cubicBezTo>
                  <a:pt x="35604" y="36000"/>
                  <a:pt x="38241" y="29647"/>
                  <a:pt x="42857" y="24705"/>
                </a:cubicBezTo>
                <a:cubicBezTo>
                  <a:pt x="47472" y="19764"/>
                  <a:pt x="53406" y="16941"/>
                  <a:pt x="60000" y="16941"/>
                </a:cubicBezTo>
                <a:cubicBezTo>
                  <a:pt x="66593" y="16941"/>
                  <a:pt x="71868" y="19764"/>
                  <a:pt x="76483" y="24705"/>
                </a:cubicBezTo>
                <a:close/>
                <a:moveTo>
                  <a:pt x="106813" y="4941"/>
                </a:moveTo>
                <a:cubicBezTo>
                  <a:pt x="110109" y="8470"/>
                  <a:pt x="111428" y="12705"/>
                  <a:pt x="111428" y="16941"/>
                </a:cubicBezTo>
                <a:cubicBezTo>
                  <a:pt x="111428" y="21882"/>
                  <a:pt x="110109" y="26117"/>
                  <a:pt x="106813" y="29647"/>
                </a:cubicBezTo>
                <a:cubicBezTo>
                  <a:pt x="104175" y="32470"/>
                  <a:pt x="100219" y="34588"/>
                  <a:pt x="95604" y="34588"/>
                </a:cubicBezTo>
                <a:cubicBezTo>
                  <a:pt x="91648" y="34588"/>
                  <a:pt x="87692" y="32470"/>
                  <a:pt x="84395" y="29647"/>
                </a:cubicBezTo>
                <a:cubicBezTo>
                  <a:pt x="81098" y="26117"/>
                  <a:pt x="79780" y="21882"/>
                  <a:pt x="79780" y="16941"/>
                </a:cubicBezTo>
                <a:cubicBezTo>
                  <a:pt x="79780" y="12705"/>
                  <a:pt x="81098" y="8470"/>
                  <a:pt x="84395" y="4941"/>
                </a:cubicBezTo>
                <a:cubicBezTo>
                  <a:pt x="87692" y="2117"/>
                  <a:pt x="91648" y="0"/>
                  <a:pt x="95604" y="0"/>
                </a:cubicBezTo>
                <a:cubicBezTo>
                  <a:pt x="100219" y="0"/>
                  <a:pt x="104175" y="2117"/>
                  <a:pt x="106813" y="4941"/>
                </a:cubicBezTo>
                <a:close/>
                <a:moveTo>
                  <a:pt x="120000" y="57882"/>
                </a:moveTo>
                <a:cubicBezTo>
                  <a:pt x="120000" y="61411"/>
                  <a:pt x="118681" y="64235"/>
                  <a:pt x="116043" y="65647"/>
                </a:cubicBezTo>
                <a:cubicBezTo>
                  <a:pt x="114065" y="67764"/>
                  <a:pt x="110769" y="68470"/>
                  <a:pt x="107472" y="68470"/>
                </a:cubicBezTo>
                <a:cubicBezTo>
                  <a:pt x="99560" y="68470"/>
                  <a:pt x="99560" y="68470"/>
                  <a:pt x="99560" y="68470"/>
                </a:cubicBezTo>
                <a:cubicBezTo>
                  <a:pt x="94945" y="62823"/>
                  <a:pt x="89670" y="60000"/>
                  <a:pt x="82417" y="60000"/>
                </a:cubicBezTo>
                <a:cubicBezTo>
                  <a:pt x="86373" y="55058"/>
                  <a:pt x="87692" y="48705"/>
                  <a:pt x="87692" y="43058"/>
                </a:cubicBezTo>
                <a:cubicBezTo>
                  <a:pt x="87692" y="41647"/>
                  <a:pt x="87692" y="40235"/>
                  <a:pt x="87692" y="38117"/>
                </a:cubicBezTo>
                <a:cubicBezTo>
                  <a:pt x="90329" y="39529"/>
                  <a:pt x="92967" y="40235"/>
                  <a:pt x="95604" y="40235"/>
                </a:cubicBezTo>
                <a:cubicBezTo>
                  <a:pt x="98241" y="40235"/>
                  <a:pt x="100879" y="39529"/>
                  <a:pt x="102857" y="38823"/>
                </a:cubicBezTo>
                <a:cubicBezTo>
                  <a:pt x="105494" y="37411"/>
                  <a:pt x="107472" y="36705"/>
                  <a:pt x="109450" y="36000"/>
                </a:cubicBezTo>
                <a:cubicBezTo>
                  <a:pt x="110769" y="34588"/>
                  <a:pt x="111428" y="34588"/>
                  <a:pt x="112087" y="34588"/>
                </a:cubicBezTo>
                <a:cubicBezTo>
                  <a:pt x="117362" y="34588"/>
                  <a:pt x="120000" y="42352"/>
                  <a:pt x="120000" y="57882"/>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grpSp>
        <p:nvGrpSpPr>
          <p:cNvPr id="565" name="Google Shape;565;p54"/>
          <p:cNvGrpSpPr/>
          <p:nvPr/>
        </p:nvGrpSpPr>
        <p:grpSpPr>
          <a:xfrm>
            <a:off x="4562579" y="1966062"/>
            <a:ext cx="379253" cy="327395"/>
            <a:chOff x="1765707" y="1380524"/>
            <a:chExt cx="417633" cy="360567"/>
          </a:xfrm>
        </p:grpSpPr>
        <p:sp>
          <p:nvSpPr>
            <p:cNvPr id="566" name="Google Shape;566;p54"/>
            <p:cNvSpPr/>
            <p:nvPr/>
          </p:nvSpPr>
          <p:spPr>
            <a:xfrm>
              <a:off x="1855973" y="1380524"/>
              <a:ext cx="238200" cy="228600"/>
            </a:xfrm>
            <a:custGeom>
              <a:rect b="b" l="l" r="r" t="t"/>
              <a:pathLst>
                <a:path extrusionOk="0" h="120000" w="120000">
                  <a:moveTo>
                    <a:pt x="120000" y="46400"/>
                  </a:moveTo>
                  <a:cubicBezTo>
                    <a:pt x="120000" y="48000"/>
                    <a:pt x="119235" y="48800"/>
                    <a:pt x="118471" y="50400"/>
                  </a:cubicBezTo>
                  <a:cubicBezTo>
                    <a:pt x="91719" y="76800"/>
                    <a:pt x="91719" y="76800"/>
                    <a:pt x="91719" y="76800"/>
                  </a:cubicBezTo>
                  <a:cubicBezTo>
                    <a:pt x="98598" y="115200"/>
                    <a:pt x="98598" y="115200"/>
                    <a:pt x="98598" y="115200"/>
                  </a:cubicBezTo>
                  <a:cubicBezTo>
                    <a:pt x="98598" y="115200"/>
                    <a:pt x="98598" y="116000"/>
                    <a:pt x="98598" y="116800"/>
                  </a:cubicBezTo>
                  <a:cubicBezTo>
                    <a:pt x="98598" y="117600"/>
                    <a:pt x="97834" y="118400"/>
                    <a:pt x="97834" y="119200"/>
                  </a:cubicBezTo>
                  <a:cubicBezTo>
                    <a:pt x="97070" y="120000"/>
                    <a:pt x="96305" y="120000"/>
                    <a:pt x="95541" y="120000"/>
                  </a:cubicBezTo>
                  <a:cubicBezTo>
                    <a:pt x="94777" y="120000"/>
                    <a:pt x="93248" y="120000"/>
                    <a:pt x="92484" y="119200"/>
                  </a:cubicBezTo>
                  <a:cubicBezTo>
                    <a:pt x="60382" y="101600"/>
                    <a:pt x="60382" y="101600"/>
                    <a:pt x="60382" y="101600"/>
                  </a:cubicBezTo>
                  <a:cubicBezTo>
                    <a:pt x="27515" y="119200"/>
                    <a:pt x="27515" y="119200"/>
                    <a:pt x="27515" y="119200"/>
                  </a:cubicBezTo>
                  <a:cubicBezTo>
                    <a:pt x="26751" y="120000"/>
                    <a:pt x="25987" y="120000"/>
                    <a:pt x="24458" y="120000"/>
                  </a:cubicBezTo>
                  <a:cubicBezTo>
                    <a:pt x="23694" y="120000"/>
                    <a:pt x="22929" y="120000"/>
                    <a:pt x="22165" y="119200"/>
                  </a:cubicBezTo>
                  <a:cubicBezTo>
                    <a:pt x="22165" y="118400"/>
                    <a:pt x="21401" y="117600"/>
                    <a:pt x="21401" y="116800"/>
                  </a:cubicBezTo>
                  <a:cubicBezTo>
                    <a:pt x="21401" y="116000"/>
                    <a:pt x="21401" y="116000"/>
                    <a:pt x="22165" y="115200"/>
                  </a:cubicBezTo>
                  <a:cubicBezTo>
                    <a:pt x="28280" y="76800"/>
                    <a:pt x="28280" y="76800"/>
                    <a:pt x="28280" y="76800"/>
                  </a:cubicBezTo>
                  <a:cubicBezTo>
                    <a:pt x="1528" y="50400"/>
                    <a:pt x="1528" y="50400"/>
                    <a:pt x="1528" y="50400"/>
                  </a:cubicBezTo>
                  <a:cubicBezTo>
                    <a:pt x="764" y="48800"/>
                    <a:pt x="0" y="48000"/>
                    <a:pt x="0" y="46400"/>
                  </a:cubicBezTo>
                  <a:cubicBezTo>
                    <a:pt x="0" y="44800"/>
                    <a:pt x="1528" y="44000"/>
                    <a:pt x="3821" y="43200"/>
                  </a:cubicBezTo>
                  <a:cubicBezTo>
                    <a:pt x="40509" y="37600"/>
                    <a:pt x="40509" y="37600"/>
                    <a:pt x="40509" y="37600"/>
                  </a:cubicBezTo>
                  <a:cubicBezTo>
                    <a:pt x="56560" y="3200"/>
                    <a:pt x="56560" y="3200"/>
                    <a:pt x="56560" y="3200"/>
                  </a:cubicBezTo>
                  <a:cubicBezTo>
                    <a:pt x="57324" y="1600"/>
                    <a:pt x="58853" y="0"/>
                    <a:pt x="60382" y="0"/>
                  </a:cubicBezTo>
                  <a:cubicBezTo>
                    <a:pt x="61910" y="0"/>
                    <a:pt x="62675" y="1600"/>
                    <a:pt x="63439" y="3200"/>
                  </a:cubicBezTo>
                  <a:cubicBezTo>
                    <a:pt x="80254" y="37600"/>
                    <a:pt x="80254" y="37600"/>
                    <a:pt x="80254" y="37600"/>
                  </a:cubicBezTo>
                  <a:cubicBezTo>
                    <a:pt x="116178" y="43200"/>
                    <a:pt x="116178" y="43200"/>
                    <a:pt x="116178" y="43200"/>
                  </a:cubicBezTo>
                  <a:cubicBezTo>
                    <a:pt x="119235" y="44000"/>
                    <a:pt x="120000" y="44800"/>
                    <a:pt x="120000" y="46400"/>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sp>
          <p:nvSpPr>
            <p:cNvPr id="567" name="Google Shape;567;p54"/>
            <p:cNvSpPr/>
            <p:nvPr/>
          </p:nvSpPr>
          <p:spPr>
            <a:xfrm>
              <a:off x="1765707" y="1618985"/>
              <a:ext cx="124500" cy="119400"/>
            </a:xfrm>
            <a:custGeom>
              <a:rect b="b" l="l" r="r" t="t"/>
              <a:pathLst>
                <a:path extrusionOk="0" h="120000" w="120000">
                  <a:moveTo>
                    <a:pt x="120000" y="46400"/>
                  </a:moveTo>
                  <a:cubicBezTo>
                    <a:pt x="120000" y="48000"/>
                    <a:pt x="119235" y="48800"/>
                    <a:pt x="118471" y="50400"/>
                  </a:cubicBezTo>
                  <a:cubicBezTo>
                    <a:pt x="91719" y="76800"/>
                    <a:pt x="91719" y="76800"/>
                    <a:pt x="91719" y="76800"/>
                  </a:cubicBezTo>
                  <a:cubicBezTo>
                    <a:pt x="98598" y="115200"/>
                    <a:pt x="98598" y="115200"/>
                    <a:pt x="98598" y="115200"/>
                  </a:cubicBezTo>
                  <a:cubicBezTo>
                    <a:pt x="98598" y="115200"/>
                    <a:pt x="98598" y="116000"/>
                    <a:pt x="98598" y="116800"/>
                  </a:cubicBezTo>
                  <a:cubicBezTo>
                    <a:pt x="98598" y="117600"/>
                    <a:pt x="97834" y="118400"/>
                    <a:pt x="97834" y="119200"/>
                  </a:cubicBezTo>
                  <a:cubicBezTo>
                    <a:pt x="97070" y="120000"/>
                    <a:pt x="96305" y="120000"/>
                    <a:pt x="95541" y="120000"/>
                  </a:cubicBezTo>
                  <a:cubicBezTo>
                    <a:pt x="94777" y="120000"/>
                    <a:pt x="93248" y="120000"/>
                    <a:pt x="92484" y="119200"/>
                  </a:cubicBezTo>
                  <a:cubicBezTo>
                    <a:pt x="60382" y="101600"/>
                    <a:pt x="60382" y="101600"/>
                    <a:pt x="60382" y="101600"/>
                  </a:cubicBezTo>
                  <a:cubicBezTo>
                    <a:pt x="27515" y="119200"/>
                    <a:pt x="27515" y="119200"/>
                    <a:pt x="27515" y="119200"/>
                  </a:cubicBezTo>
                  <a:cubicBezTo>
                    <a:pt x="26751" y="120000"/>
                    <a:pt x="25987" y="120000"/>
                    <a:pt x="24458" y="120000"/>
                  </a:cubicBezTo>
                  <a:cubicBezTo>
                    <a:pt x="23694" y="120000"/>
                    <a:pt x="22929" y="120000"/>
                    <a:pt x="22165" y="119200"/>
                  </a:cubicBezTo>
                  <a:cubicBezTo>
                    <a:pt x="22165" y="118400"/>
                    <a:pt x="21401" y="117600"/>
                    <a:pt x="21401" y="116800"/>
                  </a:cubicBezTo>
                  <a:cubicBezTo>
                    <a:pt x="21401" y="116000"/>
                    <a:pt x="21401" y="116000"/>
                    <a:pt x="22165" y="115200"/>
                  </a:cubicBezTo>
                  <a:cubicBezTo>
                    <a:pt x="28280" y="76800"/>
                    <a:pt x="28280" y="76800"/>
                    <a:pt x="28280" y="76800"/>
                  </a:cubicBezTo>
                  <a:cubicBezTo>
                    <a:pt x="1528" y="50400"/>
                    <a:pt x="1528" y="50400"/>
                    <a:pt x="1528" y="50400"/>
                  </a:cubicBezTo>
                  <a:cubicBezTo>
                    <a:pt x="764" y="48800"/>
                    <a:pt x="0" y="48000"/>
                    <a:pt x="0" y="46400"/>
                  </a:cubicBezTo>
                  <a:cubicBezTo>
                    <a:pt x="0" y="44800"/>
                    <a:pt x="1528" y="44000"/>
                    <a:pt x="3821" y="43200"/>
                  </a:cubicBezTo>
                  <a:cubicBezTo>
                    <a:pt x="40509" y="37600"/>
                    <a:pt x="40509" y="37600"/>
                    <a:pt x="40509" y="37600"/>
                  </a:cubicBezTo>
                  <a:cubicBezTo>
                    <a:pt x="56560" y="3200"/>
                    <a:pt x="56560" y="3200"/>
                    <a:pt x="56560" y="3200"/>
                  </a:cubicBezTo>
                  <a:cubicBezTo>
                    <a:pt x="57324" y="1600"/>
                    <a:pt x="58853" y="0"/>
                    <a:pt x="60382" y="0"/>
                  </a:cubicBezTo>
                  <a:cubicBezTo>
                    <a:pt x="61910" y="0"/>
                    <a:pt x="62675" y="1600"/>
                    <a:pt x="63439" y="3200"/>
                  </a:cubicBezTo>
                  <a:cubicBezTo>
                    <a:pt x="80254" y="37600"/>
                    <a:pt x="80254" y="37600"/>
                    <a:pt x="80254" y="37600"/>
                  </a:cubicBezTo>
                  <a:cubicBezTo>
                    <a:pt x="116178" y="43200"/>
                    <a:pt x="116178" y="43200"/>
                    <a:pt x="116178" y="43200"/>
                  </a:cubicBezTo>
                  <a:cubicBezTo>
                    <a:pt x="119235" y="44000"/>
                    <a:pt x="120000" y="44800"/>
                    <a:pt x="120000" y="46400"/>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sp>
          <p:nvSpPr>
            <p:cNvPr id="568" name="Google Shape;568;p54"/>
            <p:cNvSpPr/>
            <p:nvPr/>
          </p:nvSpPr>
          <p:spPr>
            <a:xfrm>
              <a:off x="2053140" y="1616291"/>
              <a:ext cx="130200" cy="124800"/>
            </a:xfrm>
            <a:custGeom>
              <a:rect b="b" l="l" r="r" t="t"/>
              <a:pathLst>
                <a:path extrusionOk="0" h="120000" w="120000">
                  <a:moveTo>
                    <a:pt x="120000" y="46400"/>
                  </a:moveTo>
                  <a:cubicBezTo>
                    <a:pt x="120000" y="48000"/>
                    <a:pt x="119235" y="48800"/>
                    <a:pt x="118471" y="50400"/>
                  </a:cubicBezTo>
                  <a:cubicBezTo>
                    <a:pt x="91719" y="76800"/>
                    <a:pt x="91719" y="76800"/>
                    <a:pt x="91719" y="76800"/>
                  </a:cubicBezTo>
                  <a:cubicBezTo>
                    <a:pt x="98598" y="115200"/>
                    <a:pt x="98598" y="115200"/>
                    <a:pt x="98598" y="115200"/>
                  </a:cubicBezTo>
                  <a:cubicBezTo>
                    <a:pt x="98598" y="115200"/>
                    <a:pt x="98598" y="116000"/>
                    <a:pt x="98598" y="116800"/>
                  </a:cubicBezTo>
                  <a:cubicBezTo>
                    <a:pt x="98598" y="117600"/>
                    <a:pt x="97834" y="118400"/>
                    <a:pt x="97834" y="119200"/>
                  </a:cubicBezTo>
                  <a:cubicBezTo>
                    <a:pt x="97070" y="120000"/>
                    <a:pt x="96305" y="120000"/>
                    <a:pt x="95541" y="120000"/>
                  </a:cubicBezTo>
                  <a:cubicBezTo>
                    <a:pt x="94777" y="120000"/>
                    <a:pt x="93248" y="120000"/>
                    <a:pt x="92484" y="119200"/>
                  </a:cubicBezTo>
                  <a:cubicBezTo>
                    <a:pt x="60382" y="101600"/>
                    <a:pt x="60382" y="101600"/>
                    <a:pt x="60382" y="101600"/>
                  </a:cubicBezTo>
                  <a:cubicBezTo>
                    <a:pt x="27515" y="119200"/>
                    <a:pt x="27515" y="119200"/>
                    <a:pt x="27515" y="119200"/>
                  </a:cubicBezTo>
                  <a:cubicBezTo>
                    <a:pt x="26751" y="120000"/>
                    <a:pt x="25987" y="120000"/>
                    <a:pt x="24458" y="120000"/>
                  </a:cubicBezTo>
                  <a:cubicBezTo>
                    <a:pt x="23694" y="120000"/>
                    <a:pt x="22929" y="120000"/>
                    <a:pt x="22165" y="119200"/>
                  </a:cubicBezTo>
                  <a:cubicBezTo>
                    <a:pt x="22165" y="118400"/>
                    <a:pt x="21401" y="117600"/>
                    <a:pt x="21401" y="116800"/>
                  </a:cubicBezTo>
                  <a:cubicBezTo>
                    <a:pt x="21401" y="116000"/>
                    <a:pt x="21401" y="116000"/>
                    <a:pt x="22165" y="115200"/>
                  </a:cubicBezTo>
                  <a:cubicBezTo>
                    <a:pt x="28280" y="76800"/>
                    <a:pt x="28280" y="76800"/>
                    <a:pt x="28280" y="76800"/>
                  </a:cubicBezTo>
                  <a:cubicBezTo>
                    <a:pt x="1528" y="50400"/>
                    <a:pt x="1528" y="50400"/>
                    <a:pt x="1528" y="50400"/>
                  </a:cubicBezTo>
                  <a:cubicBezTo>
                    <a:pt x="764" y="48800"/>
                    <a:pt x="0" y="48000"/>
                    <a:pt x="0" y="46400"/>
                  </a:cubicBezTo>
                  <a:cubicBezTo>
                    <a:pt x="0" y="44800"/>
                    <a:pt x="1528" y="44000"/>
                    <a:pt x="3821" y="43200"/>
                  </a:cubicBezTo>
                  <a:cubicBezTo>
                    <a:pt x="40509" y="37600"/>
                    <a:pt x="40509" y="37600"/>
                    <a:pt x="40509" y="37600"/>
                  </a:cubicBezTo>
                  <a:cubicBezTo>
                    <a:pt x="56560" y="3200"/>
                    <a:pt x="56560" y="3200"/>
                    <a:pt x="56560" y="3200"/>
                  </a:cubicBezTo>
                  <a:cubicBezTo>
                    <a:pt x="57324" y="1600"/>
                    <a:pt x="58853" y="0"/>
                    <a:pt x="60382" y="0"/>
                  </a:cubicBezTo>
                  <a:cubicBezTo>
                    <a:pt x="61910" y="0"/>
                    <a:pt x="62675" y="1600"/>
                    <a:pt x="63439" y="3200"/>
                  </a:cubicBezTo>
                  <a:cubicBezTo>
                    <a:pt x="80254" y="37600"/>
                    <a:pt x="80254" y="37600"/>
                    <a:pt x="80254" y="37600"/>
                  </a:cubicBezTo>
                  <a:cubicBezTo>
                    <a:pt x="116178" y="43200"/>
                    <a:pt x="116178" y="43200"/>
                    <a:pt x="116178" y="43200"/>
                  </a:cubicBezTo>
                  <a:cubicBezTo>
                    <a:pt x="119235" y="44000"/>
                    <a:pt x="120000" y="44800"/>
                    <a:pt x="120000" y="46400"/>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grpSp>
      <p:sp>
        <p:nvSpPr>
          <p:cNvPr id="569" name="Google Shape;569;p54"/>
          <p:cNvSpPr txBox="1"/>
          <p:nvPr/>
        </p:nvSpPr>
        <p:spPr>
          <a:xfrm>
            <a:off x="2539325" y="4153558"/>
            <a:ext cx="1284000" cy="2346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1600"/>
              <a:buFont typeface="Arial"/>
              <a:buNone/>
            </a:pPr>
            <a:r>
              <a:rPr b="1" i="0" lang="en" sz="1600" u="none" cap="none" strike="noStrike">
                <a:solidFill>
                  <a:srgbClr val="353A42"/>
                </a:solidFill>
                <a:latin typeface="Roboto"/>
                <a:ea typeface="Roboto"/>
                <a:cs typeface="Roboto"/>
                <a:sym typeface="Roboto"/>
              </a:rPr>
              <a:t>Integrity</a:t>
            </a:r>
            <a:endParaRPr b="1" i="0" sz="1600" u="none" cap="none" strike="noStrike">
              <a:solidFill>
                <a:srgbClr val="353A42"/>
              </a:solidFill>
              <a:latin typeface="Roboto"/>
              <a:ea typeface="Roboto"/>
              <a:cs typeface="Roboto"/>
              <a:sym typeface="Roboto"/>
            </a:endParaRPr>
          </a:p>
        </p:txBody>
      </p:sp>
      <p:sp>
        <p:nvSpPr>
          <p:cNvPr id="570" name="Google Shape;570;p54"/>
          <p:cNvSpPr/>
          <p:nvPr/>
        </p:nvSpPr>
        <p:spPr>
          <a:xfrm>
            <a:off x="3958423" y="1949099"/>
            <a:ext cx="295800" cy="276300"/>
          </a:xfrm>
          <a:custGeom>
            <a:rect b="b" l="l" r="r" t="t"/>
            <a:pathLst>
              <a:path extrusionOk="0" h="120000" w="120000">
                <a:moveTo>
                  <a:pt x="36923" y="60000"/>
                </a:moveTo>
                <a:cubicBezTo>
                  <a:pt x="30329" y="60000"/>
                  <a:pt x="24395" y="62823"/>
                  <a:pt x="20439" y="68470"/>
                </a:cubicBezTo>
                <a:cubicBezTo>
                  <a:pt x="11868" y="68470"/>
                  <a:pt x="11868" y="68470"/>
                  <a:pt x="11868" y="68470"/>
                </a:cubicBezTo>
                <a:cubicBezTo>
                  <a:pt x="8571" y="68470"/>
                  <a:pt x="5934" y="67764"/>
                  <a:pt x="3296" y="65647"/>
                </a:cubicBezTo>
                <a:cubicBezTo>
                  <a:pt x="1318" y="64235"/>
                  <a:pt x="0" y="61411"/>
                  <a:pt x="0" y="57882"/>
                </a:cubicBezTo>
                <a:cubicBezTo>
                  <a:pt x="0" y="42352"/>
                  <a:pt x="2637" y="34588"/>
                  <a:pt x="7912" y="34588"/>
                </a:cubicBezTo>
                <a:cubicBezTo>
                  <a:pt x="7912" y="34588"/>
                  <a:pt x="8571" y="34588"/>
                  <a:pt x="10549" y="36000"/>
                </a:cubicBezTo>
                <a:cubicBezTo>
                  <a:pt x="11868" y="36705"/>
                  <a:pt x="13846" y="37411"/>
                  <a:pt x="16483" y="38823"/>
                </a:cubicBezTo>
                <a:cubicBezTo>
                  <a:pt x="19120" y="39529"/>
                  <a:pt x="21758" y="40235"/>
                  <a:pt x="23736" y="40235"/>
                </a:cubicBezTo>
                <a:cubicBezTo>
                  <a:pt x="27032" y="40235"/>
                  <a:pt x="29670" y="39529"/>
                  <a:pt x="32307" y="38117"/>
                </a:cubicBezTo>
                <a:cubicBezTo>
                  <a:pt x="32307" y="40235"/>
                  <a:pt x="31648" y="41647"/>
                  <a:pt x="31648" y="43058"/>
                </a:cubicBezTo>
                <a:cubicBezTo>
                  <a:pt x="31648" y="48705"/>
                  <a:pt x="33626" y="55058"/>
                  <a:pt x="36923" y="60000"/>
                </a:cubicBezTo>
                <a:close/>
                <a:moveTo>
                  <a:pt x="34945" y="4941"/>
                </a:moveTo>
                <a:cubicBezTo>
                  <a:pt x="38241" y="8470"/>
                  <a:pt x="40219" y="12705"/>
                  <a:pt x="40219" y="16941"/>
                </a:cubicBezTo>
                <a:cubicBezTo>
                  <a:pt x="40219" y="21882"/>
                  <a:pt x="38241" y="26117"/>
                  <a:pt x="34945" y="29647"/>
                </a:cubicBezTo>
                <a:cubicBezTo>
                  <a:pt x="32307" y="32470"/>
                  <a:pt x="28351" y="34588"/>
                  <a:pt x="23736" y="34588"/>
                </a:cubicBezTo>
                <a:cubicBezTo>
                  <a:pt x="19780" y="34588"/>
                  <a:pt x="15824" y="32470"/>
                  <a:pt x="12527" y="29647"/>
                </a:cubicBezTo>
                <a:cubicBezTo>
                  <a:pt x="9230" y="26117"/>
                  <a:pt x="7912" y="21882"/>
                  <a:pt x="7912" y="16941"/>
                </a:cubicBezTo>
                <a:cubicBezTo>
                  <a:pt x="7912" y="12705"/>
                  <a:pt x="9230" y="8470"/>
                  <a:pt x="12527" y="4941"/>
                </a:cubicBezTo>
                <a:cubicBezTo>
                  <a:pt x="15824" y="2117"/>
                  <a:pt x="19780" y="0"/>
                  <a:pt x="23736" y="0"/>
                </a:cubicBezTo>
                <a:cubicBezTo>
                  <a:pt x="28351" y="0"/>
                  <a:pt x="32307" y="2117"/>
                  <a:pt x="34945" y="4941"/>
                </a:cubicBezTo>
                <a:close/>
                <a:moveTo>
                  <a:pt x="103516" y="102352"/>
                </a:moveTo>
                <a:cubicBezTo>
                  <a:pt x="103516" y="108000"/>
                  <a:pt x="102197" y="112235"/>
                  <a:pt x="98901" y="115058"/>
                </a:cubicBezTo>
                <a:cubicBezTo>
                  <a:pt x="96263" y="117882"/>
                  <a:pt x="92307" y="120000"/>
                  <a:pt x="87032" y="120000"/>
                </a:cubicBezTo>
                <a:cubicBezTo>
                  <a:pt x="32307" y="120000"/>
                  <a:pt x="32307" y="120000"/>
                  <a:pt x="32307" y="120000"/>
                </a:cubicBezTo>
                <a:cubicBezTo>
                  <a:pt x="27692" y="120000"/>
                  <a:pt x="23736" y="117882"/>
                  <a:pt x="20439" y="115058"/>
                </a:cubicBezTo>
                <a:cubicBezTo>
                  <a:pt x="17142" y="112235"/>
                  <a:pt x="15824" y="108000"/>
                  <a:pt x="15824" y="102352"/>
                </a:cubicBezTo>
                <a:cubicBezTo>
                  <a:pt x="15824" y="100235"/>
                  <a:pt x="15824" y="98117"/>
                  <a:pt x="16483" y="95294"/>
                </a:cubicBezTo>
                <a:cubicBezTo>
                  <a:pt x="16483" y="93176"/>
                  <a:pt x="16483" y="91058"/>
                  <a:pt x="17142" y="88235"/>
                </a:cubicBezTo>
                <a:cubicBezTo>
                  <a:pt x="17802" y="85411"/>
                  <a:pt x="17802" y="83294"/>
                  <a:pt x="18461" y="81176"/>
                </a:cubicBezTo>
                <a:cubicBezTo>
                  <a:pt x="19120" y="79058"/>
                  <a:pt x="20439" y="76941"/>
                  <a:pt x="21098" y="74823"/>
                </a:cubicBezTo>
                <a:cubicBezTo>
                  <a:pt x="22417" y="72705"/>
                  <a:pt x="23736" y="70588"/>
                  <a:pt x="25054" y="69176"/>
                </a:cubicBezTo>
                <a:cubicBezTo>
                  <a:pt x="26373" y="67764"/>
                  <a:pt x="28351" y="66352"/>
                  <a:pt x="30329" y="65647"/>
                </a:cubicBezTo>
                <a:cubicBezTo>
                  <a:pt x="32967" y="64941"/>
                  <a:pt x="34945" y="64235"/>
                  <a:pt x="37582" y="64235"/>
                </a:cubicBezTo>
                <a:cubicBezTo>
                  <a:pt x="38241" y="64235"/>
                  <a:pt x="38901" y="64941"/>
                  <a:pt x="40219" y="65647"/>
                </a:cubicBezTo>
                <a:cubicBezTo>
                  <a:pt x="41538" y="66352"/>
                  <a:pt x="42857" y="67764"/>
                  <a:pt x="44835" y="69176"/>
                </a:cubicBezTo>
                <a:cubicBezTo>
                  <a:pt x="46153" y="69882"/>
                  <a:pt x="48791" y="71294"/>
                  <a:pt x="51428" y="72000"/>
                </a:cubicBezTo>
                <a:cubicBezTo>
                  <a:pt x="54065" y="72705"/>
                  <a:pt x="56703" y="73411"/>
                  <a:pt x="60000" y="73411"/>
                </a:cubicBezTo>
                <a:cubicBezTo>
                  <a:pt x="62637" y="73411"/>
                  <a:pt x="65274" y="72705"/>
                  <a:pt x="68571" y="72000"/>
                </a:cubicBezTo>
                <a:cubicBezTo>
                  <a:pt x="71208" y="71294"/>
                  <a:pt x="73186" y="69882"/>
                  <a:pt x="75164" y="69176"/>
                </a:cubicBezTo>
                <a:cubicBezTo>
                  <a:pt x="76483" y="67764"/>
                  <a:pt x="77802" y="66352"/>
                  <a:pt x="79780" y="65647"/>
                </a:cubicBezTo>
                <a:cubicBezTo>
                  <a:pt x="81098" y="64941"/>
                  <a:pt x="81758" y="64235"/>
                  <a:pt x="82417" y="64235"/>
                </a:cubicBezTo>
                <a:cubicBezTo>
                  <a:pt x="84395" y="64235"/>
                  <a:pt x="87032" y="64941"/>
                  <a:pt x="89010" y="65647"/>
                </a:cubicBezTo>
                <a:cubicBezTo>
                  <a:pt x="90989" y="66352"/>
                  <a:pt x="92967" y="67764"/>
                  <a:pt x="94285" y="69176"/>
                </a:cubicBezTo>
                <a:cubicBezTo>
                  <a:pt x="95604" y="70588"/>
                  <a:pt x="96923" y="72705"/>
                  <a:pt x="98241" y="74823"/>
                </a:cubicBezTo>
                <a:cubicBezTo>
                  <a:pt x="99560" y="76941"/>
                  <a:pt x="100219" y="79058"/>
                  <a:pt x="100879" y="81176"/>
                </a:cubicBezTo>
                <a:cubicBezTo>
                  <a:pt x="101538" y="83294"/>
                  <a:pt x="102197" y="85411"/>
                  <a:pt x="102857" y="88235"/>
                </a:cubicBezTo>
                <a:cubicBezTo>
                  <a:pt x="102857" y="91058"/>
                  <a:pt x="103516" y="93176"/>
                  <a:pt x="103516" y="95294"/>
                </a:cubicBezTo>
                <a:cubicBezTo>
                  <a:pt x="103516" y="98117"/>
                  <a:pt x="103516" y="100235"/>
                  <a:pt x="103516" y="102352"/>
                </a:cubicBezTo>
                <a:close/>
                <a:moveTo>
                  <a:pt x="76483" y="24705"/>
                </a:moveTo>
                <a:cubicBezTo>
                  <a:pt x="81758" y="29647"/>
                  <a:pt x="83736" y="36000"/>
                  <a:pt x="83736" y="43058"/>
                </a:cubicBezTo>
                <a:cubicBezTo>
                  <a:pt x="83736" y="50117"/>
                  <a:pt x="81758" y="55764"/>
                  <a:pt x="76483" y="60705"/>
                </a:cubicBezTo>
                <a:cubicBezTo>
                  <a:pt x="71868" y="65647"/>
                  <a:pt x="66593" y="68470"/>
                  <a:pt x="60000" y="68470"/>
                </a:cubicBezTo>
                <a:cubicBezTo>
                  <a:pt x="53406" y="68470"/>
                  <a:pt x="47472" y="65647"/>
                  <a:pt x="42857" y="60705"/>
                </a:cubicBezTo>
                <a:cubicBezTo>
                  <a:pt x="38241" y="55764"/>
                  <a:pt x="35604" y="50117"/>
                  <a:pt x="35604" y="43058"/>
                </a:cubicBezTo>
                <a:cubicBezTo>
                  <a:pt x="35604" y="36000"/>
                  <a:pt x="38241" y="29647"/>
                  <a:pt x="42857" y="24705"/>
                </a:cubicBezTo>
                <a:cubicBezTo>
                  <a:pt x="47472" y="19764"/>
                  <a:pt x="53406" y="16941"/>
                  <a:pt x="60000" y="16941"/>
                </a:cubicBezTo>
                <a:cubicBezTo>
                  <a:pt x="66593" y="16941"/>
                  <a:pt x="71868" y="19764"/>
                  <a:pt x="76483" y="24705"/>
                </a:cubicBezTo>
                <a:close/>
                <a:moveTo>
                  <a:pt x="106813" y="4941"/>
                </a:moveTo>
                <a:cubicBezTo>
                  <a:pt x="110109" y="8470"/>
                  <a:pt x="111428" y="12705"/>
                  <a:pt x="111428" y="16941"/>
                </a:cubicBezTo>
                <a:cubicBezTo>
                  <a:pt x="111428" y="21882"/>
                  <a:pt x="110109" y="26117"/>
                  <a:pt x="106813" y="29647"/>
                </a:cubicBezTo>
                <a:cubicBezTo>
                  <a:pt x="104175" y="32470"/>
                  <a:pt x="100219" y="34588"/>
                  <a:pt x="95604" y="34588"/>
                </a:cubicBezTo>
                <a:cubicBezTo>
                  <a:pt x="91648" y="34588"/>
                  <a:pt x="87692" y="32470"/>
                  <a:pt x="84395" y="29647"/>
                </a:cubicBezTo>
                <a:cubicBezTo>
                  <a:pt x="81098" y="26117"/>
                  <a:pt x="79780" y="21882"/>
                  <a:pt x="79780" y="16941"/>
                </a:cubicBezTo>
                <a:cubicBezTo>
                  <a:pt x="79780" y="12705"/>
                  <a:pt x="81098" y="8470"/>
                  <a:pt x="84395" y="4941"/>
                </a:cubicBezTo>
                <a:cubicBezTo>
                  <a:pt x="87692" y="2117"/>
                  <a:pt x="91648" y="0"/>
                  <a:pt x="95604" y="0"/>
                </a:cubicBezTo>
                <a:cubicBezTo>
                  <a:pt x="100219" y="0"/>
                  <a:pt x="104175" y="2117"/>
                  <a:pt x="106813" y="4941"/>
                </a:cubicBezTo>
                <a:close/>
                <a:moveTo>
                  <a:pt x="120000" y="57882"/>
                </a:moveTo>
                <a:cubicBezTo>
                  <a:pt x="120000" y="61411"/>
                  <a:pt x="118681" y="64235"/>
                  <a:pt x="116043" y="65647"/>
                </a:cubicBezTo>
                <a:cubicBezTo>
                  <a:pt x="114065" y="67764"/>
                  <a:pt x="110769" y="68470"/>
                  <a:pt x="107472" y="68470"/>
                </a:cubicBezTo>
                <a:cubicBezTo>
                  <a:pt x="99560" y="68470"/>
                  <a:pt x="99560" y="68470"/>
                  <a:pt x="99560" y="68470"/>
                </a:cubicBezTo>
                <a:cubicBezTo>
                  <a:pt x="94945" y="62823"/>
                  <a:pt x="89670" y="60000"/>
                  <a:pt x="82417" y="60000"/>
                </a:cubicBezTo>
                <a:cubicBezTo>
                  <a:pt x="86373" y="55058"/>
                  <a:pt x="87692" y="48705"/>
                  <a:pt x="87692" y="43058"/>
                </a:cubicBezTo>
                <a:cubicBezTo>
                  <a:pt x="87692" y="41647"/>
                  <a:pt x="87692" y="40235"/>
                  <a:pt x="87692" y="38117"/>
                </a:cubicBezTo>
                <a:cubicBezTo>
                  <a:pt x="90329" y="39529"/>
                  <a:pt x="92967" y="40235"/>
                  <a:pt x="95604" y="40235"/>
                </a:cubicBezTo>
                <a:cubicBezTo>
                  <a:pt x="98241" y="40235"/>
                  <a:pt x="100879" y="39529"/>
                  <a:pt x="102857" y="38823"/>
                </a:cubicBezTo>
                <a:cubicBezTo>
                  <a:pt x="105494" y="37411"/>
                  <a:pt x="107472" y="36705"/>
                  <a:pt x="109450" y="36000"/>
                </a:cubicBezTo>
                <a:cubicBezTo>
                  <a:pt x="110769" y="34588"/>
                  <a:pt x="111428" y="34588"/>
                  <a:pt x="112087" y="34588"/>
                </a:cubicBezTo>
                <a:cubicBezTo>
                  <a:pt x="117362" y="34588"/>
                  <a:pt x="120000" y="42352"/>
                  <a:pt x="120000" y="57882"/>
                </a:cubicBezTo>
                <a:close/>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grpSp>
        <p:nvGrpSpPr>
          <p:cNvPr id="571" name="Google Shape;571;p54"/>
          <p:cNvGrpSpPr/>
          <p:nvPr/>
        </p:nvGrpSpPr>
        <p:grpSpPr>
          <a:xfrm>
            <a:off x="3002607" y="1652892"/>
            <a:ext cx="2591871" cy="2599353"/>
            <a:chOff x="1792625" y="781900"/>
            <a:chExt cx="4035925" cy="4047575"/>
          </a:xfrm>
        </p:grpSpPr>
        <p:sp>
          <p:nvSpPr>
            <p:cNvPr id="572" name="Google Shape;572;p54"/>
            <p:cNvSpPr/>
            <p:nvPr/>
          </p:nvSpPr>
          <p:spPr>
            <a:xfrm>
              <a:off x="1812425" y="1357125"/>
              <a:ext cx="1353075" cy="1270425"/>
            </a:xfrm>
            <a:custGeom>
              <a:rect b="b" l="l" r="r" t="t"/>
              <a:pathLst>
                <a:path extrusionOk="0" h="50817" w="54123">
                  <a:moveTo>
                    <a:pt x="24593" y="1"/>
                  </a:moveTo>
                  <a:lnTo>
                    <a:pt x="23661" y="233"/>
                  </a:lnTo>
                  <a:lnTo>
                    <a:pt x="22823" y="839"/>
                  </a:lnTo>
                  <a:lnTo>
                    <a:pt x="22357" y="1258"/>
                  </a:lnTo>
                  <a:lnTo>
                    <a:pt x="20541" y="3168"/>
                  </a:lnTo>
                  <a:lnTo>
                    <a:pt x="17140" y="7080"/>
                  </a:lnTo>
                  <a:lnTo>
                    <a:pt x="14020" y="11179"/>
                  </a:lnTo>
                  <a:lnTo>
                    <a:pt x="11225" y="15464"/>
                  </a:lnTo>
                  <a:lnTo>
                    <a:pt x="8663" y="19889"/>
                  </a:lnTo>
                  <a:lnTo>
                    <a:pt x="6381" y="24453"/>
                  </a:lnTo>
                  <a:lnTo>
                    <a:pt x="4425" y="29204"/>
                  </a:lnTo>
                  <a:lnTo>
                    <a:pt x="2748" y="34141"/>
                  </a:lnTo>
                  <a:lnTo>
                    <a:pt x="2050" y="36657"/>
                  </a:lnTo>
                  <a:lnTo>
                    <a:pt x="978" y="40942"/>
                  </a:lnTo>
                  <a:lnTo>
                    <a:pt x="0" y="45739"/>
                  </a:lnTo>
                  <a:lnTo>
                    <a:pt x="12343" y="41268"/>
                  </a:lnTo>
                  <a:lnTo>
                    <a:pt x="23987" y="36936"/>
                  </a:lnTo>
                  <a:lnTo>
                    <a:pt x="24686" y="36657"/>
                  </a:lnTo>
                  <a:lnTo>
                    <a:pt x="25897" y="36517"/>
                  </a:lnTo>
                  <a:lnTo>
                    <a:pt x="27015" y="36750"/>
                  </a:lnTo>
                  <a:lnTo>
                    <a:pt x="28086" y="37355"/>
                  </a:lnTo>
                  <a:lnTo>
                    <a:pt x="28645" y="37821"/>
                  </a:lnTo>
                  <a:lnTo>
                    <a:pt x="36144" y="44202"/>
                  </a:lnTo>
                  <a:lnTo>
                    <a:pt x="44062" y="50816"/>
                  </a:lnTo>
                  <a:lnTo>
                    <a:pt x="44761" y="48161"/>
                  </a:lnTo>
                  <a:lnTo>
                    <a:pt x="46577" y="43224"/>
                  </a:lnTo>
                  <a:lnTo>
                    <a:pt x="48906" y="38706"/>
                  </a:lnTo>
                  <a:lnTo>
                    <a:pt x="51840" y="34607"/>
                  </a:lnTo>
                  <a:lnTo>
                    <a:pt x="53564" y="32651"/>
                  </a:lnTo>
                  <a:lnTo>
                    <a:pt x="53890" y="32185"/>
                  </a:lnTo>
                  <a:lnTo>
                    <a:pt x="54123" y="30835"/>
                  </a:lnTo>
                  <a:lnTo>
                    <a:pt x="54076" y="30229"/>
                  </a:lnTo>
                  <a:lnTo>
                    <a:pt x="52353" y="20401"/>
                  </a:lnTo>
                  <a:lnTo>
                    <a:pt x="50490" y="10620"/>
                  </a:lnTo>
                  <a:lnTo>
                    <a:pt x="50257" y="10015"/>
                  </a:lnTo>
                  <a:lnTo>
                    <a:pt x="49232" y="8850"/>
                  </a:lnTo>
                  <a:lnTo>
                    <a:pt x="48627" y="8571"/>
                  </a:lnTo>
                  <a:lnTo>
                    <a:pt x="37448" y="4472"/>
                  </a:lnTo>
                  <a:lnTo>
                    <a:pt x="26270" y="327"/>
                  </a:lnTo>
                  <a:lnTo>
                    <a:pt x="25617" y="140"/>
                  </a:lnTo>
                  <a:lnTo>
                    <a:pt x="24593" y="1"/>
                  </a:lnTo>
                  <a:close/>
                </a:path>
              </a:pathLst>
            </a:custGeom>
            <a:solidFill>
              <a:srgbClr val="E16F0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54"/>
            <p:cNvSpPr/>
            <p:nvPr/>
          </p:nvSpPr>
          <p:spPr>
            <a:xfrm>
              <a:off x="1792625" y="2357375"/>
              <a:ext cx="1218000" cy="1495150"/>
            </a:xfrm>
            <a:custGeom>
              <a:rect b="b" l="l" r="r" t="t"/>
              <a:pathLst>
                <a:path extrusionOk="0" h="59806" w="48720">
                  <a:moveTo>
                    <a:pt x="26083" y="0"/>
                  </a:moveTo>
                  <a:lnTo>
                    <a:pt x="25105" y="140"/>
                  </a:lnTo>
                  <a:lnTo>
                    <a:pt x="24593" y="326"/>
                  </a:lnTo>
                  <a:lnTo>
                    <a:pt x="13508" y="4425"/>
                  </a:lnTo>
                  <a:lnTo>
                    <a:pt x="2422" y="8384"/>
                  </a:lnTo>
                  <a:lnTo>
                    <a:pt x="1863" y="8617"/>
                  </a:lnTo>
                  <a:lnTo>
                    <a:pt x="1025" y="9176"/>
                  </a:lnTo>
                  <a:lnTo>
                    <a:pt x="466" y="9875"/>
                  </a:lnTo>
                  <a:lnTo>
                    <a:pt x="233" y="10853"/>
                  </a:lnTo>
                  <a:lnTo>
                    <a:pt x="187" y="11412"/>
                  </a:lnTo>
                  <a:lnTo>
                    <a:pt x="47" y="14439"/>
                  </a:lnTo>
                  <a:lnTo>
                    <a:pt x="0" y="20401"/>
                  </a:lnTo>
                  <a:lnTo>
                    <a:pt x="373" y="26363"/>
                  </a:lnTo>
                  <a:lnTo>
                    <a:pt x="1165" y="32278"/>
                  </a:lnTo>
                  <a:lnTo>
                    <a:pt x="1770" y="35259"/>
                  </a:lnTo>
                  <a:lnTo>
                    <a:pt x="2562" y="38473"/>
                  </a:lnTo>
                  <a:lnTo>
                    <a:pt x="4472" y="44714"/>
                  </a:lnTo>
                  <a:lnTo>
                    <a:pt x="6894" y="50862"/>
                  </a:lnTo>
                  <a:lnTo>
                    <a:pt x="9875" y="56824"/>
                  </a:lnTo>
                  <a:lnTo>
                    <a:pt x="11598" y="59805"/>
                  </a:lnTo>
                  <a:lnTo>
                    <a:pt x="12530" y="58361"/>
                  </a:lnTo>
                  <a:lnTo>
                    <a:pt x="13275" y="57150"/>
                  </a:lnTo>
                  <a:lnTo>
                    <a:pt x="18864" y="47509"/>
                  </a:lnTo>
                  <a:lnTo>
                    <a:pt x="24360" y="37774"/>
                  </a:lnTo>
                  <a:lnTo>
                    <a:pt x="24686" y="37262"/>
                  </a:lnTo>
                  <a:lnTo>
                    <a:pt x="25431" y="36423"/>
                  </a:lnTo>
                  <a:lnTo>
                    <a:pt x="26270" y="35864"/>
                  </a:lnTo>
                  <a:lnTo>
                    <a:pt x="27388" y="35632"/>
                  </a:lnTo>
                  <a:lnTo>
                    <a:pt x="28040" y="35632"/>
                  </a:lnTo>
                  <a:lnTo>
                    <a:pt x="38147" y="35725"/>
                  </a:lnTo>
                  <a:lnTo>
                    <a:pt x="48720" y="35678"/>
                  </a:lnTo>
                  <a:lnTo>
                    <a:pt x="47509" y="33210"/>
                  </a:lnTo>
                  <a:lnTo>
                    <a:pt x="45692" y="28272"/>
                  </a:lnTo>
                  <a:lnTo>
                    <a:pt x="44621" y="23289"/>
                  </a:lnTo>
                  <a:lnTo>
                    <a:pt x="44202" y="18258"/>
                  </a:lnTo>
                  <a:lnTo>
                    <a:pt x="44248" y="15650"/>
                  </a:lnTo>
                  <a:lnTo>
                    <a:pt x="44202" y="15045"/>
                  </a:lnTo>
                  <a:lnTo>
                    <a:pt x="43457" y="13834"/>
                  </a:lnTo>
                  <a:lnTo>
                    <a:pt x="42991" y="13368"/>
                  </a:lnTo>
                  <a:lnTo>
                    <a:pt x="35678" y="7173"/>
                  </a:lnTo>
                  <a:lnTo>
                    <a:pt x="28366" y="932"/>
                  </a:lnTo>
                  <a:lnTo>
                    <a:pt x="27853" y="559"/>
                  </a:lnTo>
                  <a:lnTo>
                    <a:pt x="26968" y="93"/>
                  </a:lnTo>
                  <a:lnTo>
                    <a:pt x="26083" y="0"/>
                  </a:lnTo>
                  <a:close/>
                </a:path>
              </a:pathLst>
            </a:custGeom>
            <a:solidFill>
              <a:srgbClr val="F4780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54"/>
            <p:cNvSpPr/>
            <p:nvPr/>
          </p:nvSpPr>
          <p:spPr>
            <a:xfrm>
              <a:off x="4094700" y="3281925"/>
              <a:ext cx="1482325" cy="1363575"/>
            </a:xfrm>
            <a:custGeom>
              <a:rect b="b" l="l" r="r" t="t"/>
              <a:pathLst>
                <a:path extrusionOk="0" h="54543" w="59293">
                  <a:moveTo>
                    <a:pt x="19842" y="0"/>
                  </a:moveTo>
                  <a:lnTo>
                    <a:pt x="18305" y="2283"/>
                  </a:lnTo>
                  <a:lnTo>
                    <a:pt x="14951" y="6288"/>
                  </a:lnTo>
                  <a:lnTo>
                    <a:pt x="11132" y="9735"/>
                  </a:lnTo>
                  <a:lnTo>
                    <a:pt x="6940" y="12669"/>
                  </a:lnTo>
                  <a:lnTo>
                    <a:pt x="4658" y="13927"/>
                  </a:lnTo>
                  <a:lnTo>
                    <a:pt x="4239" y="14253"/>
                  </a:lnTo>
                  <a:lnTo>
                    <a:pt x="3633" y="15417"/>
                  </a:lnTo>
                  <a:lnTo>
                    <a:pt x="3447" y="16023"/>
                  </a:lnTo>
                  <a:lnTo>
                    <a:pt x="1817" y="25478"/>
                  </a:lnTo>
                  <a:lnTo>
                    <a:pt x="93" y="34887"/>
                  </a:lnTo>
                  <a:lnTo>
                    <a:pt x="0" y="35445"/>
                  </a:lnTo>
                  <a:lnTo>
                    <a:pt x="0" y="36470"/>
                  </a:lnTo>
                  <a:lnTo>
                    <a:pt x="280" y="37309"/>
                  </a:lnTo>
                  <a:lnTo>
                    <a:pt x="885" y="38054"/>
                  </a:lnTo>
                  <a:lnTo>
                    <a:pt x="1304" y="38426"/>
                  </a:lnTo>
                  <a:lnTo>
                    <a:pt x="10340" y="45879"/>
                  </a:lnTo>
                  <a:lnTo>
                    <a:pt x="19236" y="53471"/>
                  </a:lnTo>
                  <a:lnTo>
                    <a:pt x="19795" y="53937"/>
                  </a:lnTo>
                  <a:lnTo>
                    <a:pt x="20867" y="54449"/>
                  </a:lnTo>
                  <a:lnTo>
                    <a:pt x="21891" y="54542"/>
                  </a:lnTo>
                  <a:lnTo>
                    <a:pt x="23009" y="54216"/>
                  </a:lnTo>
                  <a:lnTo>
                    <a:pt x="23615" y="53937"/>
                  </a:lnTo>
                  <a:lnTo>
                    <a:pt x="26316" y="52586"/>
                  </a:lnTo>
                  <a:lnTo>
                    <a:pt x="31486" y="49558"/>
                  </a:lnTo>
                  <a:lnTo>
                    <a:pt x="36330" y="46251"/>
                  </a:lnTo>
                  <a:lnTo>
                    <a:pt x="40941" y="42618"/>
                  </a:lnTo>
                  <a:lnTo>
                    <a:pt x="45226" y="38706"/>
                  </a:lnTo>
                  <a:lnTo>
                    <a:pt x="49232" y="34467"/>
                  </a:lnTo>
                  <a:lnTo>
                    <a:pt x="52958" y="29856"/>
                  </a:lnTo>
                  <a:lnTo>
                    <a:pt x="56405" y="25012"/>
                  </a:lnTo>
                  <a:lnTo>
                    <a:pt x="57988" y="22404"/>
                  </a:lnTo>
                  <a:lnTo>
                    <a:pt x="58594" y="21333"/>
                  </a:lnTo>
                  <a:lnTo>
                    <a:pt x="59293" y="19889"/>
                  </a:lnTo>
                  <a:lnTo>
                    <a:pt x="46624" y="19842"/>
                  </a:lnTo>
                  <a:lnTo>
                    <a:pt x="34281" y="19935"/>
                  </a:lnTo>
                  <a:lnTo>
                    <a:pt x="33489" y="19935"/>
                  </a:lnTo>
                  <a:lnTo>
                    <a:pt x="32138" y="19656"/>
                  </a:lnTo>
                  <a:lnTo>
                    <a:pt x="31067" y="19050"/>
                  </a:lnTo>
                  <a:lnTo>
                    <a:pt x="30182" y="18026"/>
                  </a:lnTo>
                  <a:lnTo>
                    <a:pt x="29763" y="17327"/>
                  </a:lnTo>
                  <a:lnTo>
                    <a:pt x="24965" y="8803"/>
                  </a:lnTo>
                  <a:lnTo>
                    <a:pt x="19842" y="0"/>
                  </a:lnTo>
                  <a:close/>
                </a:path>
              </a:pathLst>
            </a:custGeom>
            <a:solidFill>
              <a:srgbClr val="FABA4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54"/>
            <p:cNvSpPr/>
            <p:nvPr/>
          </p:nvSpPr>
          <p:spPr>
            <a:xfrm>
              <a:off x="4412575" y="1222050"/>
              <a:ext cx="1350750" cy="1547550"/>
            </a:xfrm>
            <a:custGeom>
              <a:rect b="b" l="l" r="r" t="t"/>
              <a:pathLst>
                <a:path extrusionOk="0" h="61902" w="54030">
                  <a:moveTo>
                    <a:pt x="26689" y="1"/>
                  </a:moveTo>
                  <a:lnTo>
                    <a:pt x="26223" y="1910"/>
                  </a:lnTo>
                  <a:lnTo>
                    <a:pt x="25991" y="3028"/>
                  </a:lnTo>
                  <a:lnTo>
                    <a:pt x="23988" y="14253"/>
                  </a:lnTo>
                  <a:lnTo>
                    <a:pt x="22078" y="25478"/>
                  </a:lnTo>
                  <a:lnTo>
                    <a:pt x="21938" y="26177"/>
                  </a:lnTo>
                  <a:lnTo>
                    <a:pt x="21473" y="27341"/>
                  </a:lnTo>
                  <a:lnTo>
                    <a:pt x="20774" y="28180"/>
                  </a:lnTo>
                  <a:lnTo>
                    <a:pt x="19703" y="28832"/>
                  </a:lnTo>
                  <a:lnTo>
                    <a:pt x="19051" y="29065"/>
                  </a:lnTo>
                  <a:lnTo>
                    <a:pt x="9642" y="32372"/>
                  </a:lnTo>
                  <a:lnTo>
                    <a:pt x="1" y="35958"/>
                  </a:lnTo>
                  <a:lnTo>
                    <a:pt x="1957" y="37821"/>
                  </a:lnTo>
                  <a:lnTo>
                    <a:pt x="5357" y="41873"/>
                  </a:lnTo>
                  <a:lnTo>
                    <a:pt x="8152" y="46252"/>
                  </a:lnTo>
                  <a:lnTo>
                    <a:pt x="10294" y="50956"/>
                  </a:lnTo>
                  <a:lnTo>
                    <a:pt x="11133" y="53471"/>
                  </a:lnTo>
                  <a:lnTo>
                    <a:pt x="11365" y="53937"/>
                  </a:lnTo>
                  <a:lnTo>
                    <a:pt x="12483" y="54682"/>
                  </a:lnTo>
                  <a:lnTo>
                    <a:pt x="13089" y="54915"/>
                  </a:lnTo>
                  <a:lnTo>
                    <a:pt x="22171" y="58268"/>
                  </a:lnTo>
                  <a:lnTo>
                    <a:pt x="31254" y="61622"/>
                  </a:lnTo>
                  <a:lnTo>
                    <a:pt x="31766" y="61808"/>
                  </a:lnTo>
                  <a:lnTo>
                    <a:pt x="32605" y="61901"/>
                  </a:lnTo>
                  <a:lnTo>
                    <a:pt x="33722" y="61529"/>
                  </a:lnTo>
                  <a:lnTo>
                    <a:pt x="34514" y="60923"/>
                  </a:lnTo>
                  <a:lnTo>
                    <a:pt x="43504" y="53285"/>
                  </a:lnTo>
                  <a:lnTo>
                    <a:pt x="52633" y="45786"/>
                  </a:lnTo>
                  <a:lnTo>
                    <a:pt x="53145" y="45320"/>
                  </a:lnTo>
                  <a:lnTo>
                    <a:pt x="53797" y="44388"/>
                  </a:lnTo>
                  <a:lnTo>
                    <a:pt x="54030" y="43410"/>
                  </a:lnTo>
                  <a:lnTo>
                    <a:pt x="53937" y="42293"/>
                  </a:lnTo>
                  <a:lnTo>
                    <a:pt x="53750" y="41687"/>
                  </a:lnTo>
                  <a:lnTo>
                    <a:pt x="52493" y="37588"/>
                  </a:lnTo>
                  <a:lnTo>
                    <a:pt x="50211" y="31626"/>
                  </a:lnTo>
                  <a:lnTo>
                    <a:pt x="48441" y="27760"/>
                  </a:lnTo>
                  <a:lnTo>
                    <a:pt x="46484" y="23988"/>
                  </a:lnTo>
                  <a:lnTo>
                    <a:pt x="44295" y="20355"/>
                  </a:lnTo>
                  <a:lnTo>
                    <a:pt x="41920" y="16815"/>
                  </a:lnTo>
                  <a:lnTo>
                    <a:pt x="39358" y="13415"/>
                  </a:lnTo>
                  <a:lnTo>
                    <a:pt x="37961" y="11738"/>
                  </a:lnTo>
                  <a:lnTo>
                    <a:pt x="35353" y="8804"/>
                  </a:lnTo>
                  <a:lnTo>
                    <a:pt x="29670" y="3075"/>
                  </a:lnTo>
                  <a:lnTo>
                    <a:pt x="26689" y="1"/>
                  </a:lnTo>
                  <a:close/>
                </a:path>
              </a:pathLst>
            </a:custGeom>
            <a:solidFill>
              <a:srgbClr val="2260D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54"/>
            <p:cNvSpPr/>
            <p:nvPr/>
          </p:nvSpPr>
          <p:spPr>
            <a:xfrm>
              <a:off x="3131700" y="3673175"/>
              <a:ext cx="1418300" cy="1156300"/>
            </a:xfrm>
            <a:custGeom>
              <a:rect b="b" l="l" r="r" t="t"/>
              <a:pathLst>
                <a:path extrusionOk="0" h="46252" w="56732">
                  <a:moveTo>
                    <a:pt x="38846" y="0"/>
                  </a:moveTo>
                  <a:lnTo>
                    <a:pt x="36284" y="745"/>
                  </a:lnTo>
                  <a:lnTo>
                    <a:pt x="31207" y="1630"/>
                  </a:lnTo>
                  <a:lnTo>
                    <a:pt x="26177" y="1863"/>
                  </a:lnTo>
                  <a:lnTo>
                    <a:pt x="21193" y="1444"/>
                  </a:lnTo>
                  <a:lnTo>
                    <a:pt x="18678" y="978"/>
                  </a:lnTo>
                  <a:lnTo>
                    <a:pt x="18073" y="932"/>
                  </a:lnTo>
                  <a:lnTo>
                    <a:pt x="16675" y="1304"/>
                  </a:lnTo>
                  <a:lnTo>
                    <a:pt x="16163" y="1677"/>
                  </a:lnTo>
                  <a:lnTo>
                    <a:pt x="8524" y="7918"/>
                  </a:lnTo>
                  <a:lnTo>
                    <a:pt x="1072" y="14346"/>
                  </a:lnTo>
                  <a:lnTo>
                    <a:pt x="560" y="14951"/>
                  </a:lnTo>
                  <a:lnTo>
                    <a:pt x="1" y="16675"/>
                  </a:lnTo>
                  <a:lnTo>
                    <a:pt x="47" y="17467"/>
                  </a:lnTo>
                  <a:lnTo>
                    <a:pt x="2004" y="28971"/>
                  </a:lnTo>
                  <a:lnTo>
                    <a:pt x="4007" y="40476"/>
                  </a:lnTo>
                  <a:lnTo>
                    <a:pt x="4146" y="41174"/>
                  </a:lnTo>
                  <a:lnTo>
                    <a:pt x="4612" y="42246"/>
                  </a:lnTo>
                  <a:lnTo>
                    <a:pt x="5311" y="42991"/>
                  </a:lnTo>
                  <a:lnTo>
                    <a:pt x="6335" y="43550"/>
                  </a:lnTo>
                  <a:lnTo>
                    <a:pt x="7034" y="43736"/>
                  </a:lnTo>
                  <a:lnTo>
                    <a:pt x="11133" y="44668"/>
                  </a:lnTo>
                  <a:lnTo>
                    <a:pt x="19377" y="45925"/>
                  </a:lnTo>
                  <a:lnTo>
                    <a:pt x="25618" y="46251"/>
                  </a:lnTo>
                  <a:lnTo>
                    <a:pt x="29764" y="46205"/>
                  </a:lnTo>
                  <a:lnTo>
                    <a:pt x="33909" y="45972"/>
                  </a:lnTo>
                  <a:lnTo>
                    <a:pt x="38054" y="45459"/>
                  </a:lnTo>
                  <a:lnTo>
                    <a:pt x="40150" y="45133"/>
                  </a:lnTo>
                  <a:lnTo>
                    <a:pt x="44156" y="44342"/>
                  </a:lnTo>
                  <a:lnTo>
                    <a:pt x="52353" y="42199"/>
                  </a:lnTo>
                  <a:lnTo>
                    <a:pt x="56732" y="41081"/>
                  </a:lnTo>
                  <a:lnTo>
                    <a:pt x="54543" y="39171"/>
                  </a:lnTo>
                  <a:lnTo>
                    <a:pt x="53099" y="37914"/>
                  </a:lnTo>
                  <a:lnTo>
                    <a:pt x="44994" y="31021"/>
                  </a:lnTo>
                  <a:lnTo>
                    <a:pt x="36750" y="24267"/>
                  </a:lnTo>
                  <a:lnTo>
                    <a:pt x="36191" y="23801"/>
                  </a:lnTo>
                  <a:lnTo>
                    <a:pt x="35493" y="22823"/>
                  </a:lnTo>
                  <a:lnTo>
                    <a:pt x="35213" y="21798"/>
                  </a:lnTo>
                  <a:lnTo>
                    <a:pt x="35213" y="20634"/>
                  </a:lnTo>
                  <a:lnTo>
                    <a:pt x="35306" y="19982"/>
                  </a:lnTo>
                  <a:lnTo>
                    <a:pt x="37123" y="10201"/>
                  </a:lnTo>
                  <a:lnTo>
                    <a:pt x="38846" y="0"/>
                  </a:lnTo>
                  <a:close/>
                </a:path>
              </a:pathLst>
            </a:custGeom>
            <a:solidFill>
              <a:srgbClr val="F9A81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54"/>
            <p:cNvSpPr/>
            <p:nvPr/>
          </p:nvSpPr>
          <p:spPr>
            <a:xfrm>
              <a:off x="2485450" y="792375"/>
              <a:ext cx="1528925" cy="1301850"/>
            </a:xfrm>
            <a:custGeom>
              <a:rect b="b" l="l" r="r" t="t"/>
              <a:pathLst>
                <a:path extrusionOk="0" h="52074" w="61157">
                  <a:moveTo>
                    <a:pt x="45786" y="1"/>
                  </a:moveTo>
                  <a:lnTo>
                    <a:pt x="42665" y="373"/>
                  </a:lnTo>
                  <a:lnTo>
                    <a:pt x="36610" y="1398"/>
                  </a:lnTo>
                  <a:lnTo>
                    <a:pt x="30695" y="2888"/>
                  </a:lnTo>
                  <a:lnTo>
                    <a:pt x="24919" y="4752"/>
                  </a:lnTo>
                  <a:lnTo>
                    <a:pt x="19377" y="7034"/>
                  </a:lnTo>
                  <a:lnTo>
                    <a:pt x="13974" y="9782"/>
                  </a:lnTo>
                  <a:lnTo>
                    <a:pt x="8757" y="12949"/>
                  </a:lnTo>
                  <a:lnTo>
                    <a:pt x="3727" y="16536"/>
                  </a:lnTo>
                  <a:lnTo>
                    <a:pt x="1305" y="18492"/>
                  </a:lnTo>
                  <a:lnTo>
                    <a:pt x="746" y="19051"/>
                  </a:lnTo>
                  <a:lnTo>
                    <a:pt x="1" y="19889"/>
                  </a:lnTo>
                  <a:lnTo>
                    <a:pt x="12111" y="24314"/>
                  </a:lnTo>
                  <a:lnTo>
                    <a:pt x="23941" y="28599"/>
                  </a:lnTo>
                  <a:lnTo>
                    <a:pt x="24500" y="28785"/>
                  </a:lnTo>
                  <a:lnTo>
                    <a:pt x="25385" y="29344"/>
                  </a:lnTo>
                  <a:lnTo>
                    <a:pt x="26084" y="30043"/>
                  </a:lnTo>
                  <a:lnTo>
                    <a:pt x="26503" y="31021"/>
                  </a:lnTo>
                  <a:lnTo>
                    <a:pt x="26596" y="31626"/>
                  </a:lnTo>
                  <a:lnTo>
                    <a:pt x="28273" y="41547"/>
                  </a:lnTo>
                  <a:lnTo>
                    <a:pt x="30136" y="52074"/>
                  </a:lnTo>
                  <a:lnTo>
                    <a:pt x="32325" y="50444"/>
                  </a:lnTo>
                  <a:lnTo>
                    <a:pt x="36936" y="47789"/>
                  </a:lnTo>
                  <a:lnTo>
                    <a:pt x="41734" y="45832"/>
                  </a:lnTo>
                  <a:lnTo>
                    <a:pt x="46764" y="44528"/>
                  </a:lnTo>
                  <a:lnTo>
                    <a:pt x="49372" y="44109"/>
                  </a:lnTo>
                  <a:lnTo>
                    <a:pt x="49838" y="43923"/>
                  </a:lnTo>
                  <a:lnTo>
                    <a:pt x="50723" y="42945"/>
                  </a:lnTo>
                  <a:lnTo>
                    <a:pt x="51049" y="42386"/>
                  </a:lnTo>
                  <a:lnTo>
                    <a:pt x="55753" y="34235"/>
                  </a:lnTo>
                  <a:lnTo>
                    <a:pt x="60551" y="26084"/>
                  </a:lnTo>
                  <a:lnTo>
                    <a:pt x="60830" y="25571"/>
                  </a:lnTo>
                  <a:lnTo>
                    <a:pt x="61156" y="24640"/>
                  </a:lnTo>
                  <a:lnTo>
                    <a:pt x="61156" y="23755"/>
                  </a:lnTo>
                  <a:lnTo>
                    <a:pt x="60877" y="22777"/>
                  </a:lnTo>
                  <a:lnTo>
                    <a:pt x="60597" y="22264"/>
                  </a:lnTo>
                  <a:lnTo>
                    <a:pt x="54589" y="11971"/>
                  </a:lnTo>
                  <a:lnTo>
                    <a:pt x="48674" y="1584"/>
                  </a:lnTo>
                  <a:lnTo>
                    <a:pt x="48441" y="1165"/>
                  </a:lnTo>
                  <a:lnTo>
                    <a:pt x="47882" y="513"/>
                  </a:lnTo>
                  <a:lnTo>
                    <a:pt x="47183" y="94"/>
                  </a:lnTo>
                  <a:lnTo>
                    <a:pt x="46298" y="1"/>
                  </a:lnTo>
                  <a:close/>
                </a:path>
              </a:pathLst>
            </a:custGeom>
            <a:solidFill>
              <a:srgbClr val="1232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54"/>
            <p:cNvSpPr/>
            <p:nvPr/>
          </p:nvSpPr>
          <p:spPr>
            <a:xfrm>
              <a:off x="3766325" y="781900"/>
              <a:ext cx="1233150" cy="1272750"/>
            </a:xfrm>
            <a:custGeom>
              <a:rect b="b" l="l" r="r" t="t"/>
              <a:pathLst>
                <a:path extrusionOk="0" h="50910" w="49326">
                  <a:moveTo>
                    <a:pt x="0" y="0"/>
                  </a:moveTo>
                  <a:lnTo>
                    <a:pt x="6521" y="11412"/>
                  </a:lnTo>
                  <a:lnTo>
                    <a:pt x="12762" y="21985"/>
                  </a:lnTo>
                  <a:lnTo>
                    <a:pt x="13135" y="22683"/>
                  </a:lnTo>
                  <a:lnTo>
                    <a:pt x="13554" y="23988"/>
                  </a:lnTo>
                  <a:lnTo>
                    <a:pt x="13554" y="25199"/>
                  </a:lnTo>
                  <a:lnTo>
                    <a:pt x="13089" y="26503"/>
                  </a:lnTo>
                  <a:lnTo>
                    <a:pt x="12669" y="27155"/>
                  </a:lnTo>
                  <a:lnTo>
                    <a:pt x="7732" y="35585"/>
                  </a:lnTo>
                  <a:lnTo>
                    <a:pt x="2702" y="44435"/>
                  </a:lnTo>
                  <a:lnTo>
                    <a:pt x="5403" y="44668"/>
                  </a:lnTo>
                  <a:lnTo>
                    <a:pt x="10480" y="45553"/>
                  </a:lnTo>
                  <a:lnTo>
                    <a:pt x="15278" y="47090"/>
                  </a:lnTo>
                  <a:lnTo>
                    <a:pt x="19796" y="49232"/>
                  </a:lnTo>
                  <a:lnTo>
                    <a:pt x="21985" y="50537"/>
                  </a:lnTo>
                  <a:lnTo>
                    <a:pt x="22497" y="50816"/>
                  </a:lnTo>
                  <a:lnTo>
                    <a:pt x="23755" y="50909"/>
                  </a:lnTo>
                  <a:lnTo>
                    <a:pt x="24360" y="50769"/>
                  </a:lnTo>
                  <a:lnTo>
                    <a:pt x="33862" y="47369"/>
                  </a:lnTo>
                  <a:lnTo>
                    <a:pt x="43317" y="43829"/>
                  </a:lnTo>
                  <a:lnTo>
                    <a:pt x="43829" y="43597"/>
                  </a:lnTo>
                  <a:lnTo>
                    <a:pt x="44714" y="42618"/>
                  </a:lnTo>
                  <a:lnTo>
                    <a:pt x="44901" y="42106"/>
                  </a:lnTo>
                  <a:lnTo>
                    <a:pt x="47043" y="29996"/>
                  </a:lnTo>
                  <a:lnTo>
                    <a:pt x="49232" y="17839"/>
                  </a:lnTo>
                  <a:lnTo>
                    <a:pt x="49325" y="17234"/>
                  </a:lnTo>
                  <a:lnTo>
                    <a:pt x="49232" y="16256"/>
                  </a:lnTo>
                  <a:lnTo>
                    <a:pt x="48813" y="15464"/>
                  </a:lnTo>
                  <a:lnTo>
                    <a:pt x="48114" y="14765"/>
                  </a:lnTo>
                  <a:lnTo>
                    <a:pt x="47649" y="14439"/>
                  </a:lnTo>
                  <a:lnTo>
                    <a:pt x="45646" y="13089"/>
                  </a:lnTo>
                  <a:lnTo>
                    <a:pt x="41594" y="10667"/>
                  </a:lnTo>
                  <a:lnTo>
                    <a:pt x="37495" y="8477"/>
                  </a:lnTo>
                  <a:lnTo>
                    <a:pt x="33256" y="6521"/>
                  </a:lnTo>
                  <a:lnTo>
                    <a:pt x="28878" y="4844"/>
                  </a:lnTo>
                  <a:lnTo>
                    <a:pt x="24453" y="3401"/>
                  </a:lnTo>
                  <a:lnTo>
                    <a:pt x="19935" y="2236"/>
                  </a:lnTo>
                  <a:lnTo>
                    <a:pt x="15278" y="1305"/>
                  </a:lnTo>
                  <a:lnTo>
                    <a:pt x="12949" y="932"/>
                  </a:lnTo>
                  <a:lnTo>
                    <a:pt x="6801" y="373"/>
                  </a:lnTo>
                  <a:lnTo>
                    <a:pt x="0" y="0"/>
                  </a:lnTo>
                  <a:close/>
                </a:path>
              </a:pathLst>
            </a:custGeom>
            <a:solidFill>
              <a:srgbClr val="1C4E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54"/>
            <p:cNvSpPr/>
            <p:nvPr/>
          </p:nvSpPr>
          <p:spPr>
            <a:xfrm>
              <a:off x="4643125" y="2412100"/>
              <a:ext cx="1185425" cy="1289050"/>
            </a:xfrm>
            <a:custGeom>
              <a:rect b="b" l="l" r="r" t="t"/>
              <a:pathLst>
                <a:path extrusionOk="0" h="51562" w="47417">
                  <a:moveTo>
                    <a:pt x="45972" y="0"/>
                  </a:moveTo>
                  <a:lnTo>
                    <a:pt x="36051" y="8244"/>
                  </a:lnTo>
                  <a:lnTo>
                    <a:pt x="26783" y="16209"/>
                  </a:lnTo>
                  <a:lnTo>
                    <a:pt x="26084" y="16721"/>
                  </a:lnTo>
                  <a:lnTo>
                    <a:pt x="24826" y="17420"/>
                  </a:lnTo>
                  <a:lnTo>
                    <a:pt x="23569" y="17606"/>
                  </a:lnTo>
                  <a:lnTo>
                    <a:pt x="22172" y="17374"/>
                  </a:lnTo>
                  <a:lnTo>
                    <a:pt x="21380" y="17094"/>
                  </a:lnTo>
                  <a:lnTo>
                    <a:pt x="12344" y="13694"/>
                  </a:lnTo>
                  <a:lnTo>
                    <a:pt x="3168" y="10387"/>
                  </a:lnTo>
                  <a:lnTo>
                    <a:pt x="3028" y="11039"/>
                  </a:lnTo>
                  <a:lnTo>
                    <a:pt x="2982" y="11412"/>
                  </a:lnTo>
                  <a:lnTo>
                    <a:pt x="3122" y="13880"/>
                  </a:lnTo>
                  <a:lnTo>
                    <a:pt x="3028" y="18724"/>
                  </a:lnTo>
                  <a:lnTo>
                    <a:pt x="2376" y="23475"/>
                  </a:lnTo>
                  <a:lnTo>
                    <a:pt x="1119" y="28179"/>
                  </a:lnTo>
                  <a:lnTo>
                    <a:pt x="187" y="30462"/>
                  </a:lnTo>
                  <a:lnTo>
                    <a:pt x="1" y="31114"/>
                  </a:lnTo>
                  <a:lnTo>
                    <a:pt x="373" y="32697"/>
                  </a:lnTo>
                  <a:lnTo>
                    <a:pt x="700" y="33349"/>
                  </a:lnTo>
                  <a:lnTo>
                    <a:pt x="5404" y="41594"/>
                  </a:lnTo>
                  <a:lnTo>
                    <a:pt x="10108" y="49791"/>
                  </a:lnTo>
                  <a:lnTo>
                    <a:pt x="10388" y="50257"/>
                  </a:lnTo>
                  <a:lnTo>
                    <a:pt x="10993" y="50956"/>
                  </a:lnTo>
                  <a:lnTo>
                    <a:pt x="11738" y="51375"/>
                  </a:lnTo>
                  <a:lnTo>
                    <a:pt x="12670" y="51561"/>
                  </a:lnTo>
                  <a:lnTo>
                    <a:pt x="13182" y="51561"/>
                  </a:lnTo>
                  <a:lnTo>
                    <a:pt x="25059" y="51468"/>
                  </a:lnTo>
                  <a:lnTo>
                    <a:pt x="36890" y="51561"/>
                  </a:lnTo>
                  <a:lnTo>
                    <a:pt x="37542" y="51561"/>
                  </a:lnTo>
                  <a:lnTo>
                    <a:pt x="38567" y="51328"/>
                  </a:lnTo>
                  <a:lnTo>
                    <a:pt x="39312" y="50769"/>
                  </a:lnTo>
                  <a:lnTo>
                    <a:pt x="39917" y="49931"/>
                  </a:lnTo>
                  <a:lnTo>
                    <a:pt x="40197" y="49372"/>
                  </a:lnTo>
                  <a:lnTo>
                    <a:pt x="41268" y="46950"/>
                  </a:lnTo>
                  <a:lnTo>
                    <a:pt x="43131" y="42059"/>
                  </a:lnTo>
                  <a:lnTo>
                    <a:pt x="44622" y="37122"/>
                  </a:lnTo>
                  <a:lnTo>
                    <a:pt x="45833" y="32092"/>
                  </a:lnTo>
                  <a:lnTo>
                    <a:pt x="46671" y="27015"/>
                  </a:lnTo>
                  <a:lnTo>
                    <a:pt x="47230" y="21891"/>
                  </a:lnTo>
                  <a:lnTo>
                    <a:pt x="47416" y="16721"/>
                  </a:lnTo>
                  <a:lnTo>
                    <a:pt x="47323" y="11505"/>
                  </a:lnTo>
                  <a:lnTo>
                    <a:pt x="47183" y="8850"/>
                  </a:lnTo>
                  <a:lnTo>
                    <a:pt x="46671" y="4658"/>
                  </a:lnTo>
                  <a:lnTo>
                    <a:pt x="45972" y="0"/>
                  </a:lnTo>
                  <a:close/>
                </a:path>
              </a:pathLst>
            </a:custGeom>
            <a:solidFill>
              <a:srgbClr val="699A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54"/>
            <p:cNvSpPr/>
            <p:nvPr/>
          </p:nvSpPr>
          <p:spPr>
            <a:xfrm>
              <a:off x="2143125" y="3323850"/>
              <a:ext cx="1334450" cy="1395000"/>
            </a:xfrm>
            <a:custGeom>
              <a:rect b="b" l="l" r="r" t="t"/>
              <a:pathLst>
                <a:path extrusionOk="0" h="55800" w="53378">
                  <a:moveTo>
                    <a:pt x="15091" y="0"/>
                  </a:moveTo>
                  <a:lnTo>
                    <a:pt x="14113" y="186"/>
                  </a:lnTo>
                  <a:lnTo>
                    <a:pt x="13321" y="652"/>
                  </a:lnTo>
                  <a:lnTo>
                    <a:pt x="12669" y="1397"/>
                  </a:lnTo>
                  <a:lnTo>
                    <a:pt x="12343" y="1910"/>
                  </a:lnTo>
                  <a:lnTo>
                    <a:pt x="6614" y="12064"/>
                  </a:lnTo>
                  <a:lnTo>
                    <a:pt x="652" y="22124"/>
                  </a:lnTo>
                  <a:lnTo>
                    <a:pt x="326" y="22730"/>
                  </a:lnTo>
                  <a:lnTo>
                    <a:pt x="0" y="23848"/>
                  </a:lnTo>
                  <a:lnTo>
                    <a:pt x="47" y="24872"/>
                  </a:lnTo>
                  <a:lnTo>
                    <a:pt x="512" y="25804"/>
                  </a:lnTo>
                  <a:lnTo>
                    <a:pt x="978" y="26316"/>
                  </a:lnTo>
                  <a:lnTo>
                    <a:pt x="4658" y="30322"/>
                  </a:lnTo>
                  <a:lnTo>
                    <a:pt x="10154" y="36377"/>
                  </a:lnTo>
                  <a:lnTo>
                    <a:pt x="13973" y="40243"/>
                  </a:lnTo>
                  <a:lnTo>
                    <a:pt x="15929" y="42106"/>
                  </a:lnTo>
                  <a:lnTo>
                    <a:pt x="18584" y="44388"/>
                  </a:lnTo>
                  <a:lnTo>
                    <a:pt x="24313" y="48347"/>
                  </a:lnTo>
                  <a:lnTo>
                    <a:pt x="30461" y="51701"/>
                  </a:lnTo>
                  <a:lnTo>
                    <a:pt x="37029" y="54542"/>
                  </a:lnTo>
                  <a:lnTo>
                    <a:pt x="40475" y="55799"/>
                  </a:lnTo>
                  <a:lnTo>
                    <a:pt x="40382" y="54169"/>
                  </a:lnTo>
                  <a:lnTo>
                    <a:pt x="40243" y="53005"/>
                  </a:lnTo>
                  <a:lnTo>
                    <a:pt x="38286" y="41919"/>
                  </a:lnTo>
                  <a:lnTo>
                    <a:pt x="36237" y="30834"/>
                  </a:lnTo>
                  <a:lnTo>
                    <a:pt x="36144" y="30135"/>
                  </a:lnTo>
                  <a:lnTo>
                    <a:pt x="36144" y="28878"/>
                  </a:lnTo>
                  <a:lnTo>
                    <a:pt x="36516" y="27807"/>
                  </a:lnTo>
                  <a:lnTo>
                    <a:pt x="37308" y="26828"/>
                  </a:lnTo>
                  <a:lnTo>
                    <a:pt x="37914" y="26363"/>
                  </a:lnTo>
                  <a:lnTo>
                    <a:pt x="41826" y="23289"/>
                  </a:lnTo>
                  <a:lnTo>
                    <a:pt x="45599" y="19982"/>
                  </a:lnTo>
                  <a:lnTo>
                    <a:pt x="49372" y="16814"/>
                  </a:lnTo>
                  <a:lnTo>
                    <a:pt x="53377" y="13368"/>
                  </a:lnTo>
                  <a:lnTo>
                    <a:pt x="50909" y="12296"/>
                  </a:lnTo>
                  <a:lnTo>
                    <a:pt x="46437" y="9688"/>
                  </a:lnTo>
                  <a:lnTo>
                    <a:pt x="42478" y="6661"/>
                  </a:lnTo>
                  <a:lnTo>
                    <a:pt x="38938" y="3121"/>
                  </a:lnTo>
                  <a:lnTo>
                    <a:pt x="37308" y="1165"/>
                  </a:lnTo>
                  <a:lnTo>
                    <a:pt x="37075" y="885"/>
                  </a:lnTo>
                  <a:lnTo>
                    <a:pt x="36377" y="512"/>
                  </a:lnTo>
                  <a:lnTo>
                    <a:pt x="35166" y="140"/>
                  </a:lnTo>
                  <a:lnTo>
                    <a:pt x="34327" y="93"/>
                  </a:lnTo>
                  <a:lnTo>
                    <a:pt x="25012" y="47"/>
                  </a:lnTo>
                  <a:lnTo>
                    <a:pt x="15650" y="0"/>
                  </a:lnTo>
                  <a:close/>
                </a:path>
              </a:pathLst>
            </a:custGeom>
            <a:solidFill>
              <a:srgbClr val="F58B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54"/>
            <p:cNvSpPr/>
            <p:nvPr/>
          </p:nvSpPr>
          <p:spPr>
            <a:xfrm>
              <a:off x="4307775" y="1233700"/>
              <a:ext cx="277150" cy="267850"/>
            </a:xfrm>
            <a:custGeom>
              <a:rect b="b" l="l" r="r" t="t"/>
              <a:pathLst>
                <a:path extrusionOk="0" h="10714" w="11086">
                  <a:moveTo>
                    <a:pt x="5590" y="0"/>
                  </a:moveTo>
                  <a:lnTo>
                    <a:pt x="5357" y="47"/>
                  </a:lnTo>
                  <a:lnTo>
                    <a:pt x="5217" y="280"/>
                  </a:lnTo>
                  <a:lnTo>
                    <a:pt x="3773" y="3354"/>
                  </a:lnTo>
                  <a:lnTo>
                    <a:pt x="373" y="3820"/>
                  </a:lnTo>
                  <a:lnTo>
                    <a:pt x="94" y="3959"/>
                  </a:lnTo>
                  <a:lnTo>
                    <a:pt x="1" y="4146"/>
                  </a:lnTo>
                  <a:lnTo>
                    <a:pt x="47" y="4285"/>
                  </a:lnTo>
                  <a:lnTo>
                    <a:pt x="140" y="4472"/>
                  </a:lnTo>
                  <a:lnTo>
                    <a:pt x="2609" y="6847"/>
                  </a:lnTo>
                  <a:lnTo>
                    <a:pt x="2050" y="10294"/>
                  </a:lnTo>
                  <a:lnTo>
                    <a:pt x="2003" y="10340"/>
                  </a:lnTo>
                  <a:lnTo>
                    <a:pt x="2003" y="10434"/>
                  </a:lnTo>
                  <a:lnTo>
                    <a:pt x="2003" y="10527"/>
                  </a:lnTo>
                  <a:lnTo>
                    <a:pt x="2050" y="10620"/>
                  </a:lnTo>
                  <a:lnTo>
                    <a:pt x="2143" y="10713"/>
                  </a:lnTo>
                  <a:lnTo>
                    <a:pt x="2423" y="10713"/>
                  </a:lnTo>
                  <a:lnTo>
                    <a:pt x="2562" y="10620"/>
                  </a:lnTo>
                  <a:lnTo>
                    <a:pt x="5590" y="9083"/>
                  </a:lnTo>
                  <a:lnTo>
                    <a:pt x="8524" y="10620"/>
                  </a:lnTo>
                  <a:lnTo>
                    <a:pt x="8711" y="10713"/>
                  </a:lnTo>
                  <a:lnTo>
                    <a:pt x="8943" y="10713"/>
                  </a:lnTo>
                  <a:lnTo>
                    <a:pt x="9037" y="10620"/>
                  </a:lnTo>
                  <a:lnTo>
                    <a:pt x="9083" y="10527"/>
                  </a:lnTo>
                  <a:lnTo>
                    <a:pt x="9130" y="10434"/>
                  </a:lnTo>
                  <a:lnTo>
                    <a:pt x="9130" y="10294"/>
                  </a:lnTo>
                  <a:lnTo>
                    <a:pt x="8478" y="6847"/>
                  </a:lnTo>
                  <a:lnTo>
                    <a:pt x="10946" y="4472"/>
                  </a:lnTo>
                  <a:lnTo>
                    <a:pt x="11039" y="4285"/>
                  </a:lnTo>
                  <a:lnTo>
                    <a:pt x="11086" y="4146"/>
                  </a:lnTo>
                  <a:lnTo>
                    <a:pt x="11039" y="3959"/>
                  </a:lnTo>
                  <a:lnTo>
                    <a:pt x="10713" y="3820"/>
                  </a:lnTo>
                  <a:lnTo>
                    <a:pt x="7406" y="3354"/>
                  </a:lnTo>
                  <a:lnTo>
                    <a:pt x="5869" y="280"/>
                  </a:lnTo>
                  <a:lnTo>
                    <a:pt x="5776" y="47"/>
                  </a:lnTo>
                  <a:lnTo>
                    <a:pt x="559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54"/>
            <p:cNvSpPr/>
            <p:nvPr/>
          </p:nvSpPr>
          <p:spPr>
            <a:xfrm>
              <a:off x="4200650" y="1509675"/>
              <a:ext cx="143250" cy="143250"/>
            </a:xfrm>
            <a:custGeom>
              <a:rect b="b" l="l" r="r" t="t"/>
              <a:pathLst>
                <a:path extrusionOk="0" h="5730" w="5730">
                  <a:moveTo>
                    <a:pt x="2888" y="0"/>
                  </a:moveTo>
                  <a:lnTo>
                    <a:pt x="2795" y="47"/>
                  </a:lnTo>
                  <a:lnTo>
                    <a:pt x="2702" y="186"/>
                  </a:lnTo>
                  <a:lnTo>
                    <a:pt x="1957" y="1817"/>
                  </a:lnTo>
                  <a:lnTo>
                    <a:pt x="187" y="2096"/>
                  </a:lnTo>
                  <a:lnTo>
                    <a:pt x="47" y="2143"/>
                  </a:lnTo>
                  <a:lnTo>
                    <a:pt x="1" y="2236"/>
                  </a:lnTo>
                  <a:lnTo>
                    <a:pt x="47" y="2329"/>
                  </a:lnTo>
                  <a:lnTo>
                    <a:pt x="94" y="2422"/>
                  </a:lnTo>
                  <a:lnTo>
                    <a:pt x="1351" y="3680"/>
                  </a:lnTo>
                  <a:lnTo>
                    <a:pt x="1072" y="5496"/>
                  </a:lnTo>
                  <a:lnTo>
                    <a:pt x="1025" y="5543"/>
                  </a:lnTo>
                  <a:lnTo>
                    <a:pt x="1025" y="5589"/>
                  </a:lnTo>
                  <a:lnTo>
                    <a:pt x="1072" y="5636"/>
                  </a:lnTo>
                  <a:lnTo>
                    <a:pt x="1072" y="5683"/>
                  </a:lnTo>
                  <a:lnTo>
                    <a:pt x="1118" y="5729"/>
                  </a:lnTo>
                  <a:lnTo>
                    <a:pt x="1258" y="5729"/>
                  </a:lnTo>
                  <a:lnTo>
                    <a:pt x="1305" y="5683"/>
                  </a:lnTo>
                  <a:lnTo>
                    <a:pt x="2888" y="4844"/>
                  </a:lnTo>
                  <a:lnTo>
                    <a:pt x="4425" y="5683"/>
                  </a:lnTo>
                  <a:lnTo>
                    <a:pt x="4472" y="5729"/>
                  </a:lnTo>
                  <a:lnTo>
                    <a:pt x="4612" y="5729"/>
                  </a:lnTo>
                  <a:lnTo>
                    <a:pt x="4658" y="5683"/>
                  </a:lnTo>
                  <a:lnTo>
                    <a:pt x="4705" y="5636"/>
                  </a:lnTo>
                  <a:lnTo>
                    <a:pt x="4705" y="5589"/>
                  </a:lnTo>
                  <a:lnTo>
                    <a:pt x="4705" y="5496"/>
                  </a:lnTo>
                  <a:lnTo>
                    <a:pt x="4379" y="3680"/>
                  </a:lnTo>
                  <a:lnTo>
                    <a:pt x="5636" y="2422"/>
                  </a:lnTo>
                  <a:lnTo>
                    <a:pt x="5730" y="2329"/>
                  </a:lnTo>
                  <a:lnTo>
                    <a:pt x="5730" y="2236"/>
                  </a:lnTo>
                  <a:lnTo>
                    <a:pt x="5730" y="2143"/>
                  </a:lnTo>
                  <a:lnTo>
                    <a:pt x="5543" y="2096"/>
                  </a:lnTo>
                  <a:lnTo>
                    <a:pt x="3820" y="1817"/>
                  </a:lnTo>
                  <a:lnTo>
                    <a:pt x="3028" y="186"/>
                  </a:lnTo>
                  <a:lnTo>
                    <a:pt x="2982" y="47"/>
                  </a:lnTo>
                  <a:lnTo>
                    <a:pt x="288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54"/>
            <p:cNvSpPr/>
            <p:nvPr/>
          </p:nvSpPr>
          <p:spPr>
            <a:xfrm>
              <a:off x="4540675" y="1509675"/>
              <a:ext cx="151400" cy="143250"/>
            </a:xfrm>
            <a:custGeom>
              <a:rect b="b" l="l" r="r" t="t"/>
              <a:pathLst>
                <a:path extrusionOk="0" h="5730" w="6056">
                  <a:moveTo>
                    <a:pt x="3028" y="0"/>
                  </a:moveTo>
                  <a:lnTo>
                    <a:pt x="2934" y="47"/>
                  </a:lnTo>
                  <a:lnTo>
                    <a:pt x="2841" y="186"/>
                  </a:lnTo>
                  <a:lnTo>
                    <a:pt x="2049" y="1817"/>
                  </a:lnTo>
                  <a:lnTo>
                    <a:pt x="186" y="2096"/>
                  </a:lnTo>
                  <a:lnTo>
                    <a:pt x="47" y="2143"/>
                  </a:lnTo>
                  <a:lnTo>
                    <a:pt x="0" y="2236"/>
                  </a:lnTo>
                  <a:lnTo>
                    <a:pt x="0" y="2329"/>
                  </a:lnTo>
                  <a:lnTo>
                    <a:pt x="47" y="2422"/>
                  </a:lnTo>
                  <a:lnTo>
                    <a:pt x="1397" y="3680"/>
                  </a:lnTo>
                  <a:lnTo>
                    <a:pt x="1118" y="5496"/>
                  </a:lnTo>
                  <a:lnTo>
                    <a:pt x="1071" y="5543"/>
                  </a:lnTo>
                  <a:lnTo>
                    <a:pt x="1071" y="5589"/>
                  </a:lnTo>
                  <a:lnTo>
                    <a:pt x="1071" y="5636"/>
                  </a:lnTo>
                  <a:lnTo>
                    <a:pt x="1118" y="5683"/>
                  </a:lnTo>
                  <a:lnTo>
                    <a:pt x="1165" y="5729"/>
                  </a:lnTo>
                  <a:lnTo>
                    <a:pt x="1304" y="5729"/>
                  </a:lnTo>
                  <a:lnTo>
                    <a:pt x="1397" y="5683"/>
                  </a:lnTo>
                  <a:lnTo>
                    <a:pt x="3028" y="4844"/>
                  </a:lnTo>
                  <a:lnTo>
                    <a:pt x="4658" y="5683"/>
                  </a:lnTo>
                  <a:lnTo>
                    <a:pt x="4751" y="5729"/>
                  </a:lnTo>
                  <a:lnTo>
                    <a:pt x="4891" y="5729"/>
                  </a:lnTo>
                  <a:lnTo>
                    <a:pt x="4937" y="5683"/>
                  </a:lnTo>
                  <a:lnTo>
                    <a:pt x="4937" y="5636"/>
                  </a:lnTo>
                  <a:lnTo>
                    <a:pt x="4984" y="5589"/>
                  </a:lnTo>
                  <a:lnTo>
                    <a:pt x="4984" y="5496"/>
                  </a:lnTo>
                  <a:lnTo>
                    <a:pt x="4611" y="3680"/>
                  </a:lnTo>
                  <a:lnTo>
                    <a:pt x="5962" y="2422"/>
                  </a:lnTo>
                  <a:lnTo>
                    <a:pt x="6055" y="2329"/>
                  </a:lnTo>
                  <a:lnTo>
                    <a:pt x="6055" y="2236"/>
                  </a:lnTo>
                  <a:lnTo>
                    <a:pt x="6055" y="2143"/>
                  </a:lnTo>
                  <a:lnTo>
                    <a:pt x="5869" y="2096"/>
                  </a:lnTo>
                  <a:lnTo>
                    <a:pt x="4052" y="1817"/>
                  </a:lnTo>
                  <a:lnTo>
                    <a:pt x="3214" y="186"/>
                  </a:lnTo>
                  <a:lnTo>
                    <a:pt x="3121" y="47"/>
                  </a:lnTo>
                  <a:lnTo>
                    <a:pt x="3028"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54"/>
            <p:cNvSpPr/>
            <p:nvPr/>
          </p:nvSpPr>
          <p:spPr>
            <a:xfrm>
              <a:off x="4891150" y="1997550"/>
              <a:ext cx="506550" cy="506550"/>
            </a:xfrm>
            <a:custGeom>
              <a:rect b="b" l="l" r="r" t="t"/>
              <a:pathLst>
                <a:path extrusionOk="0" h="20262" w="20262">
                  <a:moveTo>
                    <a:pt x="13308" y="14761"/>
                  </a:moveTo>
                  <a:lnTo>
                    <a:pt x="13302" y="14779"/>
                  </a:lnTo>
                  <a:lnTo>
                    <a:pt x="13322" y="14766"/>
                  </a:lnTo>
                  <a:lnTo>
                    <a:pt x="13308" y="14761"/>
                  </a:lnTo>
                  <a:close/>
                  <a:moveTo>
                    <a:pt x="13302" y="14779"/>
                  </a:moveTo>
                  <a:lnTo>
                    <a:pt x="13182" y="14859"/>
                  </a:lnTo>
                  <a:lnTo>
                    <a:pt x="13182" y="14999"/>
                  </a:lnTo>
                  <a:lnTo>
                    <a:pt x="13275" y="14859"/>
                  </a:lnTo>
                  <a:lnTo>
                    <a:pt x="13302" y="14779"/>
                  </a:lnTo>
                  <a:close/>
                  <a:moveTo>
                    <a:pt x="9270" y="1911"/>
                  </a:moveTo>
                  <a:lnTo>
                    <a:pt x="9409" y="2050"/>
                  </a:lnTo>
                  <a:lnTo>
                    <a:pt x="9549" y="2143"/>
                  </a:lnTo>
                  <a:lnTo>
                    <a:pt x="9596" y="2237"/>
                  </a:lnTo>
                  <a:lnTo>
                    <a:pt x="9409" y="2330"/>
                  </a:lnTo>
                  <a:lnTo>
                    <a:pt x="9642" y="2330"/>
                  </a:lnTo>
                  <a:lnTo>
                    <a:pt x="9829" y="2469"/>
                  </a:lnTo>
                  <a:lnTo>
                    <a:pt x="9968" y="2563"/>
                  </a:lnTo>
                  <a:lnTo>
                    <a:pt x="9968" y="2609"/>
                  </a:lnTo>
                  <a:lnTo>
                    <a:pt x="10061" y="2469"/>
                  </a:lnTo>
                  <a:lnTo>
                    <a:pt x="10248" y="2469"/>
                  </a:lnTo>
                  <a:lnTo>
                    <a:pt x="10248" y="2609"/>
                  </a:lnTo>
                  <a:lnTo>
                    <a:pt x="10341" y="2749"/>
                  </a:lnTo>
                  <a:lnTo>
                    <a:pt x="10387" y="2749"/>
                  </a:lnTo>
                  <a:lnTo>
                    <a:pt x="10481" y="2889"/>
                  </a:lnTo>
                  <a:lnTo>
                    <a:pt x="10527" y="2889"/>
                  </a:lnTo>
                  <a:lnTo>
                    <a:pt x="10667" y="2842"/>
                  </a:lnTo>
                  <a:lnTo>
                    <a:pt x="10807" y="2609"/>
                  </a:lnTo>
                  <a:lnTo>
                    <a:pt x="10946" y="2469"/>
                  </a:lnTo>
                  <a:lnTo>
                    <a:pt x="10807" y="2469"/>
                  </a:lnTo>
                  <a:lnTo>
                    <a:pt x="11040" y="2330"/>
                  </a:lnTo>
                  <a:lnTo>
                    <a:pt x="11226" y="2330"/>
                  </a:lnTo>
                  <a:lnTo>
                    <a:pt x="11366" y="2469"/>
                  </a:lnTo>
                  <a:lnTo>
                    <a:pt x="11366" y="2749"/>
                  </a:lnTo>
                  <a:lnTo>
                    <a:pt x="11366" y="2889"/>
                  </a:lnTo>
                  <a:lnTo>
                    <a:pt x="11366" y="3028"/>
                  </a:lnTo>
                  <a:lnTo>
                    <a:pt x="11319" y="3122"/>
                  </a:lnTo>
                  <a:lnTo>
                    <a:pt x="11226" y="3028"/>
                  </a:lnTo>
                  <a:lnTo>
                    <a:pt x="10946" y="3028"/>
                  </a:lnTo>
                  <a:lnTo>
                    <a:pt x="10807" y="2889"/>
                  </a:lnTo>
                  <a:lnTo>
                    <a:pt x="10667" y="3028"/>
                  </a:lnTo>
                  <a:lnTo>
                    <a:pt x="10527" y="3122"/>
                  </a:lnTo>
                  <a:lnTo>
                    <a:pt x="10527" y="3308"/>
                  </a:lnTo>
                  <a:lnTo>
                    <a:pt x="10387" y="3401"/>
                  </a:lnTo>
                  <a:lnTo>
                    <a:pt x="10387" y="3448"/>
                  </a:lnTo>
                  <a:lnTo>
                    <a:pt x="10108" y="3587"/>
                  </a:lnTo>
                  <a:lnTo>
                    <a:pt x="9689" y="3587"/>
                  </a:lnTo>
                  <a:lnTo>
                    <a:pt x="9689" y="3727"/>
                  </a:lnTo>
                  <a:lnTo>
                    <a:pt x="9549" y="3867"/>
                  </a:lnTo>
                  <a:lnTo>
                    <a:pt x="9502" y="4007"/>
                  </a:lnTo>
                  <a:lnTo>
                    <a:pt x="9409" y="4007"/>
                  </a:lnTo>
                  <a:lnTo>
                    <a:pt x="9363" y="4146"/>
                  </a:lnTo>
                  <a:lnTo>
                    <a:pt x="9270" y="4286"/>
                  </a:lnTo>
                  <a:lnTo>
                    <a:pt x="9270" y="4426"/>
                  </a:lnTo>
                  <a:lnTo>
                    <a:pt x="9270" y="4705"/>
                  </a:lnTo>
                  <a:lnTo>
                    <a:pt x="9363" y="4705"/>
                  </a:lnTo>
                  <a:lnTo>
                    <a:pt x="9409" y="4845"/>
                  </a:lnTo>
                  <a:lnTo>
                    <a:pt x="9549" y="4985"/>
                  </a:lnTo>
                  <a:lnTo>
                    <a:pt x="9409" y="5124"/>
                  </a:lnTo>
                  <a:lnTo>
                    <a:pt x="9922" y="4985"/>
                  </a:lnTo>
                  <a:lnTo>
                    <a:pt x="10248" y="5124"/>
                  </a:lnTo>
                  <a:lnTo>
                    <a:pt x="10807" y="5404"/>
                  </a:lnTo>
                  <a:lnTo>
                    <a:pt x="11226" y="5404"/>
                  </a:lnTo>
                  <a:lnTo>
                    <a:pt x="11319" y="5590"/>
                  </a:lnTo>
                  <a:lnTo>
                    <a:pt x="11366" y="5823"/>
                  </a:lnTo>
                  <a:lnTo>
                    <a:pt x="11459" y="6009"/>
                  </a:lnTo>
                  <a:lnTo>
                    <a:pt x="11505" y="6242"/>
                  </a:lnTo>
                  <a:lnTo>
                    <a:pt x="11924" y="6242"/>
                  </a:lnTo>
                  <a:lnTo>
                    <a:pt x="12064" y="6102"/>
                  </a:lnTo>
                  <a:lnTo>
                    <a:pt x="12064" y="5963"/>
                  </a:lnTo>
                  <a:lnTo>
                    <a:pt x="11924" y="5963"/>
                  </a:lnTo>
                  <a:lnTo>
                    <a:pt x="11924" y="5823"/>
                  </a:lnTo>
                  <a:lnTo>
                    <a:pt x="11924" y="5544"/>
                  </a:lnTo>
                  <a:lnTo>
                    <a:pt x="12018" y="5544"/>
                  </a:lnTo>
                  <a:lnTo>
                    <a:pt x="12204" y="5404"/>
                  </a:lnTo>
                  <a:lnTo>
                    <a:pt x="12297" y="5264"/>
                  </a:lnTo>
                  <a:lnTo>
                    <a:pt x="12344" y="5124"/>
                  </a:lnTo>
                  <a:lnTo>
                    <a:pt x="12344" y="5078"/>
                  </a:lnTo>
                  <a:lnTo>
                    <a:pt x="12204" y="4845"/>
                  </a:lnTo>
                  <a:lnTo>
                    <a:pt x="12064" y="4798"/>
                  </a:lnTo>
                  <a:lnTo>
                    <a:pt x="12064" y="4705"/>
                  </a:lnTo>
                  <a:lnTo>
                    <a:pt x="12064" y="4565"/>
                  </a:lnTo>
                  <a:lnTo>
                    <a:pt x="12204" y="4426"/>
                  </a:lnTo>
                  <a:lnTo>
                    <a:pt x="12204" y="4146"/>
                  </a:lnTo>
                  <a:lnTo>
                    <a:pt x="12064" y="4100"/>
                  </a:lnTo>
                  <a:lnTo>
                    <a:pt x="12064" y="4007"/>
                  </a:lnTo>
                  <a:lnTo>
                    <a:pt x="12204" y="3867"/>
                  </a:lnTo>
                  <a:lnTo>
                    <a:pt x="12623" y="3867"/>
                  </a:lnTo>
                  <a:lnTo>
                    <a:pt x="12809" y="3960"/>
                  </a:lnTo>
                  <a:lnTo>
                    <a:pt x="13042" y="4007"/>
                  </a:lnTo>
                  <a:lnTo>
                    <a:pt x="13089" y="4007"/>
                  </a:lnTo>
                  <a:lnTo>
                    <a:pt x="13182" y="4146"/>
                  </a:lnTo>
                  <a:lnTo>
                    <a:pt x="13462" y="4146"/>
                  </a:lnTo>
                  <a:lnTo>
                    <a:pt x="13508" y="4286"/>
                  </a:lnTo>
                  <a:lnTo>
                    <a:pt x="13462" y="4286"/>
                  </a:lnTo>
                  <a:lnTo>
                    <a:pt x="13601" y="4426"/>
                  </a:lnTo>
                  <a:lnTo>
                    <a:pt x="13601" y="4565"/>
                  </a:lnTo>
                  <a:lnTo>
                    <a:pt x="13462" y="4705"/>
                  </a:lnTo>
                  <a:lnTo>
                    <a:pt x="13741" y="4705"/>
                  </a:lnTo>
                  <a:lnTo>
                    <a:pt x="13881" y="4798"/>
                  </a:lnTo>
                  <a:lnTo>
                    <a:pt x="13741" y="4845"/>
                  </a:lnTo>
                  <a:lnTo>
                    <a:pt x="14020" y="4845"/>
                  </a:lnTo>
                  <a:lnTo>
                    <a:pt x="14020" y="4705"/>
                  </a:lnTo>
                  <a:lnTo>
                    <a:pt x="14300" y="4705"/>
                  </a:lnTo>
                  <a:lnTo>
                    <a:pt x="14300" y="4565"/>
                  </a:lnTo>
                  <a:lnTo>
                    <a:pt x="14440" y="4565"/>
                  </a:lnTo>
                  <a:lnTo>
                    <a:pt x="14440" y="4426"/>
                  </a:lnTo>
                  <a:lnTo>
                    <a:pt x="14579" y="4426"/>
                  </a:lnTo>
                  <a:lnTo>
                    <a:pt x="14579" y="4565"/>
                  </a:lnTo>
                  <a:lnTo>
                    <a:pt x="14626" y="4705"/>
                  </a:lnTo>
                  <a:lnTo>
                    <a:pt x="14719" y="4705"/>
                  </a:lnTo>
                  <a:lnTo>
                    <a:pt x="14719" y="4798"/>
                  </a:lnTo>
                  <a:lnTo>
                    <a:pt x="14859" y="4845"/>
                  </a:lnTo>
                  <a:lnTo>
                    <a:pt x="14859" y="4985"/>
                  </a:lnTo>
                  <a:lnTo>
                    <a:pt x="14999" y="5124"/>
                  </a:lnTo>
                  <a:lnTo>
                    <a:pt x="14999" y="5311"/>
                  </a:lnTo>
                  <a:lnTo>
                    <a:pt x="15138" y="5404"/>
                  </a:lnTo>
                  <a:lnTo>
                    <a:pt x="15278" y="5544"/>
                  </a:lnTo>
                  <a:lnTo>
                    <a:pt x="15418" y="5544"/>
                  </a:lnTo>
                  <a:lnTo>
                    <a:pt x="15464" y="5404"/>
                  </a:lnTo>
                  <a:lnTo>
                    <a:pt x="15557" y="5404"/>
                  </a:lnTo>
                  <a:lnTo>
                    <a:pt x="15557" y="5544"/>
                  </a:lnTo>
                  <a:lnTo>
                    <a:pt x="15697" y="5544"/>
                  </a:lnTo>
                  <a:lnTo>
                    <a:pt x="15697" y="5590"/>
                  </a:lnTo>
                  <a:lnTo>
                    <a:pt x="15837" y="5683"/>
                  </a:lnTo>
                  <a:lnTo>
                    <a:pt x="15837" y="5823"/>
                  </a:lnTo>
                  <a:lnTo>
                    <a:pt x="15977" y="5823"/>
                  </a:lnTo>
                  <a:lnTo>
                    <a:pt x="15977" y="6102"/>
                  </a:lnTo>
                  <a:lnTo>
                    <a:pt x="15884" y="6242"/>
                  </a:lnTo>
                  <a:lnTo>
                    <a:pt x="15557" y="6242"/>
                  </a:lnTo>
                  <a:lnTo>
                    <a:pt x="15557" y="6289"/>
                  </a:lnTo>
                  <a:lnTo>
                    <a:pt x="15418" y="6382"/>
                  </a:lnTo>
                  <a:lnTo>
                    <a:pt x="15278" y="6568"/>
                  </a:lnTo>
                  <a:lnTo>
                    <a:pt x="15278" y="6661"/>
                  </a:lnTo>
                  <a:lnTo>
                    <a:pt x="15138" y="6475"/>
                  </a:lnTo>
                  <a:lnTo>
                    <a:pt x="14766" y="6429"/>
                  </a:lnTo>
                  <a:lnTo>
                    <a:pt x="14579" y="6522"/>
                  </a:lnTo>
                  <a:lnTo>
                    <a:pt x="14160" y="6522"/>
                  </a:lnTo>
                  <a:lnTo>
                    <a:pt x="13881" y="6661"/>
                  </a:lnTo>
                  <a:lnTo>
                    <a:pt x="13648" y="6708"/>
                  </a:lnTo>
                  <a:lnTo>
                    <a:pt x="13601" y="6801"/>
                  </a:lnTo>
                  <a:lnTo>
                    <a:pt x="13601" y="6941"/>
                  </a:lnTo>
                  <a:lnTo>
                    <a:pt x="13741" y="6941"/>
                  </a:lnTo>
                  <a:lnTo>
                    <a:pt x="14067" y="6708"/>
                  </a:lnTo>
                  <a:lnTo>
                    <a:pt x="14300" y="6661"/>
                  </a:lnTo>
                  <a:lnTo>
                    <a:pt x="14486" y="6801"/>
                  </a:lnTo>
                  <a:lnTo>
                    <a:pt x="14440" y="6941"/>
                  </a:lnTo>
                  <a:lnTo>
                    <a:pt x="14207" y="6941"/>
                  </a:lnTo>
                  <a:lnTo>
                    <a:pt x="14300" y="7081"/>
                  </a:lnTo>
                  <a:lnTo>
                    <a:pt x="14346" y="7081"/>
                  </a:lnTo>
                  <a:lnTo>
                    <a:pt x="14300" y="7220"/>
                  </a:lnTo>
                  <a:lnTo>
                    <a:pt x="14486" y="7267"/>
                  </a:lnTo>
                  <a:lnTo>
                    <a:pt x="14440" y="7360"/>
                  </a:lnTo>
                  <a:lnTo>
                    <a:pt x="14207" y="7546"/>
                  </a:lnTo>
                  <a:lnTo>
                    <a:pt x="14020" y="7640"/>
                  </a:lnTo>
                  <a:lnTo>
                    <a:pt x="13741" y="7779"/>
                  </a:lnTo>
                  <a:lnTo>
                    <a:pt x="13601" y="7779"/>
                  </a:lnTo>
                  <a:lnTo>
                    <a:pt x="13462" y="7919"/>
                  </a:lnTo>
                  <a:lnTo>
                    <a:pt x="13322" y="8059"/>
                  </a:lnTo>
                  <a:lnTo>
                    <a:pt x="13322" y="8338"/>
                  </a:lnTo>
                  <a:lnTo>
                    <a:pt x="13182" y="8338"/>
                  </a:lnTo>
                  <a:lnTo>
                    <a:pt x="13042" y="8478"/>
                  </a:lnTo>
                  <a:lnTo>
                    <a:pt x="12856" y="8478"/>
                  </a:lnTo>
                  <a:lnTo>
                    <a:pt x="12763" y="8618"/>
                  </a:lnTo>
                  <a:lnTo>
                    <a:pt x="12763" y="8757"/>
                  </a:lnTo>
                  <a:lnTo>
                    <a:pt x="12577" y="8897"/>
                  </a:lnTo>
                  <a:lnTo>
                    <a:pt x="12483" y="8757"/>
                  </a:lnTo>
                  <a:lnTo>
                    <a:pt x="12437" y="8757"/>
                  </a:lnTo>
                  <a:lnTo>
                    <a:pt x="12344" y="8897"/>
                  </a:lnTo>
                  <a:lnTo>
                    <a:pt x="12344" y="8944"/>
                  </a:lnTo>
                  <a:lnTo>
                    <a:pt x="12204" y="9037"/>
                  </a:lnTo>
                  <a:lnTo>
                    <a:pt x="12344" y="9177"/>
                  </a:lnTo>
                  <a:lnTo>
                    <a:pt x="12204" y="9177"/>
                  </a:lnTo>
                  <a:lnTo>
                    <a:pt x="12344" y="9316"/>
                  </a:lnTo>
                  <a:lnTo>
                    <a:pt x="12483" y="9316"/>
                  </a:lnTo>
                  <a:lnTo>
                    <a:pt x="12437" y="9456"/>
                  </a:lnTo>
                  <a:lnTo>
                    <a:pt x="12344" y="9456"/>
                  </a:lnTo>
                  <a:lnTo>
                    <a:pt x="12344" y="9642"/>
                  </a:lnTo>
                  <a:lnTo>
                    <a:pt x="12064" y="10015"/>
                  </a:lnTo>
                  <a:lnTo>
                    <a:pt x="11924" y="10015"/>
                  </a:lnTo>
                  <a:lnTo>
                    <a:pt x="11878" y="10108"/>
                  </a:lnTo>
                  <a:lnTo>
                    <a:pt x="11645" y="10108"/>
                  </a:lnTo>
                  <a:lnTo>
                    <a:pt x="11505" y="10248"/>
                  </a:lnTo>
                  <a:lnTo>
                    <a:pt x="11505" y="10388"/>
                  </a:lnTo>
                  <a:lnTo>
                    <a:pt x="11366" y="10527"/>
                  </a:lnTo>
                  <a:lnTo>
                    <a:pt x="11366" y="10667"/>
                  </a:lnTo>
                  <a:lnTo>
                    <a:pt x="11505" y="10760"/>
                  </a:lnTo>
                  <a:lnTo>
                    <a:pt x="11645" y="10807"/>
                  </a:lnTo>
                  <a:lnTo>
                    <a:pt x="11645" y="10946"/>
                  </a:lnTo>
                  <a:lnTo>
                    <a:pt x="11645" y="11086"/>
                  </a:lnTo>
                  <a:lnTo>
                    <a:pt x="11645" y="11226"/>
                  </a:lnTo>
                  <a:lnTo>
                    <a:pt x="11645" y="11366"/>
                  </a:lnTo>
                  <a:lnTo>
                    <a:pt x="11785" y="11505"/>
                  </a:lnTo>
                  <a:lnTo>
                    <a:pt x="11645" y="11645"/>
                  </a:lnTo>
                  <a:lnTo>
                    <a:pt x="11598" y="11738"/>
                  </a:lnTo>
                  <a:lnTo>
                    <a:pt x="11505" y="11645"/>
                  </a:lnTo>
                  <a:lnTo>
                    <a:pt x="11459" y="11599"/>
                  </a:lnTo>
                  <a:lnTo>
                    <a:pt x="11226" y="11086"/>
                  </a:lnTo>
                  <a:lnTo>
                    <a:pt x="11226" y="10946"/>
                  </a:lnTo>
                  <a:lnTo>
                    <a:pt x="11086" y="10807"/>
                  </a:lnTo>
                  <a:lnTo>
                    <a:pt x="10807" y="10807"/>
                  </a:lnTo>
                  <a:lnTo>
                    <a:pt x="10667" y="10667"/>
                  </a:lnTo>
                  <a:lnTo>
                    <a:pt x="10387" y="10667"/>
                  </a:lnTo>
                  <a:lnTo>
                    <a:pt x="10201" y="10760"/>
                  </a:lnTo>
                  <a:lnTo>
                    <a:pt x="10015" y="10667"/>
                  </a:lnTo>
                  <a:lnTo>
                    <a:pt x="9968" y="10527"/>
                  </a:lnTo>
                  <a:lnTo>
                    <a:pt x="9968" y="10667"/>
                  </a:lnTo>
                  <a:lnTo>
                    <a:pt x="9968" y="10807"/>
                  </a:lnTo>
                  <a:lnTo>
                    <a:pt x="9922" y="10946"/>
                  </a:lnTo>
                  <a:lnTo>
                    <a:pt x="9689" y="10807"/>
                  </a:lnTo>
                  <a:lnTo>
                    <a:pt x="9037" y="10807"/>
                  </a:lnTo>
                  <a:lnTo>
                    <a:pt x="9037" y="10946"/>
                  </a:lnTo>
                  <a:lnTo>
                    <a:pt x="8897" y="10946"/>
                  </a:lnTo>
                  <a:lnTo>
                    <a:pt x="8897" y="11086"/>
                  </a:lnTo>
                  <a:lnTo>
                    <a:pt x="8804" y="11086"/>
                  </a:lnTo>
                  <a:lnTo>
                    <a:pt x="8757" y="11226"/>
                  </a:lnTo>
                  <a:lnTo>
                    <a:pt x="8618" y="11226"/>
                  </a:lnTo>
                  <a:lnTo>
                    <a:pt x="8757" y="11459"/>
                  </a:lnTo>
                  <a:lnTo>
                    <a:pt x="8757" y="11645"/>
                  </a:lnTo>
                  <a:lnTo>
                    <a:pt x="8757" y="11738"/>
                  </a:lnTo>
                  <a:lnTo>
                    <a:pt x="8618" y="11925"/>
                  </a:lnTo>
                  <a:lnTo>
                    <a:pt x="8618" y="12344"/>
                  </a:lnTo>
                  <a:lnTo>
                    <a:pt x="8618" y="12577"/>
                  </a:lnTo>
                  <a:lnTo>
                    <a:pt x="8757" y="12763"/>
                  </a:lnTo>
                  <a:lnTo>
                    <a:pt x="8897" y="12996"/>
                  </a:lnTo>
                  <a:lnTo>
                    <a:pt x="8990" y="13182"/>
                  </a:lnTo>
                  <a:lnTo>
                    <a:pt x="9689" y="13182"/>
                  </a:lnTo>
                  <a:lnTo>
                    <a:pt x="9829" y="13042"/>
                  </a:lnTo>
                  <a:lnTo>
                    <a:pt x="9829" y="12903"/>
                  </a:lnTo>
                  <a:lnTo>
                    <a:pt x="9829" y="12763"/>
                  </a:lnTo>
                  <a:lnTo>
                    <a:pt x="10061" y="12623"/>
                  </a:lnTo>
                  <a:lnTo>
                    <a:pt x="10248" y="12623"/>
                  </a:lnTo>
                  <a:lnTo>
                    <a:pt x="10387" y="12577"/>
                  </a:lnTo>
                  <a:lnTo>
                    <a:pt x="10387" y="12623"/>
                  </a:lnTo>
                  <a:lnTo>
                    <a:pt x="10527" y="12623"/>
                  </a:lnTo>
                  <a:lnTo>
                    <a:pt x="10527" y="12763"/>
                  </a:lnTo>
                  <a:lnTo>
                    <a:pt x="10387" y="12903"/>
                  </a:lnTo>
                  <a:lnTo>
                    <a:pt x="10387" y="13042"/>
                  </a:lnTo>
                  <a:lnTo>
                    <a:pt x="10248" y="13182"/>
                  </a:lnTo>
                  <a:lnTo>
                    <a:pt x="10248" y="13462"/>
                  </a:lnTo>
                  <a:lnTo>
                    <a:pt x="10248" y="13741"/>
                  </a:lnTo>
                  <a:lnTo>
                    <a:pt x="10387" y="13741"/>
                  </a:lnTo>
                  <a:lnTo>
                    <a:pt x="10387" y="13601"/>
                  </a:lnTo>
                  <a:lnTo>
                    <a:pt x="10527" y="13741"/>
                  </a:lnTo>
                  <a:lnTo>
                    <a:pt x="10807" y="13741"/>
                  </a:lnTo>
                  <a:lnTo>
                    <a:pt x="10807" y="13601"/>
                  </a:lnTo>
                  <a:lnTo>
                    <a:pt x="10946" y="13695"/>
                  </a:lnTo>
                  <a:lnTo>
                    <a:pt x="11086" y="13881"/>
                  </a:lnTo>
                  <a:lnTo>
                    <a:pt x="11226" y="14021"/>
                  </a:lnTo>
                  <a:lnTo>
                    <a:pt x="11226" y="14300"/>
                  </a:lnTo>
                  <a:lnTo>
                    <a:pt x="11226" y="14440"/>
                  </a:lnTo>
                  <a:lnTo>
                    <a:pt x="11086" y="14440"/>
                  </a:lnTo>
                  <a:lnTo>
                    <a:pt x="11086" y="14579"/>
                  </a:lnTo>
                  <a:lnTo>
                    <a:pt x="11086" y="14719"/>
                  </a:lnTo>
                  <a:lnTo>
                    <a:pt x="11086" y="14859"/>
                  </a:lnTo>
                  <a:lnTo>
                    <a:pt x="11226" y="14859"/>
                  </a:lnTo>
                  <a:lnTo>
                    <a:pt x="11319" y="15045"/>
                  </a:lnTo>
                  <a:lnTo>
                    <a:pt x="11598" y="15185"/>
                  </a:lnTo>
                  <a:lnTo>
                    <a:pt x="11785" y="15138"/>
                  </a:lnTo>
                  <a:lnTo>
                    <a:pt x="11785" y="15464"/>
                  </a:lnTo>
                  <a:lnTo>
                    <a:pt x="11645" y="15558"/>
                  </a:lnTo>
                  <a:lnTo>
                    <a:pt x="11505" y="15558"/>
                  </a:lnTo>
                  <a:lnTo>
                    <a:pt x="11366" y="15418"/>
                  </a:lnTo>
                  <a:lnTo>
                    <a:pt x="11319" y="15278"/>
                  </a:lnTo>
                  <a:lnTo>
                    <a:pt x="11366" y="15138"/>
                  </a:lnTo>
                  <a:lnTo>
                    <a:pt x="11226" y="15278"/>
                  </a:lnTo>
                  <a:lnTo>
                    <a:pt x="11179" y="15185"/>
                  </a:lnTo>
                  <a:lnTo>
                    <a:pt x="10946" y="15138"/>
                  </a:lnTo>
                  <a:lnTo>
                    <a:pt x="10667" y="14859"/>
                  </a:lnTo>
                  <a:lnTo>
                    <a:pt x="10667" y="14719"/>
                  </a:lnTo>
                  <a:lnTo>
                    <a:pt x="10620" y="14719"/>
                  </a:lnTo>
                  <a:lnTo>
                    <a:pt x="10527" y="14579"/>
                  </a:lnTo>
                  <a:lnTo>
                    <a:pt x="10387" y="14440"/>
                  </a:lnTo>
                  <a:lnTo>
                    <a:pt x="10387" y="14300"/>
                  </a:lnTo>
                  <a:lnTo>
                    <a:pt x="10108" y="14300"/>
                  </a:lnTo>
                  <a:lnTo>
                    <a:pt x="9689" y="14160"/>
                  </a:lnTo>
                  <a:lnTo>
                    <a:pt x="9642" y="14067"/>
                  </a:lnTo>
                  <a:lnTo>
                    <a:pt x="9456" y="13881"/>
                  </a:lnTo>
                  <a:lnTo>
                    <a:pt x="9223" y="13695"/>
                  </a:lnTo>
                  <a:lnTo>
                    <a:pt x="9037" y="13601"/>
                  </a:lnTo>
                  <a:lnTo>
                    <a:pt x="9037" y="13741"/>
                  </a:lnTo>
                  <a:lnTo>
                    <a:pt x="8478" y="13741"/>
                  </a:lnTo>
                  <a:lnTo>
                    <a:pt x="8385" y="13601"/>
                  </a:lnTo>
                  <a:lnTo>
                    <a:pt x="8198" y="13601"/>
                  </a:lnTo>
                  <a:lnTo>
                    <a:pt x="8059" y="13462"/>
                  </a:lnTo>
                  <a:lnTo>
                    <a:pt x="7919" y="13462"/>
                  </a:lnTo>
                  <a:lnTo>
                    <a:pt x="7919" y="13322"/>
                  </a:lnTo>
                  <a:lnTo>
                    <a:pt x="7779" y="13322"/>
                  </a:lnTo>
                  <a:lnTo>
                    <a:pt x="7639" y="13182"/>
                  </a:lnTo>
                  <a:lnTo>
                    <a:pt x="7500" y="13182"/>
                  </a:lnTo>
                  <a:lnTo>
                    <a:pt x="7360" y="13042"/>
                  </a:lnTo>
                  <a:lnTo>
                    <a:pt x="7360" y="12903"/>
                  </a:lnTo>
                  <a:lnTo>
                    <a:pt x="7267" y="12856"/>
                  </a:lnTo>
                  <a:lnTo>
                    <a:pt x="7220" y="12623"/>
                  </a:lnTo>
                  <a:lnTo>
                    <a:pt x="7220" y="12437"/>
                  </a:lnTo>
                  <a:lnTo>
                    <a:pt x="7080" y="12204"/>
                  </a:lnTo>
                  <a:lnTo>
                    <a:pt x="7080" y="12157"/>
                  </a:lnTo>
                  <a:lnTo>
                    <a:pt x="6941" y="11925"/>
                  </a:lnTo>
                  <a:lnTo>
                    <a:pt x="6801" y="11878"/>
                  </a:lnTo>
                  <a:lnTo>
                    <a:pt x="6661" y="11785"/>
                  </a:lnTo>
                  <a:lnTo>
                    <a:pt x="6661" y="11645"/>
                  </a:lnTo>
                  <a:lnTo>
                    <a:pt x="6522" y="11505"/>
                  </a:lnTo>
                  <a:lnTo>
                    <a:pt x="6522" y="11366"/>
                  </a:lnTo>
                  <a:lnTo>
                    <a:pt x="6428" y="11366"/>
                  </a:lnTo>
                  <a:lnTo>
                    <a:pt x="6242" y="11226"/>
                  </a:lnTo>
                  <a:lnTo>
                    <a:pt x="6149" y="11086"/>
                  </a:lnTo>
                  <a:lnTo>
                    <a:pt x="6102" y="10946"/>
                  </a:lnTo>
                  <a:lnTo>
                    <a:pt x="5963" y="10900"/>
                  </a:lnTo>
                  <a:lnTo>
                    <a:pt x="5963" y="10807"/>
                  </a:lnTo>
                  <a:lnTo>
                    <a:pt x="5823" y="10620"/>
                  </a:lnTo>
                  <a:lnTo>
                    <a:pt x="5963" y="10527"/>
                  </a:lnTo>
                  <a:lnTo>
                    <a:pt x="5823" y="10527"/>
                  </a:lnTo>
                  <a:lnTo>
                    <a:pt x="5823" y="10388"/>
                  </a:lnTo>
                  <a:lnTo>
                    <a:pt x="5590" y="10388"/>
                  </a:lnTo>
                  <a:lnTo>
                    <a:pt x="5683" y="10527"/>
                  </a:lnTo>
                  <a:lnTo>
                    <a:pt x="5683" y="10807"/>
                  </a:lnTo>
                  <a:lnTo>
                    <a:pt x="5730" y="10900"/>
                  </a:lnTo>
                  <a:lnTo>
                    <a:pt x="5963" y="11086"/>
                  </a:lnTo>
                  <a:lnTo>
                    <a:pt x="6149" y="11645"/>
                  </a:lnTo>
                  <a:lnTo>
                    <a:pt x="6242" y="11925"/>
                  </a:lnTo>
                  <a:lnTo>
                    <a:pt x="6102" y="11925"/>
                  </a:lnTo>
                  <a:lnTo>
                    <a:pt x="6102" y="11785"/>
                  </a:lnTo>
                  <a:lnTo>
                    <a:pt x="6102" y="11645"/>
                  </a:lnTo>
                  <a:lnTo>
                    <a:pt x="6009" y="11599"/>
                  </a:lnTo>
                  <a:lnTo>
                    <a:pt x="5823" y="11505"/>
                  </a:lnTo>
                  <a:lnTo>
                    <a:pt x="5730" y="11366"/>
                  </a:lnTo>
                  <a:lnTo>
                    <a:pt x="5683" y="11226"/>
                  </a:lnTo>
                  <a:lnTo>
                    <a:pt x="5683" y="11179"/>
                  </a:lnTo>
                  <a:lnTo>
                    <a:pt x="5543" y="10946"/>
                  </a:lnTo>
                  <a:lnTo>
                    <a:pt x="5450" y="10807"/>
                  </a:lnTo>
                  <a:lnTo>
                    <a:pt x="5543" y="10667"/>
                  </a:lnTo>
                  <a:lnTo>
                    <a:pt x="5404" y="10620"/>
                  </a:lnTo>
                  <a:lnTo>
                    <a:pt x="5264" y="10388"/>
                  </a:lnTo>
                  <a:lnTo>
                    <a:pt x="5264" y="10201"/>
                  </a:lnTo>
                  <a:lnTo>
                    <a:pt x="5124" y="10108"/>
                  </a:lnTo>
                  <a:lnTo>
                    <a:pt x="5124" y="9968"/>
                  </a:lnTo>
                  <a:lnTo>
                    <a:pt x="4985" y="9968"/>
                  </a:lnTo>
                  <a:lnTo>
                    <a:pt x="4845" y="9829"/>
                  </a:lnTo>
                  <a:lnTo>
                    <a:pt x="4705" y="9782"/>
                  </a:lnTo>
                  <a:lnTo>
                    <a:pt x="4705" y="9689"/>
                  </a:lnTo>
                  <a:lnTo>
                    <a:pt x="4658" y="9689"/>
                  </a:lnTo>
                  <a:lnTo>
                    <a:pt x="4565" y="9549"/>
                  </a:lnTo>
                  <a:lnTo>
                    <a:pt x="4239" y="9177"/>
                  </a:lnTo>
                  <a:lnTo>
                    <a:pt x="4286" y="9037"/>
                  </a:lnTo>
                  <a:lnTo>
                    <a:pt x="4146" y="9037"/>
                  </a:lnTo>
                  <a:lnTo>
                    <a:pt x="4006" y="8757"/>
                  </a:lnTo>
                  <a:lnTo>
                    <a:pt x="3960" y="8524"/>
                  </a:lnTo>
                  <a:lnTo>
                    <a:pt x="4006" y="8338"/>
                  </a:lnTo>
                  <a:lnTo>
                    <a:pt x="3867" y="8338"/>
                  </a:lnTo>
                  <a:lnTo>
                    <a:pt x="3867" y="8059"/>
                  </a:lnTo>
                  <a:lnTo>
                    <a:pt x="3960" y="7826"/>
                  </a:lnTo>
                  <a:lnTo>
                    <a:pt x="4006" y="7640"/>
                  </a:lnTo>
                  <a:lnTo>
                    <a:pt x="4006" y="7360"/>
                  </a:lnTo>
                  <a:lnTo>
                    <a:pt x="4006" y="7220"/>
                  </a:lnTo>
                  <a:lnTo>
                    <a:pt x="3867" y="6987"/>
                  </a:lnTo>
                  <a:lnTo>
                    <a:pt x="4006" y="6941"/>
                  </a:lnTo>
                  <a:lnTo>
                    <a:pt x="4146" y="7081"/>
                  </a:lnTo>
                  <a:lnTo>
                    <a:pt x="4286" y="6987"/>
                  </a:lnTo>
                  <a:lnTo>
                    <a:pt x="4286" y="6941"/>
                  </a:lnTo>
                  <a:lnTo>
                    <a:pt x="4239" y="6801"/>
                  </a:lnTo>
                  <a:lnTo>
                    <a:pt x="4006" y="6661"/>
                  </a:lnTo>
                  <a:lnTo>
                    <a:pt x="3587" y="6289"/>
                  </a:lnTo>
                  <a:lnTo>
                    <a:pt x="3447" y="6242"/>
                  </a:lnTo>
                  <a:lnTo>
                    <a:pt x="3447" y="5963"/>
                  </a:lnTo>
                  <a:lnTo>
                    <a:pt x="3308" y="6102"/>
                  </a:lnTo>
                  <a:lnTo>
                    <a:pt x="3308" y="5963"/>
                  </a:lnTo>
                  <a:lnTo>
                    <a:pt x="3168" y="5823"/>
                  </a:lnTo>
                  <a:lnTo>
                    <a:pt x="3028" y="5683"/>
                  </a:lnTo>
                  <a:lnTo>
                    <a:pt x="3634" y="4798"/>
                  </a:lnTo>
                  <a:lnTo>
                    <a:pt x="5171" y="3308"/>
                  </a:lnTo>
                  <a:lnTo>
                    <a:pt x="6102" y="2749"/>
                  </a:lnTo>
                  <a:lnTo>
                    <a:pt x="6242" y="2749"/>
                  </a:lnTo>
                  <a:lnTo>
                    <a:pt x="6289" y="2702"/>
                  </a:lnTo>
                  <a:lnTo>
                    <a:pt x="6335" y="2702"/>
                  </a:lnTo>
                  <a:lnTo>
                    <a:pt x="6382" y="2656"/>
                  </a:lnTo>
                  <a:lnTo>
                    <a:pt x="6382" y="2609"/>
                  </a:lnTo>
                  <a:lnTo>
                    <a:pt x="6475" y="2609"/>
                  </a:lnTo>
                  <a:lnTo>
                    <a:pt x="6568" y="2563"/>
                  </a:lnTo>
                  <a:lnTo>
                    <a:pt x="6661" y="2516"/>
                  </a:lnTo>
                  <a:lnTo>
                    <a:pt x="6661" y="2469"/>
                  </a:lnTo>
                  <a:lnTo>
                    <a:pt x="6801" y="2423"/>
                  </a:lnTo>
                  <a:lnTo>
                    <a:pt x="6987" y="2376"/>
                  </a:lnTo>
                  <a:lnTo>
                    <a:pt x="7220" y="2283"/>
                  </a:lnTo>
                  <a:lnTo>
                    <a:pt x="7500" y="2190"/>
                  </a:lnTo>
                  <a:lnTo>
                    <a:pt x="7639" y="2190"/>
                  </a:lnTo>
                  <a:lnTo>
                    <a:pt x="7639" y="2330"/>
                  </a:lnTo>
                  <a:lnTo>
                    <a:pt x="7686" y="2330"/>
                  </a:lnTo>
                  <a:lnTo>
                    <a:pt x="7639" y="2469"/>
                  </a:lnTo>
                  <a:lnTo>
                    <a:pt x="7639" y="2609"/>
                  </a:lnTo>
                  <a:lnTo>
                    <a:pt x="7779" y="2749"/>
                  </a:lnTo>
                  <a:lnTo>
                    <a:pt x="8664" y="2749"/>
                  </a:lnTo>
                  <a:lnTo>
                    <a:pt x="8804" y="2702"/>
                  </a:lnTo>
                  <a:lnTo>
                    <a:pt x="8757" y="2609"/>
                  </a:lnTo>
                  <a:lnTo>
                    <a:pt x="8897" y="2749"/>
                  </a:lnTo>
                  <a:lnTo>
                    <a:pt x="8897" y="2889"/>
                  </a:lnTo>
                  <a:lnTo>
                    <a:pt x="8944" y="3028"/>
                  </a:lnTo>
                  <a:lnTo>
                    <a:pt x="9037" y="3168"/>
                  </a:lnTo>
                  <a:lnTo>
                    <a:pt x="9037" y="2889"/>
                  </a:lnTo>
                  <a:lnTo>
                    <a:pt x="9037" y="2749"/>
                  </a:lnTo>
                  <a:lnTo>
                    <a:pt x="9130" y="2749"/>
                  </a:lnTo>
                  <a:lnTo>
                    <a:pt x="9130" y="2609"/>
                  </a:lnTo>
                  <a:lnTo>
                    <a:pt x="9409" y="2609"/>
                  </a:lnTo>
                  <a:lnTo>
                    <a:pt x="9409" y="2563"/>
                  </a:lnTo>
                  <a:lnTo>
                    <a:pt x="9270" y="2469"/>
                  </a:lnTo>
                  <a:lnTo>
                    <a:pt x="9223" y="2330"/>
                  </a:lnTo>
                  <a:lnTo>
                    <a:pt x="8944" y="2330"/>
                  </a:lnTo>
                  <a:lnTo>
                    <a:pt x="8897" y="2190"/>
                  </a:lnTo>
                  <a:lnTo>
                    <a:pt x="8757" y="2190"/>
                  </a:lnTo>
                  <a:lnTo>
                    <a:pt x="8804" y="2050"/>
                  </a:lnTo>
                  <a:lnTo>
                    <a:pt x="8897" y="2050"/>
                  </a:lnTo>
                  <a:lnTo>
                    <a:pt x="8944" y="1911"/>
                  </a:lnTo>
                  <a:close/>
                  <a:moveTo>
                    <a:pt x="13182" y="14579"/>
                  </a:moveTo>
                  <a:lnTo>
                    <a:pt x="13182" y="14719"/>
                  </a:lnTo>
                  <a:lnTo>
                    <a:pt x="13308" y="14761"/>
                  </a:lnTo>
                  <a:lnTo>
                    <a:pt x="13322" y="14719"/>
                  </a:lnTo>
                  <a:lnTo>
                    <a:pt x="13694" y="14719"/>
                  </a:lnTo>
                  <a:lnTo>
                    <a:pt x="13741" y="14859"/>
                  </a:lnTo>
                  <a:lnTo>
                    <a:pt x="13881" y="14859"/>
                  </a:lnTo>
                  <a:lnTo>
                    <a:pt x="14067" y="14906"/>
                  </a:lnTo>
                  <a:lnTo>
                    <a:pt x="14300" y="15138"/>
                  </a:lnTo>
                  <a:lnTo>
                    <a:pt x="14440" y="15138"/>
                  </a:lnTo>
                  <a:lnTo>
                    <a:pt x="14440" y="14999"/>
                  </a:lnTo>
                  <a:lnTo>
                    <a:pt x="14859" y="14999"/>
                  </a:lnTo>
                  <a:lnTo>
                    <a:pt x="14999" y="15138"/>
                  </a:lnTo>
                  <a:lnTo>
                    <a:pt x="15138" y="15138"/>
                  </a:lnTo>
                  <a:lnTo>
                    <a:pt x="15138" y="15278"/>
                  </a:lnTo>
                  <a:lnTo>
                    <a:pt x="15278" y="15278"/>
                  </a:lnTo>
                  <a:lnTo>
                    <a:pt x="15325" y="15418"/>
                  </a:lnTo>
                  <a:lnTo>
                    <a:pt x="15418" y="15418"/>
                  </a:lnTo>
                  <a:lnTo>
                    <a:pt x="15557" y="15558"/>
                  </a:lnTo>
                  <a:lnTo>
                    <a:pt x="15557" y="15697"/>
                  </a:lnTo>
                  <a:lnTo>
                    <a:pt x="15697" y="15697"/>
                  </a:lnTo>
                  <a:lnTo>
                    <a:pt x="15837" y="15837"/>
                  </a:lnTo>
                  <a:lnTo>
                    <a:pt x="16163" y="15837"/>
                  </a:lnTo>
                  <a:lnTo>
                    <a:pt x="16256" y="15977"/>
                  </a:lnTo>
                  <a:lnTo>
                    <a:pt x="15278" y="16862"/>
                  </a:lnTo>
                  <a:lnTo>
                    <a:pt x="12996" y="18119"/>
                  </a:lnTo>
                  <a:lnTo>
                    <a:pt x="11645" y="18445"/>
                  </a:lnTo>
                  <a:lnTo>
                    <a:pt x="11505" y="18259"/>
                  </a:lnTo>
                  <a:lnTo>
                    <a:pt x="11505" y="18212"/>
                  </a:lnTo>
                  <a:lnTo>
                    <a:pt x="11598" y="18073"/>
                  </a:lnTo>
                  <a:lnTo>
                    <a:pt x="11645" y="17933"/>
                  </a:lnTo>
                  <a:lnTo>
                    <a:pt x="11785" y="17700"/>
                  </a:lnTo>
                  <a:lnTo>
                    <a:pt x="11785" y="17654"/>
                  </a:lnTo>
                  <a:lnTo>
                    <a:pt x="11692" y="17607"/>
                  </a:lnTo>
                  <a:lnTo>
                    <a:pt x="11598" y="17467"/>
                  </a:lnTo>
                  <a:lnTo>
                    <a:pt x="11645" y="17374"/>
                  </a:lnTo>
                  <a:lnTo>
                    <a:pt x="11738" y="17095"/>
                  </a:lnTo>
                  <a:lnTo>
                    <a:pt x="11924" y="16815"/>
                  </a:lnTo>
                  <a:lnTo>
                    <a:pt x="12111" y="16675"/>
                  </a:lnTo>
                  <a:lnTo>
                    <a:pt x="12204" y="16303"/>
                  </a:lnTo>
                  <a:lnTo>
                    <a:pt x="12204" y="16117"/>
                  </a:lnTo>
                  <a:lnTo>
                    <a:pt x="12064" y="15884"/>
                  </a:lnTo>
                  <a:lnTo>
                    <a:pt x="12064" y="15697"/>
                  </a:lnTo>
                  <a:lnTo>
                    <a:pt x="12064" y="15278"/>
                  </a:lnTo>
                  <a:lnTo>
                    <a:pt x="12344" y="15278"/>
                  </a:lnTo>
                  <a:lnTo>
                    <a:pt x="12344" y="15138"/>
                  </a:lnTo>
                  <a:lnTo>
                    <a:pt x="12437" y="15138"/>
                  </a:lnTo>
                  <a:lnTo>
                    <a:pt x="12483" y="14999"/>
                  </a:lnTo>
                  <a:lnTo>
                    <a:pt x="12623" y="14999"/>
                  </a:lnTo>
                  <a:lnTo>
                    <a:pt x="12623" y="14859"/>
                  </a:lnTo>
                  <a:lnTo>
                    <a:pt x="12716" y="14859"/>
                  </a:lnTo>
                  <a:lnTo>
                    <a:pt x="12763" y="14719"/>
                  </a:lnTo>
                  <a:lnTo>
                    <a:pt x="12903" y="14719"/>
                  </a:lnTo>
                  <a:lnTo>
                    <a:pt x="13042" y="14579"/>
                  </a:lnTo>
                  <a:close/>
                  <a:moveTo>
                    <a:pt x="10108" y="1"/>
                  </a:moveTo>
                  <a:lnTo>
                    <a:pt x="8804" y="47"/>
                  </a:lnTo>
                  <a:lnTo>
                    <a:pt x="6289" y="793"/>
                  </a:lnTo>
                  <a:lnTo>
                    <a:pt x="5124" y="1352"/>
                  </a:lnTo>
                  <a:lnTo>
                    <a:pt x="4006" y="2143"/>
                  </a:lnTo>
                  <a:lnTo>
                    <a:pt x="2143" y="3913"/>
                  </a:lnTo>
                  <a:lnTo>
                    <a:pt x="1398" y="4985"/>
                  </a:lnTo>
                  <a:lnTo>
                    <a:pt x="793" y="6242"/>
                  </a:lnTo>
                  <a:lnTo>
                    <a:pt x="47" y="8804"/>
                  </a:lnTo>
                  <a:lnTo>
                    <a:pt x="1" y="10108"/>
                  </a:lnTo>
                  <a:lnTo>
                    <a:pt x="47" y="11459"/>
                  </a:lnTo>
                  <a:lnTo>
                    <a:pt x="793" y="13974"/>
                  </a:lnTo>
                  <a:lnTo>
                    <a:pt x="1398" y="15138"/>
                  </a:lnTo>
                  <a:lnTo>
                    <a:pt x="2143" y="16303"/>
                  </a:lnTo>
                  <a:lnTo>
                    <a:pt x="4006" y="18119"/>
                  </a:lnTo>
                  <a:lnTo>
                    <a:pt x="5124" y="18865"/>
                  </a:lnTo>
                  <a:lnTo>
                    <a:pt x="6289" y="19470"/>
                  </a:lnTo>
                  <a:lnTo>
                    <a:pt x="8804" y="20215"/>
                  </a:lnTo>
                  <a:lnTo>
                    <a:pt x="10108" y="20262"/>
                  </a:lnTo>
                  <a:lnTo>
                    <a:pt x="11459" y="20215"/>
                  </a:lnTo>
                  <a:lnTo>
                    <a:pt x="14020" y="19470"/>
                  </a:lnTo>
                  <a:lnTo>
                    <a:pt x="15278" y="18865"/>
                  </a:lnTo>
                  <a:lnTo>
                    <a:pt x="16349" y="18119"/>
                  </a:lnTo>
                  <a:lnTo>
                    <a:pt x="18119" y="16303"/>
                  </a:lnTo>
                  <a:lnTo>
                    <a:pt x="18864" y="15138"/>
                  </a:lnTo>
                  <a:lnTo>
                    <a:pt x="19470" y="13974"/>
                  </a:lnTo>
                  <a:lnTo>
                    <a:pt x="20215" y="11459"/>
                  </a:lnTo>
                  <a:lnTo>
                    <a:pt x="20262" y="10108"/>
                  </a:lnTo>
                  <a:lnTo>
                    <a:pt x="20215" y="8804"/>
                  </a:lnTo>
                  <a:lnTo>
                    <a:pt x="19470" y="6242"/>
                  </a:lnTo>
                  <a:lnTo>
                    <a:pt x="18864" y="4985"/>
                  </a:lnTo>
                  <a:lnTo>
                    <a:pt x="18119" y="3913"/>
                  </a:lnTo>
                  <a:lnTo>
                    <a:pt x="16349" y="2143"/>
                  </a:lnTo>
                  <a:lnTo>
                    <a:pt x="15278" y="1352"/>
                  </a:lnTo>
                  <a:lnTo>
                    <a:pt x="14020" y="793"/>
                  </a:lnTo>
                  <a:lnTo>
                    <a:pt x="11459" y="47"/>
                  </a:lnTo>
                  <a:lnTo>
                    <a:pt x="1010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54"/>
            <p:cNvSpPr/>
            <p:nvPr/>
          </p:nvSpPr>
          <p:spPr>
            <a:xfrm>
              <a:off x="5048350" y="2055775"/>
              <a:ext cx="30300" cy="17500"/>
            </a:xfrm>
            <a:custGeom>
              <a:rect b="b" l="l" r="r" t="t"/>
              <a:pathLst>
                <a:path extrusionOk="0" h="700" w="1212">
                  <a:moveTo>
                    <a:pt x="1072" y="1"/>
                  </a:moveTo>
                  <a:lnTo>
                    <a:pt x="932" y="140"/>
                  </a:lnTo>
                  <a:lnTo>
                    <a:pt x="886" y="47"/>
                  </a:lnTo>
                  <a:lnTo>
                    <a:pt x="699" y="47"/>
                  </a:lnTo>
                  <a:lnTo>
                    <a:pt x="513" y="140"/>
                  </a:lnTo>
                  <a:lnTo>
                    <a:pt x="373" y="187"/>
                  </a:lnTo>
                  <a:lnTo>
                    <a:pt x="327" y="280"/>
                  </a:lnTo>
                  <a:lnTo>
                    <a:pt x="187" y="280"/>
                  </a:lnTo>
                  <a:lnTo>
                    <a:pt x="140" y="327"/>
                  </a:lnTo>
                  <a:lnTo>
                    <a:pt x="47" y="373"/>
                  </a:lnTo>
                  <a:lnTo>
                    <a:pt x="1" y="420"/>
                  </a:lnTo>
                  <a:lnTo>
                    <a:pt x="373" y="420"/>
                  </a:lnTo>
                  <a:lnTo>
                    <a:pt x="373" y="560"/>
                  </a:lnTo>
                  <a:lnTo>
                    <a:pt x="513" y="560"/>
                  </a:lnTo>
                  <a:lnTo>
                    <a:pt x="560" y="699"/>
                  </a:lnTo>
                  <a:lnTo>
                    <a:pt x="653" y="699"/>
                  </a:lnTo>
                  <a:lnTo>
                    <a:pt x="653" y="560"/>
                  </a:lnTo>
                  <a:lnTo>
                    <a:pt x="653" y="420"/>
                  </a:lnTo>
                  <a:lnTo>
                    <a:pt x="932" y="280"/>
                  </a:lnTo>
                  <a:lnTo>
                    <a:pt x="1119" y="280"/>
                  </a:lnTo>
                  <a:lnTo>
                    <a:pt x="1212" y="420"/>
                  </a:lnTo>
                  <a:lnTo>
                    <a:pt x="1119" y="234"/>
                  </a:lnTo>
                  <a:lnTo>
                    <a:pt x="1072"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54"/>
            <p:cNvSpPr/>
            <p:nvPr/>
          </p:nvSpPr>
          <p:spPr>
            <a:xfrm>
              <a:off x="5227675" y="2171050"/>
              <a:ext cx="3525" cy="3525"/>
            </a:xfrm>
            <a:custGeom>
              <a:rect b="b" l="l" r="r" t="t"/>
              <a:pathLst>
                <a:path extrusionOk="0" h="141" w="141">
                  <a:moveTo>
                    <a:pt x="140" y="1"/>
                  </a:moveTo>
                  <a:lnTo>
                    <a:pt x="1" y="141"/>
                  </a:lnTo>
                  <a:lnTo>
                    <a:pt x="47" y="141"/>
                  </a:lnTo>
                  <a:lnTo>
                    <a:pt x="14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54"/>
            <p:cNvSpPr/>
            <p:nvPr/>
          </p:nvSpPr>
          <p:spPr>
            <a:xfrm>
              <a:off x="2048800" y="2776550"/>
              <a:ext cx="172350" cy="288800"/>
            </a:xfrm>
            <a:custGeom>
              <a:rect b="b" l="l" r="r" t="t"/>
              <a:pathLst>
                <a:path extrusionOk="0" h="11552" w="6894">
                  <a:moveTo>
                    <a:pt x="2888" y="1"/>
                  </a:moveTo>
                  <a:lnTo>
                    <a:pt x="1444" y="2516"/>
                  </a:lnTo>
                  <a:lnTo>
                    <a:pt x="0" y="5031"/>
                  </a:lnTo>
                  <a:lnTo>
                    <a:pt x="1630" y="5031"/>
                  </a:lnTo>
                  <a:lnTo>
                    <a:pt x="1770" y="5078"/>
                  </a:lnTo>
                  <a:lnTo>
                    <a:pt x="1817" y="5218"/>
                  </a:lnTo>
                  <a:lnTo>
                    <a:pt x="2003" y="6429"/>
                  </a:lnTo>
                  <a:lnTo>
                    <a:pt x="2422" y="7593"/>
                  </a:lnTo>
                  <a:lnTo>
                    <a:pt x="2935" y="8757"/>
                  </a:lnTo>
                  <a:lnTo>
                    <a:pt x="4472" y="10714"/>
                  </a:lnTo>
                  <a:lnTo>
                    <a:pt x="5450" y="11505"/>
                  </a:lnTo>
                  <a:lnTo>
                    <a:pt x="5590" y="11552"/>
                  </a:lnTo>
                  <a:lnTo>
                    <a:pt x="5636" y="11459"/>
                  </a:lnTo>
                  <a:lnTo>
                    <a:pt x="5822" y="11226"/>
                  </a:lnTo>
                  <a:lnTo>
                    <a:pt x="5962" y="10993"/>
                  </a:lnTo>
                  <a:lnTo>
                    <a:pt x="6428" y="10341"/>
                  </a:lnTo>
                  <a:lnTo>
                    <a:pt x="6894" y="9642"/>
                  </a:lnTo>
                  <a:lnTo>
                    <a:pt x="6335" y="9223"/>
                  </a:lnTo>
                  <a:lnTo>
                    <a:pt x="5403" y="8198"/>
                  </a:lnTo>
                  <a:lnTo>
                    <a:pt x="4705" y="7081"/>
                  </a:lnTo>
                  <a:lnTo>
                    <a:pt x="4239" y="5776"/>
                  </a:lnTo>
                  <a:lnTo>
                    <a:pt x="4146" y="5031"/>
                  </a:lnTo>
                  <a:lnTo>
                    <a:pt x="5822" y="5031"/>
                  </a:lnTo>
                  <a:lnTo>
                    <a:pt x="4379" y="2516"/>
                  </a:lnTo>
                  <a:lnTo>
                    <a:pt x="288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54"/>
            <p:cNvSpPr/>
            <p:nvPr/>
          </p:nvSpPr>
          <p:spPr>
            <a:xfrm>
              <a:off x="2132625" y="2613550"/>
              <a:ext cx="288800" cy="172350"/>
            </a:xfrm>
            <a:custGeom>
              <a:rect b="b" l="l" r="r" t="t"/>
              <a:pathLst>
                <a:path extrusionOk="0" h="6894" w="11552">
                  <a:moveTo>
                    <a:pt x="6522" y="0"/>
                  </a:moveTo>
                  <a:lnTo>
                    <a:pt x="6522" y="140"/>
                  </a:lnTo>
                  <a:lnTo>
                    <a:pt x="6522" y="233"/>
                  </a:lnTo>
                  <a:lnTo>
                    <a:pt x="6522" y="932"/>
                  </a:lnTo>
                  <a:lnTo>
                    <a:pt x="6522" y="1630"/>
                  </a:lnTo>
                  <a:lnTo>
                    <a:pt x="6522" y="1770"/>
                  </a:lnTo>
                  <a:lnTo>
                    <a:pt x="6335" y="1817"/>
                  </a:lnTo>
                  <a:lnTo>
                    <a:pt x="5730" y="1910"/>
                  </a:lnTo>
                  <a:lnTo>
                    <a:pt x="5124" y="2050"/>
                  </a:lnTo>
                  <a:lnTo>
                    <a:pt x="4193" y="2282"/>
                  </a:lnTo>
                  <a:lnTo>
                    <a:pt x="2516" y="3167"/>
                  </a:lnTo>
                  <a:lnTo>
                    <a:pt x="1724" y="3726"/>
                  </a:lnTo>
                  <a:lnTo>
                    <a:pt x="839" y="4518"/>
                  </a:lnTo>
                  <a:lnTo>
                    <a:pt x="94" y="5450"/>
                  </a:lnTo>
                  <a:lnTo>
                    <a:pt x="1" y="5543"/>
                  </a:lnTo>
                  <a:lnTo>
                    <a:pt x="94" y="5636"/>
                  </a:lnTo>
                  <a:lnTo>
                    <a:pt x="1026" y="6288"/>
                  </a:lnTo>
                  <a:lnTo>
                    <a:pt x="1910" y="6894"/>
                  </a:lnTo>
                  <a:lnTo>
                    <a:pt x="2330" y="6335"/>
                  </a:lnTo>
                  <a:lnTo>
                    <a:pt x="3354" y="5403"/>
                  </a:lnTo>
                  <a:lnTo>
                    <a:pt x="3913" y="5030"/>
                  </a:lnTo>
                  <a:lnTo>
                    <a:pt x="4519" y="4704"/>
                  </a:lnTo>
                  <a:lnTo>
                    <a:pt x="5823" y="4239"/>
                  </a:lnTo>
                  <a:lnTo>
                    <a:pt x="6522" y="4145"/>
                  </a:lnTo>
                  <a:lnTo>
                    <a:pt x="6522" y="5822"/>
                  </a:lnTo>
                  <a:lnTo>
                    <a:pt x="9037" y="4378"/>
                  </a:lnTo>
                  <a:lnTo>
                    <a:pt x="11552" y="2888"/>
                  </a:lnTo>
                  <a:lnTo>
                    <a:pt x="9037" y="1444"/>
                  </a:lnTo>
                  <a:lnTo>
                    <a:pt x="652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54"/>
            <p:cNvSpPr/>
            <p:nvPr/>
          </p:nvSpPr>
          <p:spPr>
            <a:xfrm>
              <a:off x="2412100" y="2698550"/>
              <a:ext cx="172350" cy="287625"/>
            </a:xfrm>
            <a:custGeom>
              <a:rect b="b" l="l" r="r" t="t"/>
              <a:pathLst>
                <a:path extrusionOk="0" h="11505" w="6894">
                  <a:moveTo>
                    <a:pt x="1351" y="0"/>
                  </a:moveTo>
                  <a:lnTo>
                    <a:pt x="1304" y="47"/>
                  </a:lnTo>
                  <a:lnTo>
                    <a:pt x="652" y="932"/>
                  </a:lnTo>
                  <a:lnTo>
                    <a:pt x="0" y="1863"/>
                  </a:lnTo>
                  <a:lnTo>
                    <a:pt x="559" y="2283"/>
                  </a:lnTo>
                  <a:lnTo>
                    <a:pt x="1491" y="3307"/>
                  </a:lnTo>
                  <a:lnTo>
                    <a:pt x="2189" y="4472"/>
                  </a:lnTo>
                  <a:lnTo>
                    <a:pt x="2655" y="5776"/>
                  </a:lnTo>
                  <a:lnTo>
                    <a:pt x="2795" y="6474"/>
                  </a:lnTo>
                  <a:lnTo>
                    <a:pt x="1118" y="6474"/>
                  </a:lnTo>
                  <a:lnTo>
                    <a:pt x="2562" y="8990"/>
                  </a:lnTo>
                  <a:lnTo>
                    <a:pt x="4006" y="11505"/>
                  </a:lnTo>
                  <a:lnTo>
                    <a:pt x="5450" y="8990"/>
                  </a:lnTo>
                  <a:lnTo>
                    <a:pt x="6894" y="6474"/>
                  </a:lnTo>
                  <a:lnTo>
                    <a:pt x="5310" y="6474"/>
                  </a:lnTo>
                  <a:lnTo>
                    <a:pt x="5124" y="6428"/>
                  </a:lnTo>
                  <a:lnTo>
                    <a:pt x="5077" y="6288"/>
                  </a:lnTo>
                  <a:lnTo>
                    <a:pt x="4984" y="5589"/>
                  </a:lnTo>
                  <a:lnTo>
                    <a:pt x="4844" y="4891"/>
                  </a:lnTo>
                  <a:lnTo>
                    <a:pt x="4565" y="4099"/>
                  </a:lnTo>
                  <a:lnTo>
                    <a:pt x="3820" y="2562"/>
                  </a:lnTo>
                  <a:lnTo>
                    <a:pt x="3354" y="1863"/>
                  </a:lnTo>
                  <a:lnTo>
                    <a:pt x="2469" y="885"/>
                  </a:lnTo>
                  <a:lnTo>
                    <a:pt x="1444" y="47"/>
                  </a:lnTo>
                  <a:lnTo>
                    <a:pt x="135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54"/>
            <p:cNvSpPr/>
            <p:nvPr/>
          </p:nvSpPr>
          <p:spPr>
            <a:xfrm>
              <a:off x="2211825" y="2976850"/>
              <a:ext cx="288800" cy="172350"/>
            </a:xfrm>
            <a:custGeom>
              <a:rect b="b" l="l" r="r" t="t"/>
              <a:pathLst>
                <a:path extrusionOk="0" h="6894" w="11552">
                  <a:moveTo>
                    <a:pt x="9641" y="0"/>
                  </a:moveTo>
                  <a:lnTo>
                    <a:pt x="9222" y="559"/>
                  </a:lnTo>
                  <a:lnTo>
                    <a:pt x="8198" y="1491"/>
                  </a:lnTo>
                  <a:lnTo>
                    <a:pt x="7080" y="2189"/>
                  </a:lnTo>
                  <a:lnTo>
                    <a:pt x="5776" y="2655"/>
                  </a:lnTo>
                  <a:lnTo>
                    <a:pt x="5077" y="2795"/>
                  </a:lnTo>
                  <a:lnTo>
                    <a:pt x="5077" y="1071"/>
                  </a:lnTo>
                  <a:lnTo>
                    <a:pt x="2515" y="2562"/>
                  </a:lnTo>
                  <a:lnTo>
                    <a:pt x="0" y="4006"/>
                  </a:lnTo>
                  <a:lnTo>
                    <a:pt x="2562" y="5450"/>
                  </a:lnTo>
                  <a:lnTo>
                    <a:pt x="5077" y="6894"/>
                  </a:lnTo>
                  <a:lnTo>
                    <a:pt x="5077" y="6055"/>
                  </a:lnTo>
                  <a:lnTo>
                    <a:pt x="5077" y="5310"/>
                  </a:lnTo>
                  <a:lnTo>
                    <a:pt x="5077" y="5124"/>
                  </a:lnTo>
                  <a:lnTo>
                    <a:pt x="5217" y="5077"/>
                  </a:lnTo>
                  <a:lnTo>
                    <a:pt x="5729" y="5030"/>
                  </a:lnTo>
                  <a:lnTo>
                    <a:pt x="6241" y="4937"/>
                  </a:lnTo>
                  <a:lnTo>
                    <a:pt x="7126" y="4704"/>
                  </a:lnTo>
                  <a:lnTo>
                    <a:pt x="8710" y="3959"/>
                  </a:lnTo>
                  <a:lnTo>
                    <a:pt x="9455" y="3493"/>
                  </a:lnTo>
                  <a:lnTo>
                    <a:pt x="10014" y="3028"/>
                  </a:lnTo>
                  <a:lnTo>
                    <a:pt x="11039" y="2003"/>
                  </a:lnTo>
                  <a:lnTo>
                    <a:pt x="11505" y="1444"/>
                  </a:lnTo>
                  <a:lnTo>
                    <a:pt x="11551" y="1351"/>
                  </a:lnTo>
                  <a:lnTo>
                    <a:pt x="11458" y="1258"/>
                  </a:lnTo>
                  <a:lnTo>
                    <a:pt x="11411" y="1211"/>
                  </a:lnTo>
                  <a:lnTo>
                    <a:pt x="11365" y="1165"/>
                  </a:lnTo>
                  <a:lnTo>
                    <a:pt x="10526" y="606"/>
                  </a:lnTo>
                  <a:lnTo>
                    <a:pt x="9641"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54"/>
            <p:cNvSpPr/>
            <p:nvPr/>
          </p:nvSpPr>
          <p:spPr>
            <a:xfrm>
              <a:off x="5179925" y="3103775"/>
              <a:ext cx="372650" cy="356325"/>
            </a:xfrm>
            <a:custGeom>
              <a:rect b="b" l="l" r="r" t="t"/>
              <a:pathLst>
                <a:path extrusionOk="0" h="14253" w="14906">
                  <a:moveTo>
                    <a:pt x="7034" y="0"/>
                  </a:moveTo>
                  <a:lnTo>
                    <a:pt x="5590" y="47"/>
                  </a:lnTo>
                  <a:lnTo>
                    <a:pt x="4239" y="373"/>
                  </a:lnTo>
                  <a:lnTo>
                    <a:pt x="4612" y="978"/>
                  </a:lnTo>
                  <a:lnTo>
                    <a:pt x="5078" y="2282"/>
                  </a:lnTo>
                  <a:lnTo>
                    <a:pt x="5078" y="3028"/>
                  </a:lnTo>
                  <a:lnTo>
                    <a:pt x="5031" y="3913"/>
                  </a:lnTo>
                  <a:lnTo>
                    <a:pt x="4286" y="5636"/>
                  </a:lnTo>
                  <a:lnTo>
                    <a:pt x="2935" y="7080"/>
                  </a:lnTo>
                  <a:lnTo>
                    <a:pt x="1072" y="8151"/>
                  </a:lnTo>
                  <a:lnTo>
                    <a:pt x="1" y="8477"/>
                  </a:lnTo>
                  <a:lnTo>
                    <a:pt x="513" y="9222"/>
                  </a:lnTo>
                  <a:lnTo>
                    <a:pt x="1957" y="10387"/>
                  </a:lnTo>
                  <a:lnTo>
                    <a:pt x="3774" y="11225"/>
                  </a:lnTo>
                  <a:lnTo>
                    <a:pt x="5916" y="11691"/>
                  </a:lnTo>
                  <a:lnTo>
                    <a:pt x="7034" y="11737"/>
                  </a:lnTo>
                  <a:lnTo>
                    <a:pt x="7593" y="11737"/>
                  </a:lnTo>
                  <a:lnTo>
                    <a:pt x="8198" y="11691"/>
                  </a:lnTo>
                  <a:lnTo>
                    <a:pt x="8478" y="12343"/>
                  </a:lnTo>
                  <a:lnTo>
                    <a:pt x="9689" y="13647"/>
                  </a:lnTo>
                  <a:lnTo>
                    <a:pt x="11040" y="14159"/>
                  </a:lnTo>
                  <a:lnTo>
                    <a:pt x="11971" y="14253"/>
                  </a:lnTo>
                  <a:lnTo>
                    <a:pt x="11831" y="13973"/>
                  </a:lnTo>
                  <a:lnTo>
                    <a:pt x="11319" y="12529"/>
                  </a:lnTo>
                  <a:lnTo>
                    <a:pt x="11319" y="11318"/>
                  </a:lnTo>
                  <a:lnTo>
                    <a:pt x="11552" y="10666"/>
                  </a:lnTo>
                  <a:lnTo>
                    <a:pt x="12297" y="10247"/>
                  </a:lnTo>
                  <a:lnTo>
                    <a:pt x="13508" y="9222"/>
                  </a:lnTo>
                  <a:lnTo>
                    <a:pt x="14393" y="7965"/>
                  </a:lnTo>
                  <a:lnTo>
                    <a:pt x="14859" y="6614"/>
                  </a:lnTo>
                  <a:lnTo>
                    <a:pt x="14906" y="5869"/>
                  </a:lnTo>
                  <a:lnTo>
                    <a:pt x="14859" y="5263"/>
                  </a:lnTo>
                  <a:lnTo>
                    <a:pt x="14579" y="4099"/>
                  </a:lnTo>
                  <a:lnTo>
                    <a:pt x="13974" y="3074"/>
                  </a:lnTo>
                  <a:lnTo>
                    <a:pt x="13136" y="2143"/>
                  </a:lnTo>
                  <a:lnTo>
                    <a:pt x="12064" y="1304"/>
                  </a:lnTo>
                  <a:lnTo>
                    <a:pt x="10807" y="699"/>
                  </a:lnTo>
                  <a:lnTo>
                    <a:pt x="9363" y="233"/>
                  </a:lnTo>
                  <a:lnTo>
                    <a:pt x="782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54"/>
            <p:cNvSpPr/>
            <p:nvPr/>
          </p:nvSpPr>
          <p:spPr>
            <a:xfrm>
              <a:off x="4883000" y="3024575"/>
              <a:ext cx="392450" cy="356350"/>
            </a:xfrm>
            <a:custGeom>
              <a:rect b="b" l="l" r="r" t="t"/>
              <a:pathLst>
                <a:path extrusionOk="0" h="14254" w="15698">
                  <a:moveTo>
                    <a:pt x="7034" y="1"/>
                  </a:moveTo>
                  <a:lnTo>
                    <a:pt x="5497" y="234"/>
                  </a:lnTo>
                  <a:lnTo>
                    <a:pt x="4100" y="699"/>
                  </a:lnTo>
                  <a:lnTo>
                    <a:pt x="2842" y="1352"/>
                  </a:lnTo>
                  <a:lnTo>
                    <a:pt x="1771" y="2143"/>
                  </a:lnTo>
                  <a:lnTo>
                    <a:pt x="932" y="3075"/>
                  </a:lnTo>
                  <a:lnTo>
                    <a:pt x="327" y="4100"/>
                  </a:lnTo>
                  <a:lnTo>
                    <a:pt x="1" y="5264"/>
                  </a:lnTo>
                  <a:lnTo>
                    <a:pt x="1" y="5870"/>
                  </a:lnTo>
                  <a:lnTo>
                    <a:pt x="47" y="6615"/>
                  </a:lnTo>
                  <a:lnTo>
                    <a:pt x="513" y="8012"/>
                  </a:lnTo>
                  <a:lnTo>
                    <a:pt x="1351" y="9223"/>
                  </a:lnTo>
                  <a:lnTo>
                    <a:pt x="2609" y="10248"/>
                  </a:lnTo>
                  <a:lnTo>
                    <a:pt x="3354" y="10667"/>
                  </a:lnTo>
                  <a:lnTo>
                    <a:pt x="3587" y="11319"/>
                  </a:lnTo>
                  <a:lnTo>
                    <a:pt x="3587" y="12530"/>
                  </a:lnTo>
                  <a:lnTo>
                    <a:pt x="3075" y="14020"/>
                  </a:lnTo>
                  <a:lnTo>
                    <a:pt x="2935" y="14253"/>
                  </a:lnTo>
                  <a:lnTo>
                    <a:pt x="3820" y="14207"/>
                  </a:lnTo>
                  <a:lnTo>
                    <a:pt x="5217" y="13648"/>
                  </a:lnTo>
                  <a:lnTo>
                    <a:pt x="6428" y="12390"/>
                  </a:lnTo>
                  <a:lnTo>
                    <a:pt x="6708" y="11692"/>
                  </a:lnTo>
                  <a:lnTo>
                    <a:pt x="7267" y="11738"/>
                  </a:lnTo>
                  <a:lnTo>
                    <a:pt x="8664" y="11738"/>
                  </a:lnTo>
                  <a:lnTo>
                    <a:pt x="10201" y="11505"/>
                  </a:lnTo>
                  <a:lnTo>
                    <a:pt x="11598" y="11040"/>
                  </a:lnTo>
                  <a:lnTo>
                    <a:pt x="12856" y="10387"/>
                  </a:lnTo>
                  <a:lnTo>
                    <a:pt x="13927" y="9596"/>
                  </a:lnTo>
                  <a:lnTo>
                    <a:pt x="14766" y="8664"/>
                  </a:lnTo>
                  <a:lnTo>
                    <a:pt x="15371" y="7639"/>
                  </a:lnTo>
                  <a:lnTo>
                    <a:pt x="15697" y="6475"/>
                  </a:lnTo>
                  <a:lnTo>
                    <a:pt x="15697" y="5870"/>
                  </a:lnTo>
                  <a:lnTo>
                    <a:pt x="15697" y="5264"/>
                  </a:lnTo>
                  <a:lnTo>
                    <a:pt x="15371" y="4100"/>
                  </a:lnTo>
                  <a:lnTo>
                    <a:pt x="14766" y="3075"/>
                  </a:lnTo>
                  <a:lnTo>
                    <a:pt x="13927" y="2143"/>
                  </a:lnTo>
                  <a:lnTo>
                    <a:pt x="12856" y="1352"/>
                  </a:lnTo>
                  <a:lnTo>
                    <a:pt x="11598" y="699"/>
                  </a:lnTo>
                  <a:lnTo>
                    <a:pt x="10201" y="234"/>
                  </a:lnTo>
                  <a:lnTo>
                    <a:pt x="866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54"/>
            <p:cNvSpPr/>
            <p:nvPr/>
          </p:nvSpPr>
          <p:spPr>
            <a:xfrm>
              <a:off x="4369500" y="3822225"/>
              <a:ext cx="549625" cy="429675"/>
            </a:xfrm>
            <a:custGeom>
              <a:rect b="b" l="l" r="r" t="t"/>
              <a:pathLst>
                <a:path extrusionOk="0" h="17187" w="21985">
                  <a:moveTo>
                    <a:pt x="8617" y="2329"/>
                  </a:moveTo>
                  <a:lnTo>
                    <a:pt x="9688" y="2562"/>
                  </a:lnTo>
                  <a:lnTo>
                    <a:pt x="11225" y="3260"/>
                  </a:lnTo>
                  <a:lnTo>
                    <a:pt x="12017" y="3959"/>
                  </a:lnTo>
                  <a:lnTo>
                    <a:pt x="12762" y="4797"/>
                  </a:lnTo>
                  <a:lnTo>
                    <a:pt x="13461" y="6288"/>
                  </a:lnTo>
                  <a:lnTo>
                    <a:pt x="13694" y="7406"/>
                  </a:lnTo>
                  <a:lnTo>
                    <a:pt x="13694" y="8011"/>
                  </a:lnTo>
                  <a:lnTo>
                    <a:pt x="13694" y="8570"/>
                  </a:lnTo>
                  <a:lnTo>
                    <a:pt x="13461" y="9688"/>
                  </a:lnTo>
                  <a:lnTo>
                    <a:pt x="12762" y="11225"/>
                  </a:lnTo>
                  <a:lnTo>
                    <a:pt x="12017" y="12017"/>
                  </a:lnTo>
                  <a:lnTo>
                    <a:pt x="11225" y="12762"/>
                  </a:lnTo>
                  <a:lnTo>
                    <a:pt x="9688" y="13461"/>
                  </a:lnTo>
                  <a:lnTo>
                    <a:pt x="8617" y="13694"/>
                  </a:lnTo>
                  <a:lnTo>
                    <a:pt x="7406" y="13694"/>
                  </a:lnTo>
                  <a:lnTo>
                    <a:pt x="6335" y="13461"/>
                  </a:lnTo>
                  <a:lnTo>
                    <a:pt x="4798" y="12762"/>
                  </a:lnTo>
                  <a:lnTo>
                    <a:pt x="4006" y="12017"/>
                  </a:lnTo>
                  <a:lnTo>
                    <a:pt x="3261" y="11225"/>
                  </a:lnTo>
                  <a:lnTo>
                    <a:pt x="2562" y="9688"/>
                  </a:lnTo>
                  <a:lnTo>
                    <a:pt x="2329" y="8570"/>
                  </a:lnTo>
                  <a:lnTo>
                    <a:pt x="2329" y="8011"/>
                  </a:lnTo>
                  <a:lnTo>
                    <a:pt x="2329" y="7406"/>
                  </a:lnTo>
                  <a:lnTo>
                    <a:pt x="2562" y="6288"/>
                  </a:lnTo>
                  <a:lnTo>
                    <a:pt x="3261" y="4797"/>
                  </a:lnTo>
                  <a:lnTo>
                    <a:pt x="4006" y="3959"/>
                  </a:lnTo>
                  <a:lnTo>
                    <a:pt x="4798" y="3260"/>
                  </a:lnTo>
                  <a:lnTo>
                    <a:pt x="6335" y="2562"/>
                  </a:lnTo>
                  <a:lnTo>
                    <a:pt x="7406" y="2329"/>
                  </a:lnTo>
                  <a:close/>
                  <a:moveTo>
                    <a:pt x="8012" y="0"/>
                  </a:moveTo>
                  <a:lnTo>
                    <a:pt x="7173" y="47"/>
                  </a:lnTo>
                  <a:lnTo>
                    <a:pt x="5636" y="373"/>
                  </a:lnTo>
                  <a:lnTo>
                    <a:pt x="4192" y="978"/>
                  </a:lnTo>
                  <a:lnTo>
                    <a:pt x="2935" y="1817"/>
                  </a:lnTo>
                  <a:lnTo>
                    <a:pt x="1817" y="2888"/>
                  </a:lnTo>
                  <a:lnTo>
                    <a:pt x="978" y="4192"/>
                  </a:lnTo>
                  <a:lnTo>
                    <a:pt x="373" y="5636"/>
                  </a:lnTo>
                  <a:lnTo>
                    <a:pt x="47" y="7173"/>
                  </a:lnTo>
                  <a:lnTo>
                    <a:pt x="0" y="8011"/>
                  </a:lnTo>
                  <a:lnTo>
                    <a:pt x="47" y="8803"/>
                  </a:lnTo>
                  <a:lnTo>
                    <a:pt x="373" y="10387"/>
                  </a:lnTo>
                  <a:lnTo>
                    <a:pt x="978" y="11831"/>
                  </a:lnTo>
                  <a:lnTo>
                    <a:pt x="1817" y="13088"/>
                  </a:lnTo>
                  <a:lnTo>
                    <a:pt x="2935" y="14159"/>
                  </a:lnTo>
                  <a:lnTo>
                    <a:pt x="4192" y="15044"/>
                  </a:lnTo>
                  <a:lnTo>
                    <a:pt x="5636" y="15650"/>
                  </a:lnTo>
                  <a:lnTo>
                    <a:pt x="7173" y="15976"/>
                  </a:lnTo>
                  <a:lnTo>
                    <a:pt x="8012" y="15976"/>
                  </a:lnTo>
                  <a:lnTo>
                    <a:pt x="8943" y="15929"/>
                  </a:lnTo>
                  <a:lnTo>
                    <a:pt x="10713" y="15510"/>
                  </a:lnTo>
                  <a:lnTo>
                    <a:pt x="12343" y="14718"/>
                  </a:lnTo>
                  <a:lnTo>
                    <a:pt x="13694" y="13601"/>
                  </a:lnTo>
                  <a:lnTo>
                    <a:pt x="14299" y="12948"/>
                  </a:lnTo>
                  <a:lnTo>
                    <a:pt x="20168" y="17001"/>
                  </a:lnTo>
                  <a:lnTo>
                    <a:pt x="20587" y="17187"/>
                  </a:lnTo>
                  <a:lnTo>
                    <a:pt x="21472" y="17047"/>
                  </a:lnTo>
                  <a:lnTo>
                    <a:pt x="21798" y="16675"/>
                  </a:lnTo>
                  <a:lnTo>
                    <a:pt x="21985" y="16255"/>
                  </a:lnTo>
                  <a:lnTo>
                    <a:pt x="21845" y="15417"/>
                  </a:lnTo>
                  <a:lnTo>
                    <a:pt x="21472" y="15091"/>
                  </a:lnTo>
                  <a:lnTo>
                    <a:pt x="15417" y="10946"/>
                  </a:lnTo>
                  <a:lnTo>
                    <a:pt x="15697" y="10247"/>
                  </a:lnTo>
                  <a:lnTo>
                    <a:pt x="15976" y="8757"/>
                  </a:lnTo>
                  <a:lnTo>
                    <a:pt x="15976" y="8011"/>
                  </a:lnTo>
                  <a:lnTo>
                    <a:pt x="15976" y="7173"/>
                  </a:lnTo>
                  <a:lnTo>
                    <a:pt x="15650" y="5636"/>
                  </a:lnTo>
                  <a:lnTo>
                    <a:pt x="15045" y="4192"/>
                  </a:lnTo>
                  <a:lnTo>
                    <a:pt x="14206" y="2888"/>
                  </a:lnTo>
                  <a:lnTo>
                    <a:pt x="13088" y="1817"/>
                  </a:lnTo>
                  <a:lnTo>
                    <a:pt x="11831" y="978"/>
                  </a:lnTo>
                  <a:lnTo>
                    <a:pt x="10387" y="373"/>
                  </a:lnTo>
                  <a:lnTo>
                    <a:pt x="8850" y="47"/>
                  </a:lnTo>
                  <a:lnTo>
                    <a:pt x="801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54"/>
            <p:cNvSpPr/>
            <p:nvPr/>
          </p:nvSpPr>
          <p:spPr>
            <a:xfrm>
              <a:off x="2520375" y="1697150"/>
              <a:ext cx="317925" cy="433175"/>
            </a:xfrm>
            <a:custGeom>
              <a:rect b="b" l="l" r="r" t="t"/>
              <a:pathLst>
                <a:path extrusionOk="0" h="17327" w="12717">
                  <a:moveTo>
                    <a:pt x="5870" y="0"/>
                  </a:moveTo>
                  <a:lnTo>
                    <a:pt x="5264" y="279"/>
                  </a:lnTo>
                  <a:lnTo>
                    <a:pt x="5078" y="606"/>
                  </a:lnTo>
                  <a:lnTo>
                    <a:pt x="4566" y="1910"/>
                  </a:lnTo>
                  <a:lnTo>
                    <a:pt x="4146" y="3260"/>
                  </a:lnTo>
                  <a:lnTo>
                    <a:pt x="3494" y="4471"/>
                  </a:lnTo>
                  <a:lnTo>
                    <a:pt x="1678" y="6474"/>
                  </a:lnTo>
                  <a:lnTo>
                    <a:pt x="560" y="7266"/>
                  </a:lnTo>
                  <a:lnTo>
                    <a:pt x="420" y="7406"/>
                  </a:lnTo>
                  <a:lnTo>
                    <a:pt x="187" y="8198"/>
                  </a:lnTo>
                  <a:lnTo>
                    <a:pt x="1" y="9921"/>
                  </a:lnTo>
                  <a:lnTo>
                    <a:pt x="48" y="14113"/>
                  </a:lnTo>
                  <a:lnTo>
                    <a:pt x="94" y="15138"/>
                  </a:lnTo>
                  <a:lnTo>
                    <a:pt x="141" y="15417"/>
                  </a:lnTo>
                  <a:lnTo>
                    <a:pt x="327" y="15650"/>
                  </a:lnTo>
                  <a:lnTo>
                    <a:pt x="606" y="15790"/>
                  </a:lnTo>
                  <a:lnTo>
                    <a:pt x="932" y="15883"/>
                  </a:lnTo>
                  <a:lnTo>
                    <a:pt x="1352" y="16023"/>
                  </a:lnTo>
                  <a:lnTo>
                    <a:pt x="1771" y="16162"/>
                  </a:lnTo>
                  <a:lnTo>
                    <a:pt x="3308" y="16581"/>
                  </a:lnTo>
                  <a:lnTo>
                    <a:pt x="4845" y="16907"/>
                  </a:lnTo>
                  <a:lnTo>
                    <a:pt x="6382" y="17234"/>
                  </a:lnTo>
                  <a:lnTo>
                    <a:pt x="7919" y="17327"/>
                  </a:lnTo>
                  <a:lnTo>
                    <a:pt x="8571" y="17327"/>
                  </a:lnTo>
                  <a:lnTo>
                    <a:pt x="9922" y="17047"/>
                  </a:lnTo>
                  <a:lnTo>
                    <a:pt x="10434" y="16628"/>
                  </a:lnTo>
                  <a:lnTo>
                    <a:pt x="10853" y="16209"/>
                  </a:lnTo>
                  <a:lnTo>
                    <a:pt x="11179" y="14998"/>
                  </a:lnTo>
                  <a:lnTo>
                    <a:pt x="11179" y="14392"/>
                  </a:lnTo>
                  <a:lnTo>
                    <a:pt x="11599" y="13927"/>
                  </a:lnTo>
                  <a:lnTo>
                    <a:pt x="11785" y="13321"/>
                  </a:lnTo>
                  <a:lnTo>
                    <a:pt x="11925" y="12669"/>
                  </a:lnTo>
                  <a:lnTo>
                    <a:pt x="11785" y="12017"/>
                  </a:lnTo>
                  <a:lnTo>
                    <a:pt x="12018" y="11644"/>
                  </a:lnTo>
                  <a:lnTo>
                    <a:pt x="12251" y="10899"/>
                  </a:lnTo>
                  <a:lnTo>
                    <a:pt x="12297" y="10480"/>
                  </a:lnTo>
                  <a:lnTo>
                    <a:pt x="12251" y="10061"/>
                  </a:lnTo>
                  <a:lnTo>
                    <a:pt x="12111" y="9595"/>
                  </a:lnTo>
                  <a:lnTo>
                    <a:pt x="12390" y="9222"/>
                  </a:lnTo>
                  <a:lnTo>
                    <a:pt x="12716" y="8384"/>
                  </a:lnTo>
                  <a:lnTo>
                    <a:pt x="12716" y="7918"/>
                  </a:lnTo>
                  <a:lnTo>
                    <a:pt x="12716" y="7499"/>
                  </a:lnTo>
                  <a:lnTo>
                    <a:pt x="12390" y="6754"/>
                  </a:lnTo>
                  <a:lnTo>
                    <a:pt x="12064" y="6428"/>
                  </a:lnTo>
                  <a:lnTo>
                    <a:pt x="11738" y="6102"/>
                  </a:lnTo>
                  <a:lnTo>
                    <a:pt x="10993" y="5776"/>
                  </a:lnTo>
                  <a:lnTo>
                    <a:pt x="7453" y="5776"/>
                  </a:lnTo>
                  <a:lnTo>
                    <a:pt x="7546" y="5496"/>
                  </a:lnTo>
                  <a:lnTo>
                    <a:pt x="7640" y="5263"/>
                  </a:lnTo>
                  <a:lnTo>
                    <a:pt x="7966" y="4704"/>
                  </a:lnTo>
                  <a:lnTo>
                    <a:pt x="8338" y="3400"/>
                  </a:lnTo>
                  <a:lnTo>
                    <a:pt x="8385" y="2049"/>
                  </a:lnTo>
                  <a:lnTo>
                    <a:pt x="7919" y="885"/>
                  </a:lnTo>
                  <a:lnTo>
                    <a:pt x="7453" y="419"/>
                  </a:lnTo>
                  <a:lnTo>
                    <a:pt x="6848" y="93"/>
                  </a:lnTo>
                  <a:lnTo>
                    <a:pt x="587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54"/>
            <p:cNvSpPr/>
            <p:nvPr/>
          </p:nvSpPr>
          <p:spPr>
            <a:xfrm>
              <a:off x="2387650" y="1877625"/>
              <a:ext cx="117625" cy="215450"/>
            </a:xfrm>
            <a:custGeom>
              <a:rect b="b" l="l" r="r" t="t"/>
              <a:pathLst>
                <a:path extrusionOk="0" h="8618" w="4705">
                  <a:moveTo>
                    <a:pt x="466" y="0"/>
                  </a:moveTo>
                  <a:lnTo>
                    <a:pt x="233" y="187"/>
                  </a:lnTo>
                  <a:lnTo>
                    <a:pt x="47" y="420"/>
                  </a:lnTo>
                  <a:lnTo>
                    <a:pt x="0" y="699"/>
                  </a:lnTo>
                  <a:lnTo>
                    <a:pt x="0" y="7919"/>
                  </a:lnTo>
                  <a:lnTo>
                    <a:pt x="47" y="8198"/>
                  </a:lnTo>
                  <a:lnTo>
                    <a:pt x="233" y="8431"/>
                  </a:lnTo>
                  <a:lnTo>
                    <a:pt x="466" y="8617"/>
                  </a:lnTo>
                  <a:lnTo>
                    <a:pt x="4239" y="8617"/>
                  </a:lnTo>
                  <a:lnTo>
                    <a:pt x="4472" y="8431"/>
                  </a:lnTo>
                  <a:lnTo>
                    <a:pt x="4658" y="8198"/>
                  </a:lnTo>
                  <a:lnTo>
                    <a:pt x="4704" y="7919"/>
                  </a:lnTo>
                  <a:lnTo>
                    <a:pt x="4704" y="699"/>
                  </a:lnTo>
                  <a:lnTo>
                    <a:pt x="4658" y="420"/>
                  </a:lnTo>
                  <a:lnTo>
                    <a:pt x="4472" y="187"/>
                  </a:lnTo>
                  <a:lnTo>
                    <a:pt x="423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54"/>
            <p:cNvSpPr/>
            <p:nvPr/>
          </p:nvSpPr>
          <p:spPr>
            <a:xfrm>
              <a:off x="2401625" y="3605625"/>
              <a:ext cx="574075" cy="363325"/>
            </a:xfrm>
            <a:custGeom>
              <a:rect b="b" l="l" r="r" t="t"/>
              <a:pathLst>
                <a:path extrusionOk="0" h="14533" w="22963">
                  <a:moveTo>
                    <a:pt x="14020" y="1165"/>
                  </a:moveTo>
                  <a:lnTo>
                    <a:pt x="16395" y="1212"/>
                  </a:lnTo>
                  <a:lnTo>
                    <a:pt x="19004" y="1212"/>
                  </a:lnTo>
                  <a:lnTo>
                    <a:pt x="19004" y="1305"/>
                  </a:lnTo>
                  <a:lnTo>
                    <a:pt x="19004" y="1398"/>
                  </a:lnTo>
                  <a:lnTo>
                    <a:pt x="18957" y="5869"/>
                  </a:lnTo>
                  <a:lnTo>
                    <a:pt x="18864" y="10294"/>
                  </a:lnTo>
                  <a:lnTo>
                    <a:pt x="18864" y="10434"/>
                  </a:lnTo>
                  <a:lnTo>
                    <a:pt x="18771" y="10527"/>
                  </a:lnTo>
                  <a:lnTo>
                    <a:pt x="18631" y="10527"/>
                  </a:lnTo>
                  <a:lnTo>
                    <a:pt x="15231" y="10574"/>
                  </a:lnTo>
                  <a:lnTo>
                    <a:pt x="8151" y="10574"/>
                  </a:lnTo>
                  <a:lnTo>
                    <a:pt x="4425" y="10620"/>
                  </a:lnTo>
                  <a:lnTo>
                    <a:pt x="4239" y="10574"/>
                  </a:lnTo>
                  <a:lnTo>
                    <a:pt x="4239" y="10387"/>
                  </a:lnTo>
                  <a:lnTo>
                    <a:pt x="4239" y="7872"/>
                  </a:lnTo>
                  <a:lnTo>
                    <a:pt x="4239" y="5357"/>
                  </a:lnTo>
                  <a:lnTo>
                    <a:pt x="4239" y="3354"/>
                  </a:lnTo>
                  <a:lnTo>
                    <a:pt x="4239" y="1398"/>
                  </a:lnTo>
                  <a:lnTo>
                    <a:pt x="4285" y="1212"/>
                  </a:lnTo>
                  <a:lnTo>
                    <a:pt x="4471" y="1165"/>
                  </a:lnTo>
                  <a:close/>
                  <a:moveTo>
                    <a:pt x="19469" y="12111"/>
                  </a:moveTo>
                  <a:lnTo>
                    <a:pt x="19749" y="12157"/>
                  </a:lnTo>
                  <a:lnTo>
                    <a:pt x="20028" y="12250"/>
                  </a:lnTo>
                  <a:lnTo>
                    <a:pt x="20447" y="12530"/>
                  </a:lnTo>
                  <a:lnTo>
                    <a:pt x="20867" y="12763"/>
                  </a:lnTo>
                  <a:lnTo>
                    <a:pt x="20867" y="12809"/>
                  </a:lnTo>
                  <a:lnTo>
                    <a:pt x="11738" y="12763"/>
                  </a:lnTo>
                  <a:lnTo>
                    <a:pt x="2608" y="12716"/>
                  </a:lnTo>
                  <a:lnTo>
                    <a:pt x="2608" y="12670"/>
                  </a:lnTo>
                  <a:lnTo>
                    <a:pt x="2981" y="12437"/>
                  </a:lnTo>
                  <a:lnTo>
                    <a:pt x="3354" y="12157"/>
                  </a:lnTo>
                  <a:lnTo>
                    <a:pt x="3447" y="12111"/>
                  </a:lnTo>
                  <a:lnTo>
                    <a:pt x="3587" y="12157"/>
                  </a:lnTo>
                  <a:lnTo>
                    <a:pt x="18258" y="12157"/>
                  </a:lnTo>
                  <a:lnTo>
                    <a:pt x="19469" y="12111"/>
                  </a:lnTo>
                  <a:close/>
                  <a:moveTo>
                    <a:pt x="12762" y="13182"/>
                  </a:moveTo>
                  <a:lnTo>
                    <a:pt x="12855" y="13229"/>
                  </a:lnTo>
                  <a:lnTo>
                    <a:pt x="12949" y="13322"/>
                  </a:lnTo>
                  <a:lnTo>
                    <a:pt x="13088" y="13461"/>
                  </a:lnTo>
                  <a:lnTo>
                    <a:pt x="13275" y="13694"/>
                  </a:lnTo>
                  <a:lnTo>
                    <a:pt x="10200" y="13694"/>
                  </a:lnTo>
                  <a:lnTo>
                    <a:pt x="10387" y="13461"/>
                  </a:lnTo>
                  <a:lnTo>
                    <a:pt x="10527" y="13275"/>
                  </a:lnTo>
                  <a:lnTo>
                    <a:pt x="10573" y="13229"/>
                  </a:lnTo>
                  <a:lnTo>
                    <a:pt x="10666" y="13182"/>
                  </a:lnTo>
                  <a:close/>
                  <a:moveTo>
                    <a:pt x="2888" y="1"/>
                  </a:moveTo>
                  <a:lnTo>
                    <a:pt x="2702" y="47"/>
                  </a:lnTo>
                  <a:lnTo>
                    <a:pt x="2655" y="234"/>
                  </a:lnTo>
                  <a:lnTo>
                    <a:pt x="2655" y="5869"/>
                  </a:lnTo>
                  <a:lnTo>
                    <a:pt x="2655" y="11505"/>
                  </a:lnTo>
                  <a:lnTo>
                    <a:pt x="2608" y="11692"/>
                  </a:lnTo>
                  <a:lnTo>
                    <a:pt x="2469" y="11831"/>
                  </a:lnTo>
                  <a:lnTo>
                    <a:pt x="1770" y="12390"/>
                  </a:lnTo>
                  <a:lnTo>
                    <a:pt x="1071" y="12949"/>
                  </a:lnTo>
                  <a:lnTo>
                    <a:pt x="512" y="13368"/>
                  </a:lnTo>
                  <a:lnTo>
                    <a:pt x="0" y="13741"/>
                  </a:lnTo>
                  <a:lnTo>
                    <a:pt x="93" y="14020"/>
                  </a:lnTo>
                  <a:lnTo>
                    <a:pt x="140" y="14207"/>
                  </a:lnTo>
                  <a:lnTo>
                    <a:pt x="326" y="14486"/>
                  </a:lnTo>
                  <a:lnTo>
                    <a:pt x="606" y="14533"/>
                  </a:lnTo>
                  <a:lnTo>
                    <a:pt x="22497" y="14533"/>
                  </a:lnTo>
                  <a:lnTo>
                    <a:pt x="22683" y="14486"/>
                  </a:lnTo>
                  <a:lnTo>
                    <a:pt x="22916" y="14253"/>
                  </a:lnTo>
                  <a:lnTo>
                    <a:pt x="22963" y="14067"/>
                  </a:lnTo>
                  <a:lnTo>
                    <a:pt x="22963" y="13694"/>
                  </a:lnTo>
                  <a:lnTo>
                    <a:pt x="22869" y="13648"/>
                  </a:lnTo>
                  <a:lnTo>
                    <a:pt x="22823" y="13601"/>
                  </a:lnTo>
                  <a:lnTo>
                    <a:pt x="21705" y="12716"/>
                  </a:lnTo>
                  <a:lnTo>
                    <a:pt x="20541" y="11831"/>
                  </a:lnTo>
                  <a:lnTo>
                    <a:pt x="20401" y="11692"/>
                  </a:lnTo>
                  <a:lnTo>
                    <a:pt x="20401" y="11505"/>
                  </a:lnTo>
                  <a:lnTo>
                    <a:pt x="20401" y="5869"/>
                  </a:lnTo>
                  <a:lnTo>
                    <a:pt x="20401" y="234"/>
                  </a:lnTo>
                  <a:lnTo>
                    <a:pt x="20354" y="47"/>
                  </a:lnTo>
                  <a:lnTo>
                    <a:pt x="2016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54"/>
            <p:cNvSpPr/>
            <p:nvPr/>
          </p:nvSpPr>
          <p:spPr>
            <a:xfrm>
              <a:off x="3333150" y="1323350"/>
              <a:ext cx="280650" cy="181675"/>
            </a:xfrm>
            <a:custGeom>
              <a:rect b="b" l="l" r="r" t="t"/>
              <a:pathLst>
                <a:path extrusionOk="0" h="7267" w="11226">
                  <a:moveTo>
                    <a:pt x="3727" y="1"/>
                  </a:moveTo>
                  <a:lnTo>
                    <a:pt x="2842" y="234"/>
                  </a:lnTo>
                  <a:lnTo>
                    <a:pt x="2004" y="513"/>
                  </a:lnTo>
                  <a:lnTo>
                    <a:pt x="1258" y="839"/>
                  </a:lnTo>
                  <a:lnTo>
                    <a:pt x="373" y="1910"/>
                  </a:lnTo>
                  <a:lnTo>
                    <a:pt x="234" y="2656"/>
                  </a:lnTo>
                  <a:lnTo>
                    <a:pt x="94" y="3913"/>
                  </a:lnTo>
                  <a:lnTo>
                    <a:pt x="1" y="5217"/>
                  </a:lnTo>
                  <a:lnTo>
                    <a:pt x="47" y="5637"/>
                  </a:lnTo>
                  <a:lnTo>
                    <a:pt x="373" y="5963"/>
                  </a:lnTo>
                  <a:lnTo>
                    <a:pt x="1072" y="6475"/>
                  </a:lnTo>
                  <a:lnTo>
                    <a:pt x="1864" y="6801"/>
                  </a:lnTo>
                  <a:lnTo>
                    <a:pt x="2795" y="7034"/>
                  </a:lnTo>
                  <a:lnTo>
                    <a:pt x="4845" y="7220"/>
                  </a:lnTo>
                  <a:lnTo>
                    <a:pt x="6056" y="7267"/>
                  </a:lnTo>
                  <a:lnTo>
                    <a:pt x="7080" y="7127"/>
                  </a:lnTo>
                  <a:lnTo>
                    <a:pt x="8571" y="6987"/>
                  </a:lnTo>
                  <a:lnTo>
                    <a:pt x="9176" y="6848"/>
                  </a:lnTo>
                  <a:lnTo>
                    <a:pt x="10341" y="6382"/>
                  </a:lnTo>
                  <a:lnTo>
                    <a:pt x="10853" y="6009"/>
                  </a:lnTo>
                  <a:lnTo>
                    <a:pt x="10993" y="5823"/>
                  </a:lnTo>
                  <a:lnTo>
                    <a:pt x="11226" y="5450"/>
                  </a:lnTo>
                  <a:lnTo>
                    <a:pt x="11226" y="5171"/>
                  </a:lnTo>
                  <a:lnTo>
                    <a:pt x="11133" y="4053"/>
                  </a:lnTo>
                  <a:lnTo>
                    <a:pt x="11039" y="2889"/>
                  </a:lnTo>
                  <a:lnTo>
                    <a:pt x="10993" y="2423"/>
                  </a:lnTo>
                  <a:lnTo>
                    <a:pt x="10713" y="1678"/>
                  </a:lnTo>
                  <a:lnTo>
                    <a:pt x="10201" y="1072"/>
                  </a:lnTo>
                  <a:lnTo>
                    <a:pt x="9502" y="606"/>
                  </a:lnTo>
                  <a:lnTo>
                    <a:pt x="9083" y="467"/>
                  </a:lnTo>
                  <a:lnTo>
                    <a:pt x="8385" y="234"/>
                  </a:lnTo>
                  <a:lnTo>
                    <a:pt x="7686" y="47"/>
                  </a:lnTo>
                  <a:lnTo>
                    <a:pt x="7313" y="1"/>
                  </a:lnTo>
                  <a:lnTo>
                    <a:pt x="6941" y="187"/>
                  </a:lnTo>
                  <a:lnTo>
                    <a:pt x="6661" y="373"/>
                  </a:lnTo>
                  <a:lnTo>
                    <a:pt x="6289" y="467"/>
                  </a:lnTo>
                  <a:lnTo>
                    <a:pt x="5730" y="606"/>
                  </a:lnTo>
                  <a:lnTo>
                    <a:pt x="4705" y="420"/>
                  </a:lnTo>
                  <a:lnTo>
                    <a:pt x="4239" y="141"/>
                  </a:lnTo>
                  <a:lnTo>
                    <a:pt x="4006" y="47"/>
                  </a:lnTo>
                  <a:lnTo>
                    <a:pt x="372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54"/>
            <p:cNvSpPr/>
            <p:nvPr/>
          </p:nvSpPr>
          <p:spPr>
            <a:xfrm>
              <a:off x="3540425" y="1268625"/>
              <a:ext cx="236400" cy="156050"/>
            </a:xfrm>
            <a:custGeom>
              <a:rect b="b" l="l" r="r" t="t"/>
              <a:pathLst>
                <a:path extrusionOk="0" h="6242" w="9456">
                  <a:moveTo>
                    <a:pt x="3028" y="1"/>
                  </a:moveTo>
                  <a:lnTo>
                    <a:pt x="2190" y="234"/>
                  </a:lnTo>
                  <a:lnTo>
                    <a:pt x="1305" y="513"/>
                  </a:lnTo>
                  <a:lnTo>
                    <a:pt x="839" y="746"/>
                  </a:lnTo>
                  <a:lnTo>
                    <a:pt x="187" y="1491"/>
                  </a:lnTo>
                  <a:lnTo>
                    <a:pt x="0" y="2050"/>
                  </a:lnTo>
                  <a:lnTo>
                    <a:pt x="466" y="2190"/>
                  </a:lnTo>
                  <a:lnTo>
                    <a:pt x="932" y="2330"/>
                  </a:lnTo>
                  <a:lnTo>
                    <a:pt x="1351" y="2469"/>
                  </a:lnTo>
                  <a:lnTo>
                    <a:pt x="2096" y="2935"/>
                  </a:lnTo>
                  <a:lnTo>
                    <a:pt x="2655" y="3587"/>
                  </a:lnTo>
                  <a:lnTo>
                    <a:pt x="2981" y="4379"/>
                  </a:lnTo>
                  <a:lnTo>
                    <a:pt x="3075" y="4845"/>
                  </a:lnTo>
                  <a:lnTo>
                    <a:pt x="3168" y="5497"/>
                  </a:lnTo>
                  <a:lnTo>
                    <a:pt x="3214" y="6149"/>
                  </a:lnTo>
                  <a:lnTo>
                    <a:pt x="3261" y="6195"/>
                  </a:lnTo>
                  <a:lnTo>
                    <a:pt x="3307" y="6195"/>
                  </a:lnTo>
                  <a:lnTo>
                    <a:pt x="4286" y="6242"/>
                  </a:lnTo>
                  <a:lnTo>
                    <a:pt x="6195" y="6195"/>
                  </a:lnTo>
                  <a:lnTo>
                    <a:pt x="7127" y="6056"/>
                  </a:lnTo>
                  <a:lnTo>
                    <a:pt x="7686" y="5916"/>
                  </a:lnTo>
                  <a:lnTo>
                    <a:pt x="8710" y="5543"/>
                  </a:lnTo>
                  <a:lnTo>
                    <a:pt x="9130" y="5171"/>
                  </a:lnTo>
                  <a:lnTo>
                    <a:pt x="9409" y="4891"/>
                  </a:lnTo>
                  <a:lnTo>
                    <a:pt x="9456" y="4519"/>
                  </a:lnTo>
                  <a:lnTo>
                    <a:pt x="9409" y="3447"/>
                  </a:lnTo>
                  <a:lnTo>
                    <a:pt x="9316" y="2376"/>
                  </a:lnTo>
                  <a:lnTo>
                    <a:pt x="9176" y="1724"/>
                  </a:lnTo>
                  <a:lnTo>
                    <a:pt x="8431" y="746"/>
                  </a:lnTo>
                  <a:lnTo>
                    <a:pt x="7825" y="466"/>
                  </a:lnTo>
                  <a:lnTo>
                    <a:pt x="7034" y="234"/>
                  </a:lnTo>
                  <a:lnTo>
                    <a:pt x="6242" y="1"/>
                  </a:lnTo>
                  <a:lnTo>
                    <a:pt x="6055" y="1"/>
                  </a:lnTo>
                  <a:lnTo>
                    <a:pt x="5916" y="94"/>
                  </a:lnTo>
                  <a:lnTo>
                    <a:pt x="5264" y="466"/>
                  </a:lnTo>
                  <a:lnTo>
                    <a:pt x="4006" y="466"/>
                  </a:lnTo>
                  <a:lnTo>
                    <a:pt x="3354" y="94"/>
                  </a:lnTo>
                  <a:lnTo>
                    <a:pt x="321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54"/>
            <p:cNvSpPr/>
            <p:nvPr/>
          </p:nvSpPr>
          <p:spPr>
            <a:xfrm>
              <a:off x="3178275" y="1268625"/>
              <a:ext cx="236425" cy="156050"/>
            </a:xfrm>
            <a:custGeom>
              <a:rect b="b" l="l" r="r" t="t"/>
              <a:pathLst>
                <a:path extrusionOk="0" h="6242" w="9457">
                  <a:moveTo>
                    <a:pt x="3261" y="1"/>
                  </a:moveTo>
                  <a:lnTo>
                    <a:pt x="2423" y="234"/>
                  </a:lnTo>
                  <a:lnTo>
                    <a:pt x="1631" y="466"/>
                  </a:lnTo>
                  <a:lnTo>
                    <a:pt x="1072" y="746"/>
                  </a:lnTo>
                  <a:lnTo>
                    <a:pt x="374" y="1584"/>
                  </a:lnTo>
                  <a:lnTo>
                    <a:pt x="234" y="2143"/>
                  </a:lnTo>
                  <a:lnTo>
                    <a:pt x="94" y="3354"/>
                  </a:lnTo>
                  <a:lnTo>
                    <a:pt x="1" y="4519"/>
                  </a:lnTo>
                  <a:lnTo>
                    <a:pt x="48" y="4891"/>
                  </a:lnTo>
                  <a:lnTo>
                    <a:pt x="327" y="5171"/>
                  </a:lnTo>
                  <a:lnTo>
                    <a:pt x="979" y="5636"/>
                  </a:lnTo>
                  <a:lnTo>
                    <a:pt x="1724" y="5869"/>
                  </a:lnTo>
                  <a:lnTo>
                    <a:pt x="2935" y="6102"/>
                  </a:lnTo>
                  <a:lnTo>
                    <a:pt x="4146" y="6242"/>
                  </a:lnTo>
                  <a:lnTo>
                    <a:pt x="5916" y="6242"/>
                  </a:lnTo>
                  <a:lnTo>
                    <a:pt x="5963" y="5683"/>
                  </a:lnTo>
                  <a:lnTo>
                    <a:pt x="6009" y="5171"/>
                  </a:lnTo>
                  <a:lnTo>
                    <a:pt x="6103" y="4612"/>
                  </a:lnTo>
                  <a:lnTo>
                    <a:pt x="6429" y="3727"/>
                  </a:lnTo>
                  <a:lnTo>
                    <a:pt x="6988" y="2982"/>
                  </a:lnTo>
                  <a:lnTo>
                    <a:pt x="7826" y="2469"/>
                  </a:lnTo>
                  <a:lnTo>
                    <a:pt x="8338" y="2283"/>
                  </a:lnTo>
                  <a:lnTo>
                    <a:pt x="8851" y="2097"/>
                  </a:lnTo>
                  <a:lnTo>
                    <a:pt x="9456" y="1957"/>
                  </a:lnTo>
                  <a:lnTo>
                    <a:pt x="9223" y="1445"/>
                  </a:lnTo>
                  <a:lnTo>
                    <a:pt x="8525" y="699"/>
                  </a:lnTo>
                  <a:lnTo>
                    <a:pt x="8059" y="466"/>
                  </a:lnTo>
                  <a:lnTo>
                    <a:pt x="7267" y="234"/>
                  </a:lnTo>
                  <a:lnTo>
                    <a:pt x="6475" y="1"/>
                  </a:lnTo>
                  <a:lnTo>
                    <a:pt x="6289" y="1"/>
                  </a:lnTo>
                  <a:lnTo>
                    <a:pt x="6103" y="94"/>
                  </a:lnTo>
                  <a:lnTo>
                    <a:pt x="5450" y="466"/>
                  </a:lnTo>
                  <a:lnTo>
                    <a:pt x="4239" y="466"/>
                  </a:lnTo>
                  <a:lnTo>
                    <a:pt x="3634" y="94"/>
                  </a:lnTo>
                  <a:lnTo>
                    <a:pt x="3448"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54"/>
            <p:cNvSpPr/>
            <p:nvPr/>
          </p:nvSpPr>
          <p:spPr>
            <a:xfrm>
              <a:off x="3398375" y="1133550"/>
              <a:ext cx="151400" cy="180525"/>
            </a:xfrm>
            <a:custGeom>
              <a:rect b="b" l="l" r="r" t="t"/>
              <a:pathLst>
                <a:path extrusionOk="0" h="7221" w="6056">
                  <a:moveTo>
                    <a:pt x="2282" y="1"/>
                  </a:moveTo>
                  <a:lnTo>
                    <a:pt x="1490" y="327"/>
                  </a:lnTo>
                  <a:lnTo>
                    <a:pt x="792" y="839"/>
                  </a:lnTo>
                  <a:lnTo>
                    <a:pt x="326" y="1538"/>
                  </a:lnTo>
                  <a:lnTo>
                    <a:pt x="186" y="1910"/>
                  </a:lnTo>
                  <a:lnTo>
                    <a:pt x="47" y="2562"/>
                  </a:lnTo>
                  <a:lnTo>
                    <a:pt x="0" y="3168"/>
                  </a:lnTo>
                  <a:lnTo>
                    <a:pt x="0" y="4006"/>
                  </a:lnTo>
                  <a:lnTo>
                    <a:pt x="419" y="5543"/>
                  </a:lnTo>
                  <a:lnTo>
                    <a:pt x="932" y="6242"/>
                  </a:lnTo>
                  <a:lnTo>
                    <a:pt x="1397" y="6754"/>
                  </a:lnTo>
                  <a:lnTo>
                    <a:pt x="2608" y="7220"/>
                  </a:lnTo>
                  <a:lnTo>
                    <a:pt x="3307" y="7220"/>
                  </a:lnTo>
                  <a:lnTo>
                    <a:pt x="4052" y="7034"/>
                  </a:lnTo>
                  <a:lnTo>
                    <a:pt x="5170" y="6195"/>
                  </a:lnTo>
                  <a:lnTo>
                    <a:pt x="5543" y="5497"/>
                  </a:lnTo>
                  <a:lnTo>
                    <a:pt x="5915" y="4519"/>
                  </a:lnTo>
                  <a:lnTo>
                    <a:pt x="6055" y="3447"/>
                  </a:lnTo>
                  <a:lnTo>
                    <a:pt x="6008" y="2889"/>
                  </a:lnTo>
                  <a:lnTo>
                    <a:pt x="5915" y="2330"/>
                  </a:lnTo>
                  <a:lnTo>
                    <a:pt x="5729" y="1491"/>
                  </a:lnTo>
                  <a:lnTo>
                    <a:pt x="5030" y="606"/>
                  </a:lnTo>
                  <a:lnTo>
                    <a:pt x="4378" y="234"/>
                  </a:lnTo>
                  <a:lnTo>
                    <a:pt x="3959" y="94"/>
                  </a:lnTo>
                  <a:lnTo>
                    <a:pt x="335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54"/>
            <p:cNvSpPr/>
            <p:nvPr/>
          </p:nvSpPr>
          <p:spPr>
            <a:xfrm>
              <a:off x="3234175" y="1104450"/>
              <a:ext cx="130450" cy="156050"/>
            </a:xfrm>
            <a:custGeom>
              <a:rect b="b" l="l" r="r" t="t"/>
              <a:pathLst>
                <a:path extrusionOk="0" h="6242" w="5218">
                  <a:moveTo>
                    <a:pt x="2376" y="0"/>
                  </a:moveTo>
                  <a:lnTo>
                    <a:pt x="1631" y="93"/>
                  </a:lnTo>
                  <a:lnTo>
                    <a:pt x="792" y="652"/>
                  </a:lnTo>
                  <a:lnTo>
                    <a:pt x="373" y="1211"/>
                  </a:lnTo>
                  <a:lnTo>
                    <a:pt x="234" y="1537"/>
                  </a:lnTo>
                  <a:lnTo>
                    <a:pt x="1" y="2422"/>
                  </a:lnTo>
                  <a:lnTo>
                    <a:pt x="140" y="4146"/>
                  </a:lnTo>
                  <a:lnTo>
                    <a:pt x="513" y="4984"/>
                  </a:lnTo>
                  <a:lnTo>
                    <a:pt x="932" y="5590"/>
                  </a:lnTo>
                  <a:lnTo>
                    <a:pt x="1957" y="6195"/>
                  </a:lnTo>
                  <a:lnTo>
                    <a:pt x="3121" y="6242"/>
                  </a:lnTo>
                  <a:lnTo>
                    <a:pt x="4239" y="5636"/>
                  </a:lnTo>
                  <a:lnTo>
                    <a:pt x="4612" y="5077"/>
                  </a:lnTo>
                  <a:lnTo>
                    <a:pt x="4891" y="4565"/>
                  </a:lnTo>
                  <a:lnTo>
                    <a:pt x="5171" y="3400"/>
                  </a:lnTo>
                  <a:lnTo>
                    <a:pt x="5217" y="2795"/>
                  </a:lnTo>
                  <a:lnTo>
                    <a:pt x="5217" y="2515"/>
                  </a:lnTo>
                  <a:lnTo>
                    <a:pt x="5171" y="2189"/>
                  </a:lnTo>
                  <a:lnTo>
                    <a:pt x="5031" y="1444"/>
                  </a:lnTo>
                  <a:lnTo>
                    <a:pt x="4425" y="606"/>
                  </a:lnTo>
                  <a:lnTo>
                    <a:pt x="3820" y="233"/>
                  </a:lnTo>
                  <a:lnTo>
                    <a:pt x="3494" y="93"/>
                  </a:lnTo>
                  <a:lnTo>
                    <a:pt x="2935"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54"/>
            <p:cNvSpPr/>
            <p:nvPr/>
          </p:nvSpPr>
          <p:spPr>
            <a:xfrm>
              <a:off x="3591650" y="1104450"/>
              <a:ext cx="129275" cy="156050"/>
            </a:xfrm>
            <a:custGeom>
              <a:rect b="b" l="l" r="r" t="t"/>
              <a:pathLst>
                <a:path extrusionOk="0" h="6242" w="5171">
                  <a:moveTo>
                    <a:pt x="2330" y="0"/>
                  </a:moveTo>
                  <a:lnTo>
                    <a:pt x="1584" y="93"/>
                  </a:lnTo>
                  <a:lnTo>
                    <a:pt x="699" y="652"/>
                  </a:lnTo>
                  <a:lnTo>
                    <a:pt x="327" y="1211"/>
                  </a:lnTo>
                  <a:lnTo>
                    <a:pt x="187" y="1584"/>
                  </a:lnTo>
                  <a:lnTo>
                    <a:pt x="1" y="2422"/>
                  </a:lnTo>
                  <a:lnTo>
                    <a:pt x="94" y="4099"/>
                  </a:lnTo>
                  <a:lnTo>
                    <a:pt x="467" y="4937"/>
                  </a:lnTo>
                  <a:lnTo>
                    <a:pt x="793" y="5496"/>
                  </a:lnTo>
                  <a:lnTo>
                    <a:pt x="1864" y="6195"/>
                  </a:lnTo>
                  <a:lnTo>
                    <a:pt x="2563" y="6242"/>
                  </a:lnTo>
                  <a:lnTo>
                    <a:pt x="3215" y="6195"/>
                  </a:lnTo>
                  <a:lnTo>
                    <a:pt x="4239" y="5590"/>
                  </a:lnTo>
                  <a:lnTo>
                    <a:pt x="4612" y="5031"/>
                  </a:lnTo>
                  <a:lnTo>
                    <a:pt x="4891" y="4518"/>
                  </a:lnTo>
                  <a:lnTo>
                    <a:pt x="5124" y="3400"/>
                  </a:lnTo>
                  <a:lnTo>
                    <a:pt x="5171" y="2795"/>
                  </a:lnTo>
                  <a:lnTo>
                    <a:pt x="5171" y="2515"/>
                  </a:lnTo>
                  <a:lnTo>
                    <a:pt x="5124" y="2189"/>
                  </a:lnTo>
                  <a:lnTo>
                    <a:pt x="4985" y="1444"/>
                  </a:lnTo>
                  <a:lnTo>
                    <a:pt x="4426" y="606"/>
                  </a:lnTo>
                  <a:lnTo>
                    <a:pt x="3820" y="233"/>
                  </a:lnTo>
                  <a:lnTo>
                    <a:pt x="3448" y="140"/>
                  </a:lnTo>
                  <a:lnTo>
                    <a:pt x="2889"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54"/>
            <p:cNvSpPr/>
            <p:nvPr/>
          </p:nvSpPr>
          <p:spPr>
            <a:xfrm>
              <a:off x="3607950" y="4287975"/>
              <a:ext cx="23325" cy="23325"/>
            </a:xfrm>
            <a:custGeom>
              <a:rect b="b" l="l" r="r" t="t"/>
              <a:pathLst>
                <a:path extrusionOk="0" h="933" w="933">
                  <a:moveTo>
                    <a:pt x="467" y="1"/>
                  </a:moveTo>
                  <a:lnTo>
                    <a:pt x="280" y="47"/>
                  </a:lnTo>
                  <a:lnTo>
                    <a:pt x="1" y="280"/>
                  </a:lnTo>
                  <a:lnTo>
                    <a:pt x="1" y="467"/>
                  </a:lnTo>
                  <a:lnTo>
                    <a:pt x="1" y="700"/>
                  </a:lnTo>
                  <a:lnTo>
                    <a:pt x="280" y="932"/>
                  </a:lnTo>
                  <a:lnTo>
                    <a:pt x="653" y="932"/>
                  </a:lnTo>
                  <a:lnTo>
                    <a:pt x="886" y="700"/>
                  </a:lnTo>
                  <a:lnTo>
                    <a:pt x="932" y="513"/>
                  </a:lnTo>
                  <a:lnTo>
                    <a:pt x="932" y="280"/>
                  </a:lnTo>
                  <a:lnTo>
                    <a:pt x="653" y="47"/>
                  </a:lnTo>
                  <a:lnTo>
                    <a:pt x="46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54"/>
            <p:cNvSpPr/>
            <p:nvPr/>
          </p:nvSpPr>
          <p:spPr>
            <a:xfrm>
              <a:off x="3404175" y="4239075"/>
              <a:ext cx="25" cy="25"/>
            </a:xfrm>
            <a:custGeom>
              <a:rect b="b" l="l" r="r" t="t"/>
              <a:pathLst>
                <a:path extrusionOk="0" h="1" w="1">
                  <a:moveTo>
                    <a:pt x="1" y="1"/>
                  </a:moveTo>
                  <a:close/>
                </a:path>
              </a:pathLst>
            </a:custGeom>
            <a:solidFill>
              <a:srgbClr val="FFFFFF"/>
            </a:solidFill>
            <a:ln cap="flat" cmpd="sng" w="87325">
              <a:solidFill>
                <a:srgbClr val="000000"/>
              </a:solidFill>
              <a:prstDash val="solid"/>
              <a:miter lim="46577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54"/>
            <p:cNvSpPr/>
            <p:nvPr/>
          </p:nvSpPr>
          <p:spPr>
            <a:xfrm>
              <a:off x="3387875" y="4037625"/>
              <a:ext cx="463475" cy="497250"/>
            </a:xfrm>
            <a:custGeom>
              <a:rect b="b" l="l" r="r" t="t"/>
              <a:pathLst>
                <a:path extrusionOk="0" h="19890" w="18539">
                  <a:moveTo>
                    <a:pt x="9689" y="793"/>
                  </a:moveTo>
                  <a:lnTo>
                    <a:pt x="10201" y="1119"/>
                  </a:lnTo>
                  <a:lnTo>
                    <a:pt x="10294" y="1398"/>
                  </a:lnTo>
                  <a:lnTo>
                    <a:pt x="8245" y="1398"/>
                  </a:lnTo>
                  <a:lnTo>
                    <a:pt x="8338" y="1119"/>
                  </a:lnTo>
                  <a:lnTo>
                    <a:pt x="8897" y="793"/>
                  </a:lnTo>
                  <a:close/>
                  <a:moveTo>
                    <a:pt x="10248" y="3215"/>
                  </a:moveTo>
                  <a:lnTo>
                    <a:pt x="11319" y="3401"/>
                  </a:lnTo>
                  <a:lnTo>
                    <a:pt x="13368" y="4332"/>
                  </a:lnTo>
                  <a:lnTo>
                    <a:pt x="15045" y="5823"/>
                  </a:lnTo>
                  <a:lnTo>
                    <a:pt x="16210" y="7779"/>
                  </a:lnTo>
                  <a:lnTo>
                    <a:pt x="16536" y="8850"/>
                  </a:lnTo>
                  <a:lnTo>
                    <a:pt x="16675" y="9503"/>
                  </a:lnTo>
                  <a:lnTo>
                    <a:pt x="16443" y="10015"/>
                  </a:lnTo>
                  <a:lnTo>
                    <a:pt x="15837" y="10294"/>
                  </a:lnTo>
                  <a:lnTo>
                    <a:pt x="15604" y="10434"/>
                  </a:lnTo>
                  <a:lnTo>
                    <a:pt x="15278" y="10574"/>
                  </a:lnTo>
                  <a:lnTo>
                    <a:pt x="15930" y="10900"/>
                  </a:lnTo>
                  <a:lnTo>
                    <a:pt x="16489" y="11179"/>
                  </a:lnTo>
                  <a:lnTo>
                    <a:pt x="16675" y="11319"/>
                  </a:lnTo>
                  <a:lnTo>
                    <a:pt x="16675" y="11552"/>
                  </a:lnTo>
                  <a:lnTo>
                    <a:pt x="16489" y="12763"/>
                  </a:lnTo>
                  <a:lnTo>
                    <a:pt x="15418" y="14999"/>
                  </a:lnTo>
                  <a:lnTo>
                    <a:pt x="13694" y="16722"/>
                  </a:lnTo>
                  <a:lnTo>
                    <a:pt x="11505" y="17840"/>
                  </a:lnTo>
                  <a:lnTo>
                    <a:pt x="10248" y="18026"/>
                  </a:lnTo>
                  <a:lnTo>
                    <a:pt x="10015" y="18026"/>
                  </a:lnTo>
                  <a:lnTo>
                    <a:pt x="9875" y="17840"/>
                  </a:lnTo>
                  <a:lnTo>
                    <a:pt x="9596" y="17281"/>
                  </a:lnTo>
                  <a:lnTo>
                    <a:pt x="9270" y="16675"/>
                  </a:lnTo>
                  <a:lnTo>
                    <a:pt x="8944" y="17327"/>
                  </a:lnTo>
                  <a:lnTo>
                    <a:pt x="8618" y="17886"/>
                  </a:lnTo>
                  <a:lnTo>
                    <a:pt x="8524" y="17980"/>
                  </a:lnTo>
                  <a:lnTo>
                    <a:pt x="8338" y="18026"/>
                  </a:lnTo>
                  <a:lnTo>
                    <a:pt x="7733" y="17980"/>
                  </a:lnTo>
                  <a:lnTo>
                    <a:pt x="6568" y="17654"/>
                  </a:lnTo>
                  <a:lnTo>
                    <a:pt x="4891" y="16769"/>
                  </a:lnTo>
                  <a:lnTo>
                    <a:pt x="3121" y="14952"/>
                  </a:lnTo>
                  <a:lnTo>
                    <a:pt x="2237" y="13322"/>
                  </a:lnTo>
                  <a:lnTo>
                    <a:pt x="1910" y="12111"/>
                  </a:lnTo>
                  <a:lnTo>
                    <a:pt x="1864" y="11505"/>
                  </a:lnTo>
                  <a:lnTo>
                    <a:pt x="1864" y="11319"/>
                  </a:lnTo>
                  <a:lnTo>
                    <a:pt x="2050" y="11179"/>
                  </a:lnTo>
                  <a:lnTo>
                    <a:pt x="2563" y="10946"/>
                  </a:lnTo>
                  <a:lnTo>
                    <a:pt x="3121" y="10620"/>
                  </a:lnTo>
                  <a:lnTo>
                    <a:pt x="2563" y="10294"/>
                  </a:lnTo>
                  <a:lnTo>
                    <a:pt x="2050" y="10015"/>
                  </a:lnTo>
                  <a:lnTo>
                    <a:pt x="1864" y="9875"/>
                  </a:lnTo>
                  <a:lnTo>
                    <a:pt x="1864" y="9596"/>
                  </a:lnTo>
                  <a:lnTo>
                    <a:pt x="2050" y="8571"/>
                  </a:lnTo>
                  <a:lnTo>
                    <a:pt x="2935" y="6615"/>
                  </a:lnTo>
                  <a:lnTo>
                    <a:pt x="4333" y="4985"/>
                  </a:lnTo>
                  <a:lnTo>
                    <a:pt x="6196" y="3774"/>
                  </a:lnTo>
                  <a:lnTo>
                    <a:pt x="7267" y="3448"/>
                  </a:lnTo>
                  <a:lnTo>
                    <a:pt x="7779" y="3308"/>
                  </a:lnTo>
                  <a:lnTo>
                    <a:pt x="8292" y="3215"/>
                  </a:lnTo>
                  <a:lnTo>
                    <a:pt x="8571" y="3215"/>
                  </a:lnTo>
                  <a:lnTo>
                    <a:pt x="8711" y="3448"/>
                  </a:lnTo>
                  <a:lnTo>
                    <a:pt x="8944" y="3960"/>
                  </a:lnTo>
                  <a:lnTo>
                    <a:pt x="9223" y="4519"/>
                  </a:lnTo>
                  <a:lnTo>
                    <a:pt x="9549" y="3960"/>
                  </a:lnTo>
                  <a:lnTo>
                    <a:pt x="9829" y="3448"/>
                  </a:lnTo>
                  <a:lnTo>
                    <a:pt x="9968" y="3215"/>
                  </a:lnTo>
                  <a:close/>
                  <a:moveTo>
                    <a:pt x="8897" y="1"/>
                  </a:moveTo>
                  <a:lnTo>
                    <a:pt x="8245" y="187"/>
                  </a:lnTo>
                  <a:lnTo>
                    <a:pt x="7733" y="606"/>
                  </a:lnTo>
                  <a:lnTo>
                    <a:pt x="7453" y="1212"/>
                  </a:lnTo>
                  <a:lnTo>
                    <a:pt x="7407" y="1538"/>
                  </a:lnTo>
                  <a:lnTo>
                    <a:pt x="6568" y="1771"/>
                  </a:lnTo>
                  <a:lnTo>
                    <a:pt x="4985" y="2423"/>
                  </a:lnTo>
                  <a:lnTo>
                    <a:pt x="3541" y="3308"/>
                  </a:lnTo>
                  <a:lnTo>
                    <a:pt x="2330" y="4472"/>
                  </a:lnTo>
                  <a:lnTo>
                    <a:pt x="1305" y="5870"/>
                  </a:lnTo>
                  <a:lnTo>
                    <a:pt x="560" y="7407"/>
                  </a:lnTo>
                  <a:lnTo>
                    <a:pt x="141" y="9083"/>
                  </a:lnTo>
                  <a:lnTo>
                    <a:pt x="1" y="10900"/>
                  </a:lnTo>
                  <a:lnTo>
                    <a:pt x="94" y="11831"/>
                  </a:lnTo>
                  <a:lnTo>
                    <a:pt x="187" y="12623"/>
                  </a:lnTo>
                  <a:lnTo>
                    <a:pt x="699" y="14160"/>
                  </a:lnTo>
                  <a:lnTo>
                    <a:pt x="1398" y="15558"/>
                  </a:lnTo>
                  <a:lnTo>
                    <a:pt x="2330" y="16769"/>
                  </a:lnTo>
                  <a:lnTo>
                    <a:pt x="3494" y="17840"/>
                  </a:lnTo>
                  <a:lnTo>
                    <a:pt x="4798" y="18725"/>
                  </a:lnTo>
                  <a:lnTo>
                    <a:pt x="6242" y="19377"/>
                  </a:lnTo>
                  <a:lnTo>
                    <a:pt x="7826" y="19796"/>
                  </a:lnTo>
                  <a:lnTo>
                    <a:pt x="8664" y="19843"/>
                  </a:lnTo>
                  <a:lnTo>
                    <a:pt x="9503" y="19889"/>
                  </a:lnTo>
                  <a:lnTo>
                    <a:pt x="11086" y="19749"/>
                  </a:lnTo>
                  <a:lnTo>
                    <a:pt x="12577" y="19284"/>
                  </a:lnTo>
                  <a:lnTo>
                    <a:pt x="14021" y="18585"/>
                  </a:lnTo>
                  <a:lnTo>
                    <a:pt x="15278" y="17654"/>
                  </a:lnTo>
                  <a:lnTo>
                    <a:pt x="16396" y="16536"/>
                  </a:lnTo>
                  <a:lnTo>
                    <a:pt x="17327" y="15231"/>
                  </a:lnTo>
                  <a:lnTo>
                    <a:pt x="17980" y="13741"/>
                  </a:lnTo>
                  <a:lnTo>
                    <a:pt x="18212" y="12949"/>
                  </a:lnTo>
                  <a:lnTo>
                    <a:pt x="18399" y="12157"/>
                  </a:lnTo>
                  <a:lnTo>
                    <a:pt x="18538" y="10574"/>
                  </a:lnTo>
                  <a:lnTo>
                    <a:pt x="18399" y="8990"/>
                  </a:lnTo>
                  <a:lnTo>
                    <a:pt x="17980" y="7453"/>
                  </a:lnTo>
                  <a:lnTo>
                    <a:pt x="17654" y="6708"/>
                  </a:lnTo>
                  <a:lnTo>
                    <a:pt x="17141" y="5730"/>
                  </a:lnTo>
                  <a:lnTo>
                    <a:pt x="15790" y="4006"/>
                  </a:lnTo>
                  <a:lnTo>
                    <a:pt x="14160" y="2749"/>
                  </a:lnTo>
                  <a:lnTo>
                    <a:pt x="12204" y="1864"/>
                  </a:lnTo>
                  <a:lnTo>
                    <a:pt x="11133" y="1538"/>
                  </a:lnTo>
                  <a:lnTo>
                    <a:pt x="11086" y="1212"/>
                  </a:lnTo>
                  <a:lnTo>
                    <a:pt x="10807" y="653"/>
                  </a:lnTo>
                  <a:lnTo>
                    <a:pt x="10341" y="234"/>
                  </a:lnTo>
                  <a:lnTo>
                    <a:pt x="968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54"/>
            <p:cNvSpPr/>
            <p:nvPr/>
          </p:nvSpPr>
          <p:spPr>
            <a:xfrm>
              <a:off x="3504325" y="4185525"/>
              <a:ext cx="229425" cy="229400"/>
            </a:xfrm>
            <a:custGeom>
              <a:rect b="b" l="l" r="r" t="t"/>
              <a:pathLst>
                <a:path extrusionOk="0" h="9176" w="9177">
                  <a:moveTo>
                    <a:pt x="4612" y="3726"/>
                  </a:moveTo>
                  <a:lnTo>
                    <a:pt x="4938" y="3773"/>
                  </a:lnTo>
                  <a:lnTo>
                    <a:pt x="5450" y="4239"/>
                  </a:lnTo>
                  <a:lnTo>
                    <a:pt x="5497" y="4611"/>
                  </a:lnTo>
                  <a:lnTo>
                    <a:pt x="5450" y="4937"/>
                  </a:lnTo>
                  <a:lnTo>
                    <a:pt x="4938" y="5403"/>
                  </a:lnTo>
                  <a:lnTo>
                    <a:pt x="4612" y="5450"/>
                  </a:lnTo>
                  <a:lnTo>
                    <a:pt x="4239" y="5403"/>
                  </a:lnTo>
                  <a:lnTo>
                    <a:pt x="3773" y="4937"/>
                  </a:lnTo>
                  <a:lnTo>
                    <a:pt x="3727" y="4611"/>
                  </a:lnTo>
                  <a:lnTo>
                    <a:pt x="3773" y="4239"/>
                  </a:lnTo>
                  <a:lnTo>
                    <a:pt x="4239" y="3773"/>
                  </a:lnTo>
                  <a:lnTo>
                    <a:pt x="4612" y="3726"/>
                  </a:lnTo>
                  <a:close/>
                  <a:moveTo>
                    <a:pt x="9176" y="0"/>
                  </a:moveTo>
                  <a:lnTo>
                    <a:pt x="5077" y="3121"/>
                  </a:lnTo>
                  <a:lnTo>
                    <a:pt x="4845" y="3307"/>
                  </a:lnTo>
                  <a:lnTo>
                    <a:pt x="4612" y="3307"/>
                  </a:lnTo>
                  <a:lnTo>
                    <a:pt x="4099" y="3354"/>
                  </a:lnTo>
                  <a:lnTo>
                    <a:pt x="3354" y="4052"/>
                  </a:lnTo>
                  <a:lnTo>
                    <a:pt x="3308" y="4611"/>
                  </a:lnTo>
                  <a:lnTo>
                    <a:pt x="3308" y="4704"/>
                  </a:lnTo>
                  <a:lnTo>
                    <a:pt x="3308" y="4844"/>
                  </a:lnTo>
                  <a:lnTo>
                    <a:pt x="1" y="9176"/>
                  </a:lnTo>
                  <a:lnTo>
                    <a:pt x="4332" y="5869"/>
                  </a:lnTo>
                  <a:lnTo>
                    <a:pt x="4472" y="5915"/>
                  </a:lnTo>
                  <a:lnTo>
                    <a:pt x="4612" y="5915"/>
                  </a:lnTo>
                  <a:lnTo>
                    <a:pt x="5124" y="5822"/>
                  </a:lnTo>
                  <a:lnTo>
                    <a:pt x="5823" y="5124"/>
                  </a:lnTo>
                  <a:lnTo>
                    <a:pt x="5916" y="4611"/>
                  </a:lnTo>
                  <a:lnTo>
                    <a:pt x="5916" y="4471"/>
                  </a:lnTo>
                  <a:lnTo>
                    <a:pt x="5869" y="4332"/>
                  </a:lnTo>
                  <a:lnTo>
                    <a:pt x="917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54"/>
            <p:cNvSpPr/>
            <p:nvPr/>
          </p:nvSpPr>
          <p:spPr>
            <a:xfrm>
              <a:off x="3607950" y="4287975"/>
              <a:ext cx="23325" cy="23325"/>
            </a:xfrm>
            <a:custGeom>
              <a:rect b="b" l="l" r="r" t="t"/>
              <a:pathLst>
                <a:path extrusionOk="0" h="933" w="933">
                  <a:moveTo>
                    <a:pt x="467" y="1"/>
                  </a:moveTo>
                  <a:lnTo>
                    <a:pt x="280" y="47"/>
                  </a:lnTo>
                  <a:lnTo>
                    <a:pt x="1" y="280"/>
                  </a:lnTo>
                  <a:lnTo>
                    <a:pt x="1" y="467"/>
                  </a:lnTo>
                  <a:lnTo>
                    <a:pt x="1" y="653"/>
                  </a:lnTo>
                  <a:lnTo>
                    <a:pt x="280" y="932"/>
                  </a:lnTo>
                  <a:lnTo>
                    <a:pt x="653" y="932"/>
                  </a:lnTo>
                  <a:lnTo>
                    <a:pt x="886" y="653"/>
                  </a:lnTo>
                  <a:lnTo>
                    <a:pt x="932" y="467"/>
                  </a:lnTo>
                  <a:lnTo>
                    <a:pt x="886" y="280"/>
                  </a:lnTo>
                  <a:lnTo>
                    <a:pt x="653" y="47"/>
                  </a:lnTo>
                  <a:lnTo>
                    <a:pt x="46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grpSp>
        <p:nvGrpSpPr>
          <p:cNvPr id="612" name="Google Shape;612;p55"/>
          <p:cNvGrpSpPr/>
          <p:nvPr/>
        </p:nvGrpSpPr>
        <p:grpSpPr>
          <a:xfrm>
            <a:off x="4268892" y="1518310"/>
            <a:ext cx="606216" cy="606216"/>
            <a:chOff x="486400" y="1920947"/>
            <a:chExt cx="416100" cy="416100"/>
          </a:xfrm>
        </p:grpSpPr>
        <p:sp>
          <p:nvSpPr>
            <p:cNvPr id="613" name="Google Shape;613;p55"/>
            <p:cNvSpPr/>
            <p:nvPr/>
          </p:nvSpPr>
          <p:spPr>
            <a:xfrm>
              <a:off x="486400" y="1920947"/>
              <a:ext cx="416100" cy="4161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4" name="Google Shape;614;p55"/>
            <p:cNvGrpSpPr/>
            <p:nvPr/>
          </p:nvGrpSpPr>
          <p:grpSpPr>
            <a:xfrm>
              <a:off x="548299" y="2016300"/>
              <a:ext cx="287579" cy="226632"/>
              <a:chOff x="1381650" y="942850"/>
              <a:chExt cx="4857750" cy="3828250"/>
            </a:xfrm>
          </p:grpSpPr>
          <p:sp>
            <p:nvSpPr>
              <p:cNvPr id="615" name="Google Shape;615;p55"/>
              <p:cNvSpPr/>
              <p:nvPr/>
            </p:nvSpPr>
            <p:spPr>
              <a:xfrm>
                <a:off x="1381650" y="1532950"/>
                <a:ext cx="3241350" cy="3238150"/>
              </a:xfrm>
              <a:custGeom>
                <a:rect b="b" l="l" r="r" t="t"/>
                <a:pathLst>
                  <a:path extrusionOk="0" h="129526" w="129654">
                    <a:moveTo>
                      <a:pt x="66270" y="38972"/>
                    </a:moveTo>
                    <a:lnTo>
                      <a:pt x="68860" y="39270"/>
                    </a:lnTo>
                    <a:lnTo>
                      <a:pt x="71365" y="39779"/>
                    </a:lnTo>
                    <a:lnTo>
                      <a:pt x="73785" y="40543"/>
                    </a:lnTo>
                    <a:lnTo>
                      <a:pt x="76077" y="41562"/>
                    </a:lnTo>
                    <a:lnTo>
                      <a:pt x="78242" y="42751"/>
                    </a:lnTo>
                    <a:lnTo>
                      <a:pt x="80323" y="44152"/>
                    </a:lnTo>
                    <a:lnTo>
                      <a:pt x="82233" y="45722"/>
                    </a:lnTo>
                    <a:lnTo>
                      <a:pt x="83973" y="47463"/>
                    </a:lnTo>
                    <a:lnTo>
                      <a:pt x="85544" y="49373"/>
                    </a:lnTo>
                    <a:lnTo>
                      <a:pt x="86903" y="51411"/>
                    </a:lnTo>
                    <a:lnTo>
                      <a:pt x="88091" y="53619"/>
                    </a:lnTo>
                    <a:lnTo>
                      <a:pt x="89068" y="55911"/>
                    </a:lnTo>
                    <a:lnTo>
                      <a:pt x="89832" y="58331"/>
                    </a:lnTo>
                    <a:lnTo>
                      <a:pt x="90341" y="60836"/>
                    </a:lnTo>
                    <a:lnTo>
                      <a:pt x="90596" y="63426"/>
                    </a:lnTo>
                    <a:lnTo>
                      <a:pt x="90639" y="64742"/>
                    </a:lnTo>
                    <a:lnTo>
                      <a:pt x="90596" y="66100"/>
                    </a:lnTo>
                    <a:lnTo>
                      <a:pt x="90341" y="68690"/>
                    </a:lnTo>
                    <a:lnTo>
                      <a:pt x="89832" y="71237"/>
                    </a:lnTo>
                    <a:lnTo>
                      <a:pt x="89068" y="73657"/>
                    </a:lnTo>
                    <a:lnTo>
                      <a:pt x="88049" y="75992"/>
                    </a:lnTo>
                    <a:lnTo>
                      <a:pt x="86860" y="78199"/>
                    </a:lnTo>
                    <a:lnTo>
                      <a:pt x="85459" y="80280"/>
                    </a:lnTo>
                    <a:lnTo>
                      <a:pt x="83846" y="82190"/>
                    </a:lnTo>
                    <a:lnTo>
                      <a:pt x="82063" y="83973"/>
                    </a:lnTo>
                    <a:lnTo>
                      <a:pt x="80153" y="85544"/>
                    </a:lnTo>
                    <a:lnTo>
                      <a:pt x="78072" y="86945"/>
                    </a:lnTo>
                    <a:lnTo>
                      <a:pt x="75865" y="88133"/>
                    </a:lnTo>
                    <a:lnTo>
                      <a:pt x="73530" y="89110"/>
                    </a:lnTo>
                    <a:lnTo>
                      <a:pt x="71110" y="89832"/>
                    </a:lnTo>
                    <a:lnTo>
                      <a:pt x="68563" y="90341"/>
                    </a:lnTo>
                    <a:lnTo>
                      <a:pt x="65973" y="90596"/>
                    </a:lnTo>
                    <a:lnTo>
                      <a:pt x="64615" y="90596"/>
                    </a:lnTo>
                    <a:lnTo>
                      <a:pt x="63299" y="90553"/>
                    </a:lnTo>
                    <a:lnTo>
                      <a:pt x="60709" y="90256"/>
                    </a:lnTo>
                    <a:lnTo>
                      <a:pt x="58204" y="89747"/>
                    </a:lnTo>
                    <a:lnTo>
                      <a:pt x="55784" y="88982"/>
                    </a:lnTo>
                    <a:lnTo>
                      <a:pt x="53492" y="88006"/>
                    </a:lnTo>
                    <a:lnTo>
                      <a:pt x="51327" y="86775"/>
                    </a:lnTo>
                    <a:lnTo>
                      <a:pt x="49247" y="85416"/>
                    </a:lnTo>
                    <a:lnTo>
                      <a:pt x="47336" y="83803"/>
                    </a:lnTo>
                    <a:lnTo>
                      <a:pt x="45596" y="82063"/>
                    </a:lnTo>
                    <a:lnTo>
                      <a:pt x="44025" y="80152"/>
                    </a:lnTo>
                    <a:lnTo>
                      <a:pt x="42666" y="78114"/>
                    </a:lnTo>
                    <a:lnTo>
                      <a:pt x="41478" y="75949"/>
                    </a:lnTo>
                    <a:lnTo>
                      <a:pt x="40501" y="73614"/>
                    </a:lnTo>
                    <a:lnTo>
                      <a:pt x="39737" y="71195"/>
                    </a:lnTo>
                    <a:lnTo>
                      <a:pt x="39228" y="68690"/>
                    </a:lnTo>
                    <a:lnTo>
                      <a:pt x="38973" y="66100"/>
                    </a:lnTo>
                    <a:lnTo>
                      <a:pt x="38931" y="64784"/>
                    </a:lnTo>
                    <a:lnTo>
                      <a:pt x="38973" y="63468"/>
                    </a:lnTo>
                    <a:lnTo>
                      <a:pt x="39228" y="60836"/>
                    </a:lnTo>
                    <a:lnTo>
                      <a:pt x="39737" y="58289"/>
                    </a:lnTo>
                    <a:lnTo>
                      <a:pt x="40501" y="55869"/>
                    </a:lnTo>
                    <a:lnTo>
                      <a:pt x="41520" y="53534"/>
                    </a:lnTo>
                    <a:lnTo>
                      <a:pt x="42709" y="51326"/>
                    </a:lnTo>
                    <a:lnTo>
                      <a:pt x="44110" y="49289"/>
                    </a:lnTo>
                    <a:lnTo>
                      <a:pt x="45681" y="47336"/>
                    </a:lnTo>
                    <a:lnTo>
                      <a:pt x="47464" y="45595"/>
                    </a:lnTo>
                    <a:lnTo>
                      <a:pt x="49374" y="44024"/>
                    </a:lnTo>
                    <a:lnTo>
                      <a:pt x="51454" y="42623"/>
                    </a:lnTo>
                    <a:lnTo>
                      <a:pt x="53662" y="41435"/>
                    </a:lnTo>
                    <a:lnTo>
                      <a:pt x="55997" y="40458"/>
                    </a:lnTo>
                    <a:lnTo>
                      <a:pt x="58459" y="39737"/>
                    </a:lnTo>
                    <a:lnTo>
                      <a:pt x="61006" y="39227"/>
                    </a:lnTo>
                    <a:lnTo>
                      <a:pt x="63596" y="38972"/>
                    </a:lnTo>
                    <a:close/>
                    <a:moveTo>
                      <a:pt x="55487" y="0"/>
                    </a:moveTo>
                    <a:lnTo>
                      <a:pt x="53959" y="425"/>
                    </a:lnTo>
                    <a:lnTo>
                      <a:pt x="52855" y="1316"/>
                    </a:lnTo>
                    <a:lnTo>
                      <a:pt x="52176" y="2717"/>
                    </a:lnTo>
                    <a:lnTo>
                      <a:pt x="52006" y="3609"/>
                    </a:lnTo>
                    <a:lnTo>
                      <a:pt x="51539" y="6411"/>
                    </a:lnTo>
                    <a:lnTo>
                      <a:pt x="50605" y="11972"/>
                    </a:lnTo>
                    <a:lnTo>
                      <a:pt x="50350" y="14816"/>
                    </a:lnTo>
                    <a:lnTo>
                      <a:pt x="50266" y="15665"/>
                    </a:lnTo>
                    <a:lnTo>
                      <a:pt x="49756" y="16939"/>
                    </a:lnTo>
                    <a:lnTo>
                      <a:pt x="48950" y="17915"/>
                    </a:lnTo>
                    <a:lnTo>
                      <a:pt x="47761" y="18765"/>
                    </a:lnTo>
                    <a:lnTo>
                      <a:pt x="47082" y="19147"/>
                    </a:lnTo>
                    <a:lnTo>
                      <a:pt x="45723" y="19826"/>
                    </a:lnTo>
                    <a:lnTo>
                      <a:pt x="43855" y="20335"/>
                    </a:lnTo>
                    <a:lnTo>
                      <a:pt x="42709" y="20378"/>
                    </a:lnTo>
                    <a:lnTo>
                      <a:pt x="41563" y="20208"/>
                    </a:lnTo>
                    <a:lnTo>
                      <a:pt x="40459" y="19826"/>
                    </a:lnTo>
                    <a:lnTo>
                      <a:pt x="38888" y="18849"/>
                    </a:lnTo>
                    <a:lnTo>
                      <a:pt x="37827" y="17831"/>
                    </a:lnTo>
                    <a:lnTo>
                      <a:pt x="36426" y="16515"/>
                    </a:lnTo>
                    <a:lnTo>
                      <a:pt x="33327" y="14222"/>
                    </a:lnTo>
                    <a:lnTo>
                      <a:pt x="31841" y="12991"/>
                    </a:lnTo>
                    <a:lnTo>
                      <a:pt x="31034" y="12354"/>
                    </a:lnTo>
                    <a:lnTo>
                      <a:pt x="29379" y="11590"/>
                    </a:lnTo>
                    <a:lnTo>
                      <a:pt x="27765" y="11590"/>
                    </a:lnTo>
                    <a:lnTo>
                      <a:pt x="26195" y="12312"/>
                    </a:lnTo>
                    <a:lnTo>
                      <a:pt x="25430" y="12991"/>
                    </a:lnTo>
                    <a:lnTo>
                      <a:pt x="19105" y="19232"/>
                    </a:lnTo>
                    <a:lnTo>
                      <a:pt x="12822" y="25515"/>
                    </a:lnTo>
                    <a:lnTo>
                      <a:pt x="12143" y="26279"/>
                    </a:lnTo>
                    <a:lnTo>
                      <a:pt x="11506" y="27765"/>
                    </a:lnTo>
                    <a:lnTo>
                      <a:pt x="11633" y="29293"/>
                    </a:lnTo>
                    <a:lnTo>
                      <a:pt x="12397" y="30821"/>
                    </a:lnTo>
                    <a:lnTo>
                      <a:pt x="12992" y="31585"/>
                    </a:lnTo>
                    <a:lnTo>
                      <a:pt x="15963" y="35152"/>
                    </a:lnTo>
                    <a:lnTo>
                      <a:pt x="18765" y="38845"/>
                    </a:lnTo>
                    <a:lnTo>
                      <a:pt x="19360" y="39694"/>
                    </a:lnTo>
                    <a:lnTo>
                      <a:pt x="20081" y="41520"/>
                    </a:lnTo>
                    <a:lnTo>
                      <a:pt x="20336" y="43345"/>
                    </a:lnTo>
                    <a:lnTo>
                      <a:pt x="20081" y="45086"/>
                    </a:lnTo>
                    <a:lnTo>
                      <a:pt x="19402" y="46741"/>
                    </a:lnTo>
                    <a:lnTo>
                      <a:pt x="18341" y="48185"/>
                    </a:lnTo>
                    <a:lnTo>
                      <a:pt x="16897" y="49331"/>
                    </a:lnTo>
                    <a:lnTo>
                      <a:pt x="15114" y="50138"/>
                    </a:lnTo>
                    <a:lnTo>
                      <a:pt x="14095" y="50350"/>
                    </a:lnTo>
                    <a:lnTo>
                      <a:pt x="10572" y="51029"/>
                    </a:lnTo>
                    <a:lnTo>
                      <a:pt x="3524" y="52642"/>
                    </a:lnTo>
                    <a:lnTo>
                      <a:pt x="43" y="53449"/>
                    </a:lnTo>
                    <a:lnTo>
                      <a:pt x="43" y="64784"/>
                    </a:lnTo>
                    <a:lnTo>
                      <a:pt x="1" y="76077"/>
                    </a:lnTo>
                    <a:lnTo>
                      <a:pt x="7727" y="77563"/>
                    </a:lnTo>
                    <a:lnTo>
                      <a:pt x="15369" y="79133"/>
                    </a:lnTo>
                    <a:lnTo>
                      <a:pt x="16091" y="79303"/>
                    </a:lnTo>
                    <a:lnTo>
                      <a:pt x="17364" y="80110"/>
                    </a:lnTo>
                    <a:lnTo>
                      <a:pt x="18468" y="81341"/>
                    </a:lnTo>
                    <a:lnTo>
                      <a:pt x="19360" y="82869"/>
                    </a:lnTo>
                    <a:lnTo>
                      <a:pt x="19996" y="84525"/>
                    </a:lnTo>
                    <a:lnTo>
                      <a:pt x="20294" y="86265"/>
                    </a:lnTo>
                    <a:lnTo>
                      <a:pt x="20294" y="87879"/>
                    </a:lnTo>
                    <a:lnTo>
                      <a:pt x="19869" y="89365"/>
                    </a:lnTo>
                    <a:lnTo>
                      <a:pt x="19444" y="89959"/>
                    </a:lnTo>
                    <a:lnTo>
                      <a:pt x="18086" y="91827"/>
                    </a:lnTo>
                    <a:lnTo>
                      <a:pt x="15242" y="95520"/>
                    </a:lnTo>
                    <a:lnTo>
                      <a:pt x="13713" y="97261"/>
                    </a:lnTo>
                    <a:lnTo>
                      <a:pt x="12864" y="98280"/>
                    </a:lnTo>
                    <a:lnTo>
                      <a:pt x="12143" y="99766"/>
                    </a:lnTo>
                    <a:lnTo>
                      <a:pt x="11973" y="100742"/>
                    </a:lnTo>
                    <a:lnTo>
                      <a:pt x="12015" y="101676"/>
                    </a:lnTo>
                    <a:lnTo>
                      <a:pt x="12312" y="102610"/>
                    </a:lnTo>
                    <a:lnTo>
                      <a:pt x="13119" y="104011"/>
                    </a:lnTo>
                    <a:lnTo>
                      <a:pt x="14010" y="104945"/>
                    </a:lnTo>
                    <a:lnTo>
                      <a:pt x="17194" y="108384"/>
                    </a:lnTo>
                    <a:lnTo>
                      <a:pt x="20421" y="111695"/>
                    </a:lnTo>
                    <a:lnTo>
                      <a:pt x="23478" y="114709"/>
                    </a:lnTo>
                    <a:lnTo>
                      <a:pt x="26364" y="117299"/>
                    </a:lnTo>
                    <a:lnTo>
                      <a:pt x="27765" y="118106"/>
                    </a:lnTo>
                    <a:lnTo>
                      <a:pt x="29081" y="118148"/>
                    </a:lnTo>
                    <a:lnTo>
                      <a:pt x="30525" y="117469"/>
                    </a:lnTo>
                    <a:lnTo>
                      <a:pt x="33412" y="115304"/>
                    </a:lnTo>
                    <a:lnTo>
                      <a:pt x="36553" y="112926"/>
                    </a:lnTo>
                    <a:lnTo>
                      <a:pt x="37360" y="112332"/>
                    </a:lnTo>
                    <a:lnTo>
                      <a:pt x="38124" y="111695"/>
                    </a:lnTo>
                    <a:lnTo>
                      <a:pt x="39143" y="110719"/>
                    </a:lnTo>
                    <a:lnTo>
                      <a:pt x="40629" y="109742"/>
                    </a:lnTo>
                    <a:lnTo>
                      <a:pt x="41690" y="109360"/>
                    </a:lnTo>
                    <a:lnTo>
                      <a:pt x="42794" y="109190"/>
                    </a:lnTo>
                    <a:lnTo>
                      <a:pt x="43940" y="109275"/>
                    </a:lnTo>
                    <a:lnTo>
                      <a:pt x="45723" y="109742"/>
                    </a:lnTo>
                    <a:lnTo>
                      <a:pt x="46997" y="110421"/>
                    </a:lnTo>
                    <a:lnTo>
                      <a:pt x="47718" y="110846"/>
                    </a:lnTo>
                    <a:lnTo>
                      <a:pt x="48907" y="111653"/>
                    </a:lnTo>
                    <a:lnTo>
                      <a:pt x="49799" y="112587"/>
                    </a:lnTo>
                    <a:lnTo>
                      <a:pt x="50308" y="113860"/>
                    </a:lnTo>
                    <a:lnTo>
                      <a:pt x="50393" y="114709"/>
                    </a:lnTo>
                    <a:lnTo>
                      <a:pt x="50648" y="117426"/>
                    </a:lnTo>
                    <a:lnTo>
                      <a:pt x="51539" y="122818"/>
                    </a:lnTo>
                    <a:lnTo>
                      <a:pt x="51921" y="125492"/>
                    </a:lnTo>
                    <a:lnTo>
                      <a:pt x="52091" y="126469"/>
                    </a:lnTo>
                    <a:lnTo>
                      <a:pt x="52770" y="127997"/>
                    </a:lnTo>
                    <a:lnTo>
                      <a:pt x="53832" y="129016"/>
                    </a:lnTo>
                    <a:lnTo>
                      <a:pt x="55445" y="129525"/>
                    </a:lnTo>
                    <a:lnTo>
                      <a:pt x="56464" y="129525"/>
                    </a:lnTo>
                    <a:lnTo>
                      <a:pt x="64785" y="129398"/>
                    </a:lnTo>
                    <a:lnTo>
                      <a:pt x="73063" y="129525"/>
                    </a:lnTo>
                    <a:lnTo>
                      <a:pt x="74124" y="129525"/>
                    </a:lnTo>
                    <a:lnTo>
                      <a:pt x="75738" y="129059"/>
                    </a:lnTo>
                    <a:lnTo>
                      <a:pt x="76841" y="128082"/>
                    </a:lnTo>
                    <a:lnTo>
                      <a:pt x="77521" y="126554"/>
                    </a:lnTo>
                    <a:lnTo>
                      <a:pt x="77690" y="125620"/>
                    </a:lnTo>
                    <a:lnTo>
                      <a:pt x="78539" y="120016"/>
                    </a:lnTo>
                    <a:lnTo>
                      <a:pt x="79304" y="114412"/>
                    </a:lnTo>
                    <a:lnTo>
                      <a:pt x="79473" y="113690"/>
                    </a:lnTo>
                    <a:lnTo>
                      <a:pt x="80153" y="112332"/>
                    </a:lnTo>
                    <a:lnTo>
                      <a:pt x="81214" y="111186"/>
                    </a:lnTo>
                    <a:lnTo>
                      <a:pt x="82615" y="110209"/>
                    </a:lnTo>
                    <a:lnTo>
                      <a:pt x="84143" y="109487"/>
                    </a:lnTo>
                    <a:lnTo>
                      <a:pt x="85757" y="109105"/>
                    </a:lnTo>
                    <a:lnTo>
                      <a:pt x="87327" y="109105"/>
                    </a:lnTo>
                    <a:lnTo>
                      <a:pt x="88771" y="109487"/>
                    </a:lnTo>
                    <a:lnTo>
                      <a:pt x="89365" y="109912"/>
                    </a:lnTo>
                    <a:lnTo>
                      <a:pt x="93568" y="113096"/>
                    </a:lnTo>
                    <a:lnTo>
                      <a:pt x="97643" y="116450"/>
                    </a:lnTo>
                    <a:lnTo>
                      <a:pt x="98535" y="117129"/>
                    </a:lnTo>
                    <a:lnTo>
                      <a:pt x="100276" y="117893"/>
                    </a:lnTo>
                    <a:lnTo>
                      <a:pt x="101931" y="117893"/>
                    </a:lnTo>
                    <a:lnTo>
                      <a:pt x="103587" y="117087"/>
                    </a:lnTo>
                    <a:lnTo>
                      <a:pt x="104436" y="116365"/>
                    </a:lnTo>
                    <a:lnTo>
                      <a:pt x="109530" y="111483"/>
                    </a:lnTo>
                    <a:lnTo>
                      <a:pt x="114497" y="106473"/>
                    </a:lnTo>
                    <a:lnTo>
                      <a:pt x="116196" y="104690"/>
                    </a:lnTo>
                    <a:lnTo>
                      <a:pt x="117681" y="102780"/>
                    </a:lnTo>
                    <a:lnTo>
                      <a:pt x="118148" y="101719"/>
                    </a:lnTo>
                    <a:lnTo>
                      <a:pt x="118148" y="100742"/>
                    </a:lnTo>
                    <a:lnTo>
                      <a:pt x="117766" y="99638"/>
                    </a:lnTo>
                    <a:lnTo>
                      <a:pt x="116450" y="97685"/>
                    </a:lnTo>
                    <a:lnTo>
                      <a:pt x="114922" y="95860"/>
                    </a:lnTo>
                    <a:lnTo>
                      <a:pt x="113351" y="93737"/>
                    </a:lnTo>
                    <a:lnTo>
                      <a:pt x="111653" y="91742"/>
                    </a:lnTo>
                    <a:lnTo>
                      <a:pt x="110677" y="90723"/>
                    </a:lnTo>
                    <a:lnTo>
                      <a:pt x="109743" y="89195"/>
                    </a:lnTo>
                    <a:lnTo>
                      <a:pt x="109361" y="88133"/>
                    </a:lnTo>
                    <a:lnTo>
                      <a:pt x="109191" y="87030"/>
                    </a:lnTo>
                    <a:lnTo>
                      <a:pt x="109233" y="85926"/>
                    </a:lnTo>
                    <a:lnTo>
                      <a:pt x="109743" y="84143"/>
                    </a:lnTo>
                    <a:lnTo>
                      <a:pt x="110379" y="82827"/>
                    </a:lnTo>
                    <a:lnTo>
                      <a:pt x="110804" y="82063"/>
                    </a:lnTo>
                    <a:lnTo>
                      <a:pt x="111695" y="80789"/>
                    </a:lnTo>
                    <a:lnTo>
                      <a:pt x="112714" y="79855"/>
                    </a:lnTo>
                    <a:lnTo>
                      <a:pt x="114115" y="79303"/>
                    </a:lnTo>
                    <a:lnTo>
                      <a:pt x="115049" y="79176"/>
                    </a:lnTo>
                    <a:lnTo>
                      <a:pt x="117639" y="78879"/>
                    </a:lnTo>
                    <a:lnTo>
                      <a:pt x="122818" y="77987"/>
                    </a:lnTo>
                    <a:lnTo>
                      <a:pt x="125450" y="77647"/>
                    </a:lnTo>
                    <a:lnTo>
                      <a:pt x="126512" y="77478"/>
                    </a:lnTo>
                    <a:lnTo>
                      <a:pt x="128125" y="76841"/>
                    </a:lnTo>
                    <a:lnTo>
                      <a:pt x="129144" y="75695"/>
                    </a:lnTo>
                    <a:lnTo>
                      <a:pt x="129611" y="73996"/>
                    </a:lnTo>
                    <a:lnTo>
                      <a:pt x="129653" y="72935"/>
                    </a:lnTo>
                    <a:lnTo>
                      <a:pt x="129526" y="64827"/>
                    </a:lnTo>
                    <a:lnTo>
                      <a:pt x="129653" y="56718"/>
                    </a:lnTo>
                    <a:lnTo>
                      <a:pt x="129611" y="55699"/>
                    </a:lnTo>
                    <a:lnTo>
                      <a:pt x="129144" y="54128"/>
                    </a:lnTo>
                    <a:lnTo>
                      <a:pt x="128210" y="52982"/>
                    </a:lnTo>
                    <a:lnTo>
                      <a:pt x="126724" y="52303"/>
                    </a:lnTo>
                    <a:lnTo>
                      <a:pt x="125748" y="52133"/>
                    </a:lnTo>
                    <a:lnTo>
                      <a:pt x="120398" y="51199"/>
                    </a:lnTo>
                    <a:lnTo>
                      <a:pt x="114964" y="50520"/>
                    </a:lnTo>
                    <a:lnTo>
                      <a:pt x="114158" y="50392"/>
                    </a:lnTo>
                    <a:lnTo>
                      <a:pt x="112884" y="49883"/>
                    </a:lnTo>
                    <a:lnTo>
                      <a:pt x="111908" y="49034"/>
                    </a:lnTo>
                    <a:lnTo>
                      <a:pt x="111101" y="47888"/>
                    </a:lnTo>
                    <a:lnTo>
                      <a:pt x="110677" y="47166"/>
                    </a:lnTo>
                    <a:lnTo>
                      <a:pt x="110252" y="46444"/>
                    </a:lnTo>
                    <a:lnTo>
                      <a:pt x="109658" y="45001"/>
                    </a:lnTo>
                    <a:lnTo>
                      <a:pt x="109318" y="43642"/>
                    </a:lnTo>
                    <a:lnTo>
                      <a:pt x="109276" y="42326"/>
                    </a:lnTo>
                    <a:lnTo>
                      <a:pt x="109445" y="41053"/>
                    </a:lnTo>
                    <a:lnTo>
                      <a:pt x="109912" y="39864"/>
                    </a:lnTo>
                    <a:lnTo>
                      <a:pt x="111016" y="38038"/>
                    </a:lnTo>
                    <a:lnTo>
                      <a:pt x="112120" y="36892"/>
                    </a:lnTo>
                    <a:lnTo>
                      <a:pt x="113266" y="35619"/>
                    </a:lnTo>
                    <a:lnTo>
                      <a:pt x="115304" y="32859"/>
                    </a:lnTo>
                    <a:lnTo>
                      <a:pt x="116408" y="31543"/>
                    </a:lnTo>
                    <a:lnTo>
                      <a:pt x="117045" y="30736"/>
                    </a:lnTo>
                    <a:lnTo>
                      <a:pt x="117724" y="29166"/>
                    </a:lnTo>
                    <a:lnTo>
                      <a:pt x="117724" y="27637"/>
                    </a:lnTo>
                    <a:lnTo>
                      <a:pt x="117002" y="26151"/>
                    </a:lnTo>
                    <a:lnTo>
                      <a:pt x="116365" y="25430"/>
                    </a:lnTo>
                    <a:lnTo>
                      <a:pt x="111695" y="20378"/>
                    </a:lnTo>
                    <a:lnTo>
                      <a:pt x="106856" y="15496"/>
                    </a:lnTo>
                    <a:lnTo>
                      <a:pt x="105030" y="13713"/>
                    </a:lnTo>
                    <a:lnTo>
                      <a:pt x="103035" y="12057"/>
                    </a:lnTo>
                    <a:lnTo>
                      <a:pt x="101931" y="11547"/>
                    </a:lnTo>
                    <a:lnTo>
                      <a:pt x="100870" y="11463"/>
                    </a:lnTo>
                    <a:lnTo>
                      <a:pt x="99724" y="11845"/>
                    </a:lnTo>
                    <a:lnTo>
                      <a:pt x="97643" y="13203"/>
                    </a:lnTo>
                    <a:lnTo>
                      <a:pt x="95606" y="14689"/>
                    </a:lnTo>
                    <a:lnTo>
                      <a:pt x="94290" y="15623"/>
                    </a:lnTo>
                    <a:lnTo>
                      <a:pt x="91658" y="17533"/>
                    </a:lnTo>
                    <a:lnTo>
                      <a:pt x="90469" y="18637"/>
                    </a:lnTo>
                    <a:lnTo>
                      <a:pt x="89662" y="19359"/>
                    </a:lnTo>
                    <a:lnTo>
                      <a:pt x="88091" y="20166"/>
                    </a:lnTo>
                    <a:lnTo>
                      <a:pt x="86436" y="20335"/>
                    </a:lnTo>
                    <a:lnTo>
                      <a:pt x="84610" y="19953"/>
                    </a:lnTo>
                    <a:lnTo>
                      <a:pt x="83634" y="19571"/>
                    </a:lnTo>
                    <a:lnTo>
                      <a:pt x="82530" y="19104"/>
                    </a:lnTo>
                    <a:lnTo>
                      <a:pt x="80832" y="18000"/>
                    </a:lnTo>
                    <a:lnTo>
                      <a:pt x="79728" y="16599"/>
                    </a:lnTo>
                    <a:lnTo>
                      <a:pt x="79091" y="14731"/>
                    </a:lnTo>
                    <a:lnTo>
                      <a:pt x="79006" y="13543"/>
                    </a:lnTo>
                    <a:lnTo>
                      <a:pt x="78794" y="11123"/>
                    </a:lnTo>
                    <a:lnTo>
                      <a:pt x="77988" y="6326"/>
                    </a:lnTo>
                    <a:lnTo>
                      <a:pt x="77648" y="3948"/>
                    </a:lnTo>
                    <a:lnTo>
                      <a:pt x="77478" y="2972"/>
                    </a:lnTo>
                    <a:lnTo>
                      <a:pt x="76799" y="1444"/>
                    </a:lnTo>
                    <a:lnTo>
                      <a:pt x="75695" y="467"/>
                    </a:lnTo>
                    <a:lnTo>
                      <a:pt x="74082" y="43"/>
                    </a:lnTo>
                    <a:lnTo>
                      <a:pt x="73063" y="0"/>
                    </a:lnTo>
                    <a:lnTo>
                      <a:pt x="64742" y="128"/>
                    </a:lnTo>
                    <a:lnTo>
                      <a:pt x="56464" y="0"/>
                    </a:lnTo>
                    <a:close/>
                  </a:path>
                </a:pathLst>
              </a:custGeom>
              <a:solidFill>
                <a:srgbClr val="1846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55"/>
              <p:cNvSpPr/>
              <p:nvPr/>
            </p:nvSpPr>
            <p:spPr>
              <a:xfrm>
                <a:off x="4291825" y="942850"/>
                <a:ext cx="1947575" cy="1837175"/>
              </a:xfrm>
              <a:custGeom>
                <a:rect b="b" l="l" r="r" t="t"/>
                <a:pathLst>
                  <a:path extrusionOk="0" h="73487" w="77903">
                    <a:moveTo>
                      <a:pt x="39185" y="23774"/>
                    </a:moveTo>
                    <a:lnTo>
                      <a:pt x="40459" y="23816"/>
                    </a:lnTo>
                    <a:lnTo>
                      <a:pt x="42921" y="24368"/>
                    </a:lnTo>
                    <a:lnTo>
                      <a:pt x="45214" y="25387"/>
                    </a:lnTo>
                    <a:lnTo>
                      <a:pt x="47251" y="26831"/>
                    </a:lnTo>
                    <a:lnTo>
                      <a:pt x="49034" y="28614"/>
                    </a:lnTo>
                    <a:lnTo>
                      <a:pt x="50393" y="30694"/>
                    </a:lnTo>
                    <a:lnTo>
                      <a:pt x="51369" y="32986"/>
                    </a:lnTo>
                    <a:lnTo>
                      <a:pt x="51879" y="35491"/>
                    </a:lnTo>
                    <a:lnTo>
                      <a:pt x="51921" y="36765"/>
                    </a:lnTo>
                    <a:lnTo>
                      <a:pt x="51836" y="38081"/>
                    </a:lnTo>
                    <a:lnTo>
                      <a:pt x="51284" y="40543"/>
                    </a:lnTo>
                    <a:lnTo>
                      <a:pt x="50266" y="42836"/>
                    </a:lnTo>
                    <a:lnTo>
                      <a:pt x="48865" y="44873"/>
                    </a:lnTo>
                    <a:lnTo>
                      <a:pt x="47082" y="46614"/>
                    </a:lnTo>
                    <a:lnTo>
                      <a:pt x="45001" y="48015"/>
                    </a:lnTo>
                    <a:lnTo>
                      <a:pt x="42709" y="48991"/>
                    </a:lnTo>
                    <a:lnTo>
                      <a:pt x="40204" y="49501"/>
                    </a:lnTo>
                    <a:lnTo>
                      <a:pt x="38930" y="49543"/>
                    </a:lnTo>
                    <a:lnTo>
                      <a:pt x="37614" y="49501"/>
                    </a:lnTo>
                    <a:lnTo>
                      <a:pt x="35110" y="48949"/>
                    </a:lnTo>
                    <a:lnTo>
                      <a:pt x="32817" y="47930"/>
                    </a:lnTo>
                    <a:lnTo>
                      <a:pt x="30779" y="46487"/>
                    </a:lnTo>
                    <a:lnTo>
                      <a:pt x="29039" y="44746"/>
                    </a:lnTo>
                    <a:lnTo>
                      <a:pt x="27680" y="42666"/>
                    </a:lnTo>
                    <a:lnTo>
                      <a:pt x="26704" y="40373"/>
                    </a:lnTo>
                    <a:lnTo>
                      <a:pt x="26194" y="37868"/>
                    </a:lnTo>
                    <a:lnTo>
                      <a:pt x="26194" y="36552"/>
                    </a:lnTo>
                    <a:lnTo>
                      <a:pt x="26237" y="35236"/>
                    </a:lnTo>
                    <a:lnTo>
                      <a:pt x="26789" y="32774"/>
                    </a:lnTo>
                    <a:lnTo>
                      <a:pt x="27808" y="30482"/>
                    </a:lnTo>
                    <a:lnTo>
                      <a:pt x="29251" y="28444"/>
                    </a:lnTo>
                    <a:lnTo>
                      <a:pt x="31034" y="26703"/>
                    </a:lnTo>
                    <a:lnTo>
                      <a:pt x="33114" y="25302"/>
                    </a:lnTo>
                    <a:lnTo>
                      <a:pt x="35407" y="24326"/>
                    </a:lnTo>
                    <a:lnTo>
                      <a:pt x="37869" y="23816"/>
                    </a:lnTo>
                    <a:lnTo>
                      <a:pt x="39185" y="23774"/>
                    </a:lnTo>
                    <a:close/>
                    <a:moveTo>
                      <a:pt x="25982" y="0"/>
                    </a:moveTo>
                    <a:lnTo>
                      <a:pt x="24963" y="43"/>
                    </a:lnTo>
                    <a:lnTo>
                      <a:pt x="23308" y="594"/>
                    </a:lnTo>
                    <a:lnTo>
                      <a:pt x="21992" y="1316"/>
                    </a:lnTo>
                    <a:lnTo>
                      <a:pt x="18638" y="3354"/>
                    </a:lnTo>
                    <a:lnTo>
                      <a:pt x="15496" y="5604"/>
                    </a:lnTo>
                    <a:lnTo>
                      <a:pt x="14308" y="7005"/>
                    </a:lnTo>
                    <a:lnTo>
                      <a:pt x="13756" y="8491"/>
                    </a:lnTo>
                    <a:lnTo>
                      <a:pt x="13883" y="10359"/>
                    </a:lnTo>
                    <a:lnTo>
                      <a:pt x="15114" y="14010"/>
                    </a:lnTo>
                    <a:lnTo>
                      <a:pt x="16685" y="17661"/>
                    </a:lnTo>
                    <a:lnTo>
                      <a:pt x="17025" y="18552"/>
                    </a:lnTo>
                    <a:lnTo>
                      <a:pt x="17449" y="20250"/>
                    </a:lnTo>
                    <a:lnTo>
                      <a:pt x="17449" y="21779"/>
                    </a:lnTo>
                    <a:lnTo>
                      <a:pt x="17152" y="23180"/>
                    </a:lnTo>
                    <a:lnTo>
                      <a:pt x="16473" y="24368"/>
                    </a:lnTo>
                    <a:lnTo>
                      <a:pt x="15454" y="25345"/>
                    </a:lnTo>
                    <a:lnTo>
                      <a:pt x="14138" y="26066"/>
                    </a:lnTo>
                    <a:lnTo>
                      <a:pt x="12525" y="26576"/>
                    </a:lnTo>
                    <a:lnTo>
                      <a:pt x="11591" y="26746"/>
                    </a:lnTo>
                    <a:lnTo>
                      <a:pt x="8322" y="27255"/>
                    </a:lnTo>
                    <a:lnTo>
                      <a:pt x="5138" y="27595"/>
                    </a:lnTo>
                    <a:lnTo>
                      <a:pt x="4416" y="27637"/>
                    </a:lnTo>
                    <a:lnTo>
                      <a:pt x="3100" y="27849"/>
                    </a:lnTo>
                    <a:lnTo>
                      <a:pt x="2081" y="28274"/>
                    </a:lnTo>
                    <a:lnTo>
                      <a:pt x="1274" y="28868"/>
                    </a:lnTo>
                    <a:lnTo>
                      <a:pt x="680" y="29675"/>
                    </a:lnTo>
                    <a:lnTo>
                      <a:pt x="298" y="30651"/>
                    </a:lnTo>
                    <a:lnTo>
                      <a:pt x="1" y="32392"/>
                    </a:lnTo>
                    <a:lnTo>
                      <a:pt x="1" y="33835"/>
                    </a:lnTo>
                    <a:lnTo>
                      <a:pt x="86" y="37699"/>
                    </a:lnTo>
                    <a:lnTo>
                      <a:pt x="468" y="41519"/>
                    </a:lnTo>
                    <a:lnTo>
                      <a:pt x="1062" y="43218"/>
                    </a:lnTo>
                    <a:lnTo>
                      <a:pt x="2081" y="44406"/>
                    </a:lnTo>
                    <a:lnTo>
                      <a:pt x="3694" y="45213"/>
                    </a:lnTo>
                    <a:lnTo>
                      <a:pt x="7430" y="45977"/>
                    </a:lnTo>
                    <a:lnTo>
                      <a:pt x="11251" y="46444"/>
                    </a:lnTo>
                    <a:lnTo>
                      <a:pt x="12270" y="46571"/>
                    </a:lnTo>
                    <a:lnTo>
                      <a:pt x="13968" y="47081"/>
                    </a:lnTo>
                    <a:lnTo>
                      <a:pt x="15369" y="47803"/>
                    </a:lnTo>
                    <a:lnTo>
                      <a:pt x="16388" y="48779"/>
                    </a:lnTo>
                    <a:lnTo>
                      <a:pt x="17109" y="49968"/>
                    </a:lnTo>
                    <a:lnTo>
                      <a:pt x="17407" y="51326"/>
                    </a:lnTo>
                    <a:lnTo>
                      <a:pt x="17364" y="52897"/>
                    </a:lnTo>
                    <a:lnTo>
                      <a:pt x="16940" y="54680"/>
                    </a:lnTo>
                    <a:lnTo>
                      <a:pt x="16558" y="55614"/>
                    </a:lnTo>
                    <a:lnTo>
                      <a:pt x="15411" y="58671"/>
                    </a:lnTo>
                    <a:lnTo>
                      <a:pt x="14138" y="61600"/>
                    </a:lnTo>
                    <a:lnTo>
                      <a:pt x="13586" y="62831"/>
                    </a:lnTo>
                    <a:lnTo>
                      <a:pt x="13289" y="64444"/>
                    </a:lnTo>
                    <a:lnTo>
                      <a:pt x="13416" y="65378"/>
                    </a:lnTo>
                    <a:lnTo>
                      <a:pt x="13756" y="66270"/>
                    </a:lnTo>
                    <a:lnTo>
                      <a:pt x="14308" y="67076"/>
                    </a:lnTo>
                    <a:lnTo>
                      <a:pt x="15624" y="68223"/>
                    </a:lnTo>
                    <a:lnTo>
                      <a:pt x="16812" y="68944"/>
                    </a:lnTo>
                    <a:lnTo>
                      <a:pt x="20251" y="70812"/>
                    </a:lnTo>
                    <a:lnTo>
                      <a:pt x="23775" y="72383"/>
                    </a:lnTo>
                    <a:lnTo>
                      <a:pt x="25600" y="72765"/>
                    </a:lnTo>
                    <a:lnTo>
                      <a:pt x="27171" y="72468"/>
                    </a:lnTo>
                    <a:lnTo>
                      <a:pt x="28699" y="71449"/>
                    </a:lnTo>
                    <a:lnTo>
                      <a:pt x="31331" y="68605"/>
                    </a:lnTo>
                    <a:lnTo>
                      <a:pt x="33709" y="65548"/>
                    </a:lnTo>
                    <a:lnTo>
                      <a:pt x="34346" y="64742"/>
                    </a:lnTo>
                    <a:lnTo>
                      <a:pt x="35662" y="63510"/>
                    </a:lnTo>
                    <a:lnTo>
                      <a:pt x="36978" y="62661"/>
                    </a:lnTo>
                    <a:lnTo>
                      <a:pt x="38336" y="62279"/>
                    </a:lnTo>
                    <a:lnTo>
                      <a:pt x="39695" y="62279"/>
                    </a:lnTo>
                    <a:lnTo>
                      <a:pt x="41053" y="62704"/>
                    </a:lnTo>
                    <a:lnTo>
                      <a:pt x="42369" y="63510"/>
                    </a:lnTo>
                    <a:lnTo>
                      <a:pt x="43685" y="64742"/>
                    </a:lnTo>
                    <a:lnTo>
                      <a:pt x="44322" y="65548"/>
                    </a:lnTo>
                    <a:lnTo>
                      <a:pt x="46869" y="68647"/>
                    </a:lnTo>
                    <a:lnTo>
                      <a:pt x="49416" y="71789"/>
                    </a:lnTo>
                    <a:lnTo>
                      <a:pt x="49968" y="72468"/>
                    </a:lnTo>
                    <a:lnTo>
                      <a:pt x="51072" y="73275"/>
                    </a:lnTo>
                    <a:lnTo>
                      <a:pt x="52303" y="73487"/>
                    </a:lnTo>
                    <a:lnTo>
                      <a:pt x="53704" y="73105"/>
                    </a:lnTo>
                    <a:lnTo>
                      <a:pt x="54511" y="72680"/>
                    </a:lnTo>
                    <a:lnTo>
                      <a:pt x="58374" y="70558"/>
                    </a:lnTo>
                    <a:lnTo>
                      <a:pt x="61983" y="68138"/>
                    </a:lnTo>
                    <a:lnTo>
                      <a:pt x="63341" y="66609"/>
                    </a:lnTo>
                    <a:lnTo>
                      <a:pt x="63978" y="64911"/>
                    </a:lnTo>
                    <a:lnTo>
                      <a:pt x="63851" y="62831"/>
                    </a:lnTo>
                    <a:lnTo>
                      <a:pt x="62535" y="58628"/>
                    </a:lnTo>
                    <a:lnTo>
                      <a:pt x="60879" y="54510"/>
                    </a:lnTo>
                    <a:lnTo>
                      <a:pt x="60667" y="53873"/>
                    </a:lnTo>
                    <a:lnTo>
                      <a:pt x="60454" y="52600"/>
                    </a:lnTo>
                    <a:lnTo>
                      <a:pt x="60582" y="51326"/>
                    </a:lnTo>
                    <a:lnTo>
                      <a:pt x="60921" y="50095"/>
                    </a:lnTo>
                    <a:lnTo>
                      <a:pt x="61516" y="48991"/>
                    </a:lnTo>
                    <a:lnTo>
                      <a:pt x="62322" y="48057"/>
                    </a:lnTo>
                    <a:lnTo>
                      <a:pt x="63341" y="47293"/>
                    </a:lnTo>
                    <a:lnTo>
                      <a:pt x="64487" y="46784"/>
                    </a:lnTo>
                    <a:lnTo>
                      <a:pt x="65124" y="46656"/>
                    </a:lnTo>
                    <a:lnTo>
                      <a:pt x="71492" y="45595"/>
                    </a:lnTo>
                    <a:lnTo>
                      <a:pt x="77860" y="44661"/>
                    </a:lnTo>
                    <a:lnTo>
                      <a:pt x="77860" y="36595"/>
                    </a:lnTo>
                    <a:lnTo>
                      <a:pt x="77903" y="28486"/>
                    </a:lnTo>
                    <a:lnTo>
                      <a:pt x="72341" y="27595"/>
                    </a:lnTo>
                    <a:lnTo>
                      <a:pt x="66780" y="26788"/>
                    </a:lnTo>
                    <a:lnTo>
                      <a:pt x="65761" y="26618"/>
                    </a:lnTo>
                    <a:lnTo>
                      <a:pt x="64020" y="26109"/>
                    </a:lnTo>
                    <a:lnTo>
                      <a:pt x="62619" y="25345"/>
                    </a:lnTo>
                    <a:lnTo>
                      <a:pt x="61601" y="24368"/>
                    </a:lnTo>
                    <a:lnTo>
                      <a:pt x="60879" y="23180"/>
                    </a:lnTo>
                    <a:lnTo>
                      <a:pt x="60582" y="21821"/>
                    </a:lnTo>
                    <a:lnTo>
                      <a:pt x="60624" y="20250"/>
                    </a:lnTo>
                    <a:lnTo>
                      <a:pt x="61049" y="18510"/>
                    </a:lnTo>
                    <a:lnTo>
                      <a:pt x="61431" y="17576"/>
                    </a:lnTo>
                    <a:lnTo>
                      <a:pt x="62704" y="14349"/>
                    </a:lnTo>
                    <a:lnTo>
                      <a:pt x="64020" y="11208"/>
                    </a:lnTo>
                    <a:lnTo>
                      <a:pt x="64487" y="10062"/>
                    </a:lnTo>
                    <a:lnTo>
                      <a:pt x="64742" y="8576"/>
                    </a:lnTo>
                    <a:lnTo>
                      <a:pt x="64657" y="7727"/>
                    </a:lnTo>
                    <a:lnTo>
                      <a:pt x="64360" y="6920"/>
                    </a:lnTo>
                    <a:lnTo>
                      <a:pt x="63851" y="6156"/>
                    </a:lnTo>
                    <a:lnTo>
                      <a:pt x="62704" y="5094"/>
                    </a:lnTo>
                    <a:lnTo>
                      <a:pt x="61558" y="4458"/>
                    </a:lnTo>
                    <a:lnTo>
                      <a:pt x="57992" y="2505"/>
                    </a:lnTo>
                    <a:lnTo>
                      <a:pt x="54341" y="849"/>
                    </a:lnTo>
                    <a:lnTo>
                      <a:pt x="52431" y="467"/>
                    </a:lnTo>
                    <a:lnTo>
                      <a:pt x="50817" y="807"/>
                    </a:lnTo>
                    <a:lnTo>
                      <a:pt x="49247" y="1826"/>
                    </a:lnTo>
                    <a:lnTo>
                      <a:pt x="46530" y="4797"/>
                    </a:lnTo>
                    <a:lnTo>
                      <a:pt x="44067" y="8024"/>
                    </a:lnTo>
                    <a:lnTo>
                      <a:pt x="43473" y="8703"/>
                    </a:lnTo>
                    <a:lnTo>
                      <a:pt x="42284" y="9764"/>
                    </a:lnTo>
                    <a:lnTo>
                      <a:pt x="40968" y="10486"/>
                    </a:lnTo>
                    <a:lnTo>
                      <a:pt x="39652" y="10868"/>
                    </a:lnTo>
                    <a:lnTo>
                      <a:pt x="38336" y="10826"/>
                    </a:lnTo>
                    <a:lnTo>
                      <a:pt x="37020" y="10444"/>
                    </a:lnTo>
                    <a:lnTo>
                      <a:pt x="35746" y="9722"/>
                    </a:lnTo>
                    <a:lnTo>
                      <a:pt x="34515" y="8618"/>
                    </a:lnTo>
                    <a:lnTo>
                      <a:pt x="33921" y="7896"/>
                    </a:lnTo>
                    <a:lnTo>
                      <a:pt x="31841" y="5434"/>
                    </a:lnTo>
                    <a:lnTo>
                      <a:pt x="29888" y="2844"/>
                    </a:lnTo>
                    <a:lnTo>
                      <a:pt x="29081" y="1741"/>
                    </a:lnTo>
                    <a:lnTo>
                      <a:pt x="27808" y="594"/>
                    </a:lnTo>
                    <a:lnTo>
                      <a:pt x="26916" y="170"/>
                    </a:lnTo>
                    <a:lnTo>
                      <a:pt x="25982" y="0"/>
                    </a:lnTo>
                    <a:close/>
                  </a:path>
                </a:pathLst>
              </a:custGeom>
              <a:solidFill>
                <a:srgbClr val="1846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aphicFrame>
        <p:nvGraphicFramePr>
          <p:cNvPr id="617" name="Google Shape;617;p55"/>
          <p:cNvGraphicFramePr/>
          <p:nvPr/>
        </p:nvGraphicFramePr>
        <p:xfrm>
          <a:off x="952500" y="2343150"/>
          <a:ext cx="3000000" cy="3000000"/>
        </p:xfrm>
        <a:graphic>
          <a:graphicData uri="http://schemas.openxmlformats.org/drawingml/2006/table">
            <a:tbl>
              <a:tblPr>
                <a:noFill/>
                <a:tableStyleId>{9A691E5E-0352-4D90-9C9D-96C01257DCA0}</a:tableStyleId>
              </a:tblPr>
              <a:tblGrid>
                <a:gridCol w="7239000"/>
              </a:tblGrid>
              <a:tr h="750800">
                <a:tc>
                  <a:txBody>
                    <a:bodyPr/>
                    <a:lstStyle/>
                    <a:p>
                      <a:pPr indent="0" lvl="0" marL="0" marR="0" rtl="0" algn="ctr">
                        <a:lnSpc>
                          <a:spcPct val="100000"/>
                        </a:lnSpc>
                        <a:spcBef>
                          <a:spcPts val="0"/>
                        </a:spcBef>
                        <a:spcAft>
                          <a:spcPts val="0"/>
                        </a:spcAft>
                        <a:buClr>
                          <a:srgbClr val="000000"/>
                        </a:buClr>
                        <a:buSzPts val="5000"/>
                        <a:buFont typeface="Arial"/>
                        <a:buNone/>
                      </a:pPr>
                      <a:r>
                        <a:rPr b="1" lang="en" sz="5000" u="none" cap="none" strike="noStrike">
                          <a:solidFill>
                            <a:schemeClr val="lt1"/>
                          </a:solidFill>
                          <a:latin typeface="Roboto"/>
                          <a:ea typeface="Roboto"/>
                          <a:cs typeface="Roboto"/>
                          <a:sym typeface="Roboto"/>
                        </a:rPr>
                        <a:t>Our Business Model</a:t>
                      </a:r>
                      <a:endParaRPr sz="1400" u="none" cap="none" strike="noStrike"/>
                    </a:p>
                  </a:txBody>
                  <a:tcPr marT="91425" marB="45700"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56500">
                <a:tc>
                  <a:txBody>
                    <a:bodyPr/>
                    <a:lstStyle/>
                    <a:p>
                      <a:pPr indent="0" lvl="0" marL="0" marR="0" rtl="0" algn="ctr">
                        <a:lnSpc>
                          <a:spcPct val="100000"/>
                        </a:lnSpc>
                        <a:spcBef>
                          <a:spcPts val="0"/>
                        </a:spcBef>
                        <a:spcAft>
                          <a:spcPts val="0"/>
                        </a:spcAft>
                        <a:buClr>
                          <a:srgbClr val="000000"/>
                        </a:buClr>
                        <a:buSzPts val="2200"/>
                        <a:buFont typeface="Arial"/>
                        <a:buNone/>
                      </a:pPr>
                      <a:r>
                        <a:t/>
                      </a:r>
                      <a:endParaRPr sz="2200" u="none" cap="none" strike="noStrike"/>
                    </a:p>
                  </a:txBody>
                  <a:tcPr marT="45700"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56"/>
          <p:cNvSpPr/>
          <p:nvPr/>
        </p:nvSpPr>
        <p:spPr>
          <a:xfrm>
            <a:off x="368025" y="252725"/>
            <a:ext cx="8507700" cy="472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9469D"/>
                </a:solidFill>
                <a:latin typeface="Roboto"/>
                <a:ea typeface="Roboto"/>
                <a:cs typeface="Roboto"/>
                <a:sym typeface="Roboto"/>
              </a:rPr>
              <a:t>Innovation Is Always Happening</a:t>
            </a:r>
            <a:endParaRPr b="1" i="0" sz="3000" u="none" cap="none" strike="noStrike">
              <a:solidFill>
                <a:srgbClr val="19469D"/>
              </a:solidFill>
              <a:latin typeface="Roboto"/>
              <a:ea typeface="Roboto"/>
              <a:cs typeface="Roboto"/>
              <a:sym typeface="Roboto"/>
            </a:endParaRPr>
          </a:p>
        </p:txBody>
      </p:sp>
      <p:sp>
        <p:nvSpPr>
          <p:cNvPr id="623" name="Google Shape;623;p56"/>
          <p:cNvSpPr/>
          <p:nvPr/>
        </p:nvSpPr>
        <p:spPr>
          <a:xfrm>
            <a:off x="476129" y="793607"/>
            <a:ext cx="7266300" cy="472500"/>
          </a:xfrm>
          <a:prstGeom prst="rect">
            <a:avLst/>
          </a:prstGeom>
          <a:noFill/>
          <a:ln>
            <a:noFill/>
          </a:ln>
        </p:spPr>
        <p:txBody>
          <a:bodyPr anchorCtr="0" anchor="t" bIns="34275" lIns="0" spcFirstLastPara="1" rIns="68575" wrap="square" tIns="0">
            <a:no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rgbClr val="353A42"/>
                </a:solidFill>
                <a:latin typeface="Roboto Light"/>
                <a:ea typeface="Roboto Light"/>
                <a:cs typeface="Roboto Light"/>
                <a:sym typeface="Roboto Light"/>
              </a:rPr>
              <a:t>eXp Realty is innovating in the real estate brokerage space</a:t>
            </a:r>
            <a:endParaRPr b="0" i="0" sz="1600" u="none" cap="none" strike="noStrike">
              <a:solidFill>
                <a:srgbClr val="353A42"/>
              </a:solidFill>
              <a:latin typeface="Roboto Light"/>
              <a:ea typeface="Roboto Light"/>
              <a:cs typeface="Roboto Light"/>
              <a:sym typeface="Roboto Light"/>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353A42"/>
              </a:solidFill>
              <a:latin typeface="Roboto Light"/>
              <a:ea typeface="Roboto Light"/>
              <a:cs typeface="Roboto Light"/>
              <a:sym typeface="Roboto Light"/>
            </a:endParaRPr>
          </a:p>
        </p:txBody>
      </p:sp>
      <p:pic>
        <p:nvPicPr>
          <p:cNvPr id="624" name="Google Shape;624;p56"/>
          <p:cNvPicPr preferRelativeResize="0"/>
          <p:nvPr/>
        </p:nvPicPr>
        <p:blipFill rotWithShape="1">
          <a:blip r:embed="rId3">
            <a:alphaModFix/>
          </a:blip>
          <a:srcRect b="0" l="0" r="0" t="0"/>
          <a:stretch/>
        </p:blipFill>
        <p:spPr>
          <a:xfrm>
            <a:off x="1943949" y="3067163"/>
            <a:ext cx="873950" cy="873975"/>
          </a:xfrm>
          <a:prstGeom prst="rect">
            <a:avLst/>
          </a:prstGeom>
          <a:noFill/>
          <a:ln>
            <a:noFill/>
          </a:ln>
        </p:spPr>
      </p:pic>
      <p:pic>
        <p:nvPicPr>
          <p:cNvPr id="625" name="Google Shape;625;p56"/>
          <p:cNvPicPr preferRelativeResize="0"/>
          <p:nvPr/>
        </p:nvPicPr>
        <p:blipFill rotWithShape="1">
          <a:blip r:embed="rId4">
            <a:alphaModFix/>
          </a:blip>
          <a:srcRect b="0" l="0" r="0" t="0"/>
          <a:stretch/>
        </p:blipFill>
        <p:spPr>
          <a:xfrm>
            <a:off x="1652025" y="2071513"/>
            <a:ext cx="1457795" cy="873975"/>
          </a:xfrm>
          <a:prstGeom prst="rect">
            <a:avLst/>
          </a:prstGeom>
          <a:noFill/>
          <a:ln>
            <a:noFill/>
          </a:ln>
        </p:spPr>
      </p:pic>
      <p:pic>
        <p:nvPicPr>
          <p:cNvPr id="626" name="Google Shape;626;p56"/>
          <p:cNvPicPr preferRelativeResize="0"/>
          <p:nvPr/>
        </p:nvPicPr>
        <p:blipFill rotWithShape="1">
          <a:blip r:embed="rId5">
            <a:alphaModFix/>
          </a:blip>
          <a:srcRect b="0" l="0" r="0" t="0"/>
          <a:stretch/>
        </p:blipFill>
        <p:spPr>
          <a:xfrm>
            <a:off x="5842975" y="2219863"/>
            <a:ext cx="1746900" cy="472500"/>
          </a:xfrm>
          <a:prstGeom prst="rect">
            <a:avLst/>
          </a:prstGeom>
          <a:noFill/>
          <a:ln>
            <a:noFill/>
          </a:ln>
        </p:spPr>
      </p:pic>
      <p:sp>
        <p:nvSpPr>
          <p:cNvPr id="627" name="Google Shape;627;p56"/>
          <p:cNvSpPr txBox="1"/>
          <p:nvPr/>
        </p:nvSpPr>
        <p:spPr>
          <a:xfrm>
            <a:off x="1116725" y="4108313"/>
            <a:ext cx="2528400" cy="7110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600"/>
              <a:buFont typeface="Arial"/>
              <a:buNone/>
            </a:pPr>
            <a:r>
              <a:rPr b="1" i="0" lang="en" sz="1600" u="none" cap="none" strike="noStrike">
                <a:solidFill>
                  <a:srgbClr val="353A42"/>
                </a:solidFill>
                <a:latin typeface="Roboto"/>
                <a:ea typeface="Roboto"/>
                <a:cs typeface="Roboto"/>
                <a:sym typeface="Roboto"/>
              </a:rPr>
              <a:t>Traditional</a:t>
            </a:r>
            <a:br>
              <a:rPr b="1" i="0" lang="en" sz="1600" u="none" cap="none" strike="noStrike">
                <a:solidFill>
                  <a:srgbClr val="353A42"/>
                </a:solidFill>
                <a:latin typeface="Roboto"/>
                <a:ea typeface="Roboto"/>
                <a:cs typeface="Roboto"/>
                <a:sym typeface="Roboto"/>
              </a:rPr>
            </a:br>
            <a:r>
              <a:rPr b="1" i="0" lang="en" sz="1600" u="none" cap="none" strike="noStrike">
                <a:solidFill>
                  <a:srgbClr val="353A42"/>
                </a:solidFill>
                <a:latin typeface="Roboto"/>
                <a:ea typeface="Roboto"/>
                <a:cs typeface="Roboto"/>
                <a:sym typeface="Roboto"/>
              </a:rPr>
              <a:t>real estate brokerages</a:t>
            </a:r>
            <a:endParaRPr b="1" i="0" sz="1400" u="none" cap="none" strike="noStrike">
              <a:solidFill>
                <a:srgbClr val="353A42"/>
              </a:solidFill>
              <a:latin typeface="Roboto"/>
              <a:ea typeface="Roboto"/>
              <a:cs typeface="Roboto"/>
              <a:sym typeface="Roboto"/>
            </a:endParaRPr>
          </a:p>
        </p:txBody>
      </p:sp>
      <p:sp>
        <p:nvSpPr>
          <p:cNvPr id="628" name="Google Shape;628;p56"/>
          <p:cNvSpPr/>
          <p:nvPr/>
        </p:nvSpPr>
        <p:spPr>
          <a:xfrm>
            <a:off x="4047938" y="2297963"/>
            <a:ext cx="940500" cy="386400"/>
          </a:xfrm>
          <a:prstGeom prst="rightArrow">
            <a:avLst>
              <a:gd fmla="val 50000" name="adj1"/>
              <a:gd fmla="val 50000" name="adj2"/>
            </a:avLst>
          </a:prstGeom>
          <a:solidFill>
            <a:srgbClr val="5859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56"/>
          <p:cNvSpPr/>
          <p:nvPr/>
        </p:nvSpPr>
        <p:spPr>
          <a:xfrm>
            <a:off x="4047938" y="3203138"/>
            <a:ext cx="940500" cy="386400"/>
          </a:xfrm>
          <a:prstGeom prst="rightArrow">
            <a:avLst>
              <a:gd fmla="val 50000" name="adj1"/>
              <a:gd fmla="val 50000" name="adj2"/>
            </a:avLst>
          </a:prstGeom>
          <a:solidFill>
            <a:srgbClr val="5859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56"/>
          <p:cNvSpPr/>
          <p:nvPr/>
        </p:nvSpPr>
        <p:spPr>
          <a:xfrm>
            <a:off x="4047938" y="4108313"/>
            <a:ext cx="940500" cy="386400"/>
          </a:xfrm>
          <a:prstGeom prst="rightArrow">
            <a:avLst>
              <a:gd fmla="val 50000" name="adj1"/>
              <a:gd fmla="val 50000" name="adj2"/>
            </a:avLst>
          </a:prstGeom>
          <a:solidFill>
            <a:srgbClr val="58595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1" name="Google Shape;631;p56"/>
          <p:cNvPicPr preferRelativeResize="0"/>
          <p:nvPr/>
        </p:nvPicPr>
        <p:blipFill rotWithShape="1">
          <a:blip r:embed="rId6">
            <a:alphaModFix/>
          </a:blip>
          <a:srcRect b="0" l="0" r="36301" t="0"/>
          <a:stretch/>
        </p:blipFill>
        <p:spPr>
          <a:xfrm>
            <a:off x="5842975" y="3169232"/>
            <a:ext cx="1634375" cy="517000"/>
          </a:xfrm>
          <a:prstGeom prst="rect">
            <a:avLst/>
          </a:prstGeom>
          <a:noFill/>
          <a:ln>
            <a:noFill/>
          </a:ln>
        </p:spPr>
      </p:pic>
      <p:cxnSp>
        <p:nvCxnSpPr>
          <p:cNvPr id="632" name="Google Shape;632;p56"/>
          <p:cNvCxnSpPr/>
          <p:nvPr/>
        </p:nvCxnSpPr>
        <p:spPr>
          <a:xfrm rot="10800000">
            <a:off x="4572000" y="1307625"/>
            <a:ext cx="0" cy="753300"/>
          </a:xfrm>
          <a:prstGeom prst="straightConnector1">
            <a:avLst/>
          </a:prstGeom>
          <a:noFill/>
          <a:ln cap="flat" cmpd="sng" w="9525">
            <a:solidFill>
              <a:srgbClr val="FFFFFF"/>
            </a:solidFill>
            <a:prstDash val="solid"/>
            <a:round/>
            <a:headEnd len="sm" w="sm" type="none"/>
            <a:tailEnd len="sm" w="sm" type="none"/>
          </a:ln>
        </p:spPr>
      </p:cxnSp>
      <p:pic>
        <p:nvPicPr>
          <p:cNvPr id="633" name="Google Shape;633;p56"/>
          <p:cNvPicPr preferRelativeResize="0"/>
          <p:nvPr/>
        </p:nvPicPr>
        <p:blipFill rotWithShape="1">
          <a:blip r:embed="rId7">
            <a:alphaModFix/>
          </a:blip>
          <a:srcRect b="19" l="0" r="0" t="19"/>
          <a:stretch/>
        </p:blipFill>
        <p:spPr>
          <a:xfrm>
            <a:off x="5863438" y="4001315"/>
            <a:ext cx="1457800" cy="756919"/>
          </a:xfrm>
          <a:prstGeom prst="rect">
            <a:avLst/>
          </a:prstGeom>
          <a:noFill/>
          <a:ln>
            <a:noFill/>
          </a:ln>
        </p:spPr>
      </p:pic>
      <p:graphicFrame>
        <p:nvGraphicFramePr>
          <p:cNvPr id="634" name="Google Shape;634;p56"/>
          <p:cNvGraphicFramePr/>
          <p:nvPr/>
        </p:nvGraphicFramePr>
        <p:xfrm>
          <a:off x="217325" y="1493688"/>
          <a:ext cx="3000000" cy="3000000"/>
        </p:xfrm>
        <a:graphic>
          <a:graphicData uri="http://schemas.openxmlformats.org/drawingml/2006/table">
            <a:tbl>
              <a:tblPr>
                <a:noFill/>
                <a:tableStyleId>{9A691E5E-0352-4D90-9C9D-96C01257DCA0}</a:tableStyleId>
              </a:tblPr>
              <a:tblGrid>
                <a:gridCol w="4338600"/>
                <a:gridCol w="4338600"/>
              </a:tblGrid>
              <a:tr h="381000">
                <a:tc>
                  <a:txBody>
                    <a:bodyPr/>
                    <a:lstStyle/>
                    <a:p>
                      <a:pPr indent="0" lvl="0" marL="0" marR="0" rtl="0" algn="ctr">
                        <a:lnSpc>
                          <a:spcPct val="115000"/>
                        </a:lnSpc>
                        <a:spcBef>
                          <a:spcPts val="0"/>
                        </a:spcBef>
                        <a:spcAft>
                          <a:spcPts val="0"/>
                        </a:spcAft>
                        <a:buClr>
                          <a:schemeClr val="dk1"/>
                        </a:buClr>
                        <a:buSzPts val="1100"/>
                        <a:buFont typeface="Arial"/>
                        <a:buNone/>
                      </a:pPr>
                      <a:r>
                        <a:rPr b="1" lang="en" sz="1600" u="none" cap="none" strike="noStrike">
                          <a:solidFill>
                            <a:schemeClr val="lt1"/>
                          </a:solidFill>
                          <a:latin typeface="Roboto"/>
                          <a:ea typeface="Roboto"/>
                          <a:cs typeface="Roboto"/>
                          <a:sym typeface="Roboto"/>
                        </a:rPr>
                        <a:t>Brick &amp; Mortar Locations</a:t>
                      </a:r>
                      <a:endParaRPr sz="1400" u="none" cap="none" strike="noStrike"/>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99ABD"/>
                    </a:solidFill>
                  </a:tcPr>
                </a:tc>
                <a:tc>
                  <a:txBody>
                    <a:bodyPr/>
                    <a:lstStyle/>
                    <a:p>
                      <a:pPr indent="0" lvl="0" marL="0" marR="0" rtl="0" algn="ctr">
                        <a:lnSpc>
                          <a:spcPct val="115000"/>
                        </a:lnSpc>
                        <a:spcBef>
                          <a:spcPts val="0"/>
                        </a:spcBef>
                        <a:spcAft>
                          <a:spcPts val="0"/>
                        </a:spcAft>
                        <a:buClr>
                          <a:srgbClr val="000000"/>
                        </a:buClr>
                        <a:buSzPts val="1600"/>
                        <a:buFont typeface="Arial"/>
                        <a:buNone/>
                      </a:pPr>
                      <a:r>
                        <a:rPr b="1" lang="en" sz="1600" u="none" cap="none" strike="noStrike">
                          <a:solidFill>
                            <a:schemeClr val="lt1"/>
                          </a:solidFill>
                          <a:latin typeface="Roboto"/>
                          <a:ea typeface="Roboto"/>
                          <a:cs typeface="Roboto"/>
                          <a:sym typeface="Roboto"/>
                        </a:rPr>
                        <a:t>Anytime, Anywhere</a:t>
                      </a:r>
                      <a:endParaRPr sz="1400" u="none" cap="none" strike="noStrike"/>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699ABD"/>
                    </a:solidFill>
                  </a:tcPr>
                </a:tc>
              </a:tr>
            </a:tbl>
          </a:graphicData>
        </a:graphic>
      </p:graphicFrame>
      <p:sp>
        <p:nvSpPr>
          <p:cNvPr id="635" name="Google Shape;635;p56"/>
          <p:cNvSpPr txBox="1"/>
          <p:nvPr/>
        </p:nvSpPr>
        <p:spPr>
          <a:xfrm>
            <a:off x="5320625" y="4819325"/>
            <a:ext cx="3705300" cy="156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850"/>
              <a:buFont typeface="Arial"/>
              <a:buNone/>
            </a:pPr>
            <a:r>
              <a:rPr b="0" i="0" lang="en" sz="850" u="none" cap="none" strike="noStrike">
                <a:solidFill>
                  <a:srgbClr val="3C4043"/>
                </a:solidFill>
                <a:latin typeface="Roboto Light"/>
                <a:ea typeface="Roboto Light"/>
                <a:cs typeface="Roboto Light"/>
                <a:sym typeface="Roboto Light"/>
              </a:rPr>
              <a:t>*Trademarks pictured are the property of their respective owners</a:t>
            </a:r>
            <a:endParaRPr b="0" i="0" sz="1200" u="none" cap="none" strike="noStrike">
              <a:solidFill>
                <a:srgbClr val="000000"/>
              </a:solidFill>
              <a:latin typeface="Roboto Light"/>
              <a:ea typeface="Roboto Light"/>
              <a:cs typeface="Roboto Light"/>
              <a:sym typeface="Robo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graphicFrame>
        <p:nvGraphicFramePr>
          <p:cNvPr id="640" name="Google Shape;640;p57"/>
          <p:cNvGraphicFramePr/>
          <p:nvPr/>
        </p:nvGraphicFramePr>
        <p:xfrm>
          <a:off x="378850" y="1274830"/>
          <a:ext cx="3000000" cy="3000000"/>
        </p:xfrm>
        <a:graphic>
          <a:graphicData uri="http://schemas.openxmlformats.org/drawingml/2006/table">
            <a:tbl>
              <a:tblPr>
                <a:noFill/>
                <a:tableStyleId>{9A691E5E-0352-4D90-9C9D-96C01257DCA0}</a:tableStyleId>
              </a:tblPr>
              <a:tblGrid>
                <a:gridCol w="4039300"/>
                <a:gridCol w="4039300"/>
              </a:tblGrid>
              <a:tr h="523275">
                <a:tc>
                  <a:txBody>
                    <a:bodyPr/>
                    <a:lstStyle/>
                    <a:p>
                      <a:pPr indent="0" lvl="0" marL="0" marR="0" rtl="0" algn="ctr">
                        <a:lnSpc>
                          <a:spcPct val="100000"/>
                        </a:lnSpc>
                        <a:spcBef>
                          <a:spcPts val="0"/>
                        </a:spcBef>
                        <a:spcAft>
                          <a:spcPts val="0"/>
                        </a:spcAft>
                        <a:buClr>
                          <a:schemeClr val="dk1"/>
                        </a:buClr>
                        <a:buSzPts val="1100"/>
                        <a:buFont typeface="Arial"/>
                        <a:buNone/>
                      </a:pPr>
                      <a:r>
                        <a:rPr lang="en" sz="1600" u="none" cap="none" strike="noStrike">
                          <a:latin typeface="Roboto Black"/>
                          <a:ea typeface="Roboto Black"/>
                          <a:cs typeface="Roboto Black"/>
                          <a:sym typeface="Roboto Black"/>
                        </a:rPr>
                        <a:t>Typical Franchise</a:t>
                      </a:r>
                      <a:endParaRPr b="1" sz="1600" u="none" cap="none" strike="noStrike">
                        <a:latin typeface="Roboto"/>
                        <a:ea typeface="Roboto"/>
                        <a:cs typeface="Roboto"/>
                        <a:sym typeface="Roboto"/>
                      </a:endParaRPr>
                    </a:p>
                  </a:txBody>
                  <a:tcPr marT="18287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r h="3029900">
                <a:tc>
                  <a:txBody>
                    <a:bodyPr/>
                    <a:lstStyle/>
                    <a:p>
                      <a:pPr indent="0" lvl="0" marL="0" marR="0" rtl="0" algn="l">
                        <a:lnSpc>
                          <a:spcPct val="100000"/>
                        </a:lnSpc>
                        <a:spcBef>
                          <a:spcPts val="0"/>
                        </a:spcBef>
                        <a:spcAft>
                          <a:spcPts val="0"/>
                        </a:spcAft>
                        <a:buClr>
                          <a:schemeClr val="dk1"/>
                        </a:buClr>
                        <a:buSzPts val="1100"/>
                        <a:buFont typeface="Arial"/>
                        <a:buNone/>
                      </a:pPr>
                      <a:r>
                        <a:rPr b="1" lang="en" sz="1600" u="none" cap="none" strike="noStrike">
                          <a:solidFill>
                            <a:srgbClr val="999999"/>
                          </a:solidFill>
                          <a:latin typeface="Roboto"/>
                          <a:ea typeface="Roboto"/>
                          <a:cs typeface="Roboto"/>
                          <a:sym typeface="Roboto"/>
                        </a:rPr>
                        <a:t>Costly Overhead</a:t>
                      </a:r>
                      <a:endParaRPr b="1" sz="1600" u="none" cap="none" strike="noStrike">
                        <a:solidFill>
                          <a:srgbClr val="999999"/>
                        </a:solidFill>
                        <a:latin typeface="Roboto"/>
                        <a:ea typeface="Roboto"/>
                        <a:cs typeface="Roboto"/>
                        <a:sym typeface="Roboto"/>
                      </a:endParaRPr>
                    </a:p>
                    <a:p>
                      <a:pPr indent="0" lvl="0" marL="0" marR="0" rtl="0" algn="l">
                        <a:lnSpc>
                          <a:spcPct val="115000"/>
                        </a:lnSpc>
                        <a:spcBef>
                          <a:spcPts val="0"/>
                        </a:spcBef>
                        <a:spcAft>
                          <a:spcPts val="0"/>
                        </a:spcAft>
                        <a:buClr>
                          <a:schemeClr val="dk1"/>
                        </a:buClr>
                        <a:buSzPts val="1100"/>
                        <a:buFont typeface="Arial"/>
                        <a:buNone/>
                      </a:pPr>
                      <a:r>
                        <a:rPr lang="en" sz="1000" u="none" cap="none" strike="noStrike">
                          <a:solidFill>
                            <a:srgbClr val="999999"/>
                          </a:solidFill>
                          <a:latin typeface="Roboto Light"/>
                          <a:ea typeface="Roboto Light"/>
                          <a:cs typeface="Roboto Light"/>
                          <a:sym typeface="Roboto Light"/>
                        </a:rPr>
                        <a:t>Franchise and Desk Fees</a:t>
                      </a:r>
                      <a:endParaRPr sz="1400" u="none" cap="none" strike="noStrike">
                        <a:solidFill>
                          <a:srgbClr val="999999"/>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t/>
                      </a:r>
                      <a:endParaRPr b="1" sz="900" u="none" cap="none" strike="noStrike">
                        <a:solidFill>
                          <a:srgbClr val="999999"/>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b="1" lang="en" sz="1600" u="none" cap="none" strike="noStrike">
                          <a:solidFill>
                            <a:srgbClr val="999999"/>
                          </a:solidFill>
                          <a:latin typeface="Roboto"/>
                          <a:ea typeface="Roboto"/>
                          <a:cs typeface="Roboto"/>
                          <a:sym typeface="Roboto"/>
                        </a:rPr>
                        <a:t>Locally Confined</a:t>
                      </a:r>
                      <a:endParaRPr b="1" sz="1600" u="none" cap="none" strike="noStrike">
                        <a:solidFill>
                          <a:srgbClr val="999999"/>
                        </a:solidFill>
                        <a:latin typeface="Roboto"/>
                        <a:ea typeface="Roboto"/>
                        <a:cs typeface="Roboto"/>
                        <a:sym typeface="Roboto"/>
                      </a:endParaRPr>
                    </a:p>
                    <a:p>
                      <a:pPr indent="0" lvl="0" marL="0" marR="0" rtl="0" algn="l">
                        <a:lnSpc>
                          <a:spcPct val="115000"/>
                        </a:lnSpc>
                        <a:spcBef>
                          <a:spcPts val="0"/>
                        </a:spcBef>
                        <a:spcAft>
                          <a:spcPts val="0"/>
                        </a:spcAft>
                        <a:buClr>
                          <a:schemeClr val="dk1"/>
                        </a:buClr>
                        <a:buSzPts val="1100"/>
                        <a:buFont typeface="Arial"/>
                        <a:buNone/>
                      </a:pPr>
                      <a:r>
                        <a:rPr lang="en" sz="1000" u="none" cap="none" strike="noStrike">
                          <a:solidFill>
                            <a:srgbClr val="999999"/>
                          </a:solidFill>
                          <a:latin typeface="Roboto Light"/>
                          <a:ea typeface="Roboto Light"/>
                          <a:cs typeface="Roboto Light"/>
                          <a:sym typeface="Roboto Light"/>
                        </a:rPr>
                        <a:t>Smaller Referral Network</a:t>
                      </a:r>
                      <a:endParaRPr sz="1000" u="none" cap="none" strike="noStrike">
                        <a:solidFill>
                          <a:srgbClr val="999999"/>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t/>
                      </a:r>
                      <a:endParaRPr b="1" sz="1000" u="none" cap="none" strike="noStrike">
                        <a:solidFill>
                          <a:srgbClr val="999999"/>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b="1" lang="en" sz="1600" u="none" cap="none" strike="noStrike">
                          <a:solidFill>
                            <a:srgbClr val="999999"/>
                          </a:solidFill>
                          <a:latin typeface="Roboto"/>
                          <a:ea typeface="Roboto"/>
                          <a:cs typeface="Roboto"/>
                          <a:sym typeface="Roboto"/>
                        </a:rPr>
                        <a:t>Inconsistent Growth Incentives</a:t>
                      </a:r>
                      <a:endParaRPr b="1" sz="1600" u="none" cap="none" strike="noStrike">
                        <a:solidFill>
                          <a:srgbClr val="999999"/>
                        </a:solidFill>
                        <a:latin typeface="Roboto"/>
                        <a:ea typeface="Roboto"/>
                        <a:cs typeface="Roboto"/>
                        <a:sym typeface="Roboto"/>
                      </a:endParaRPr>
                    </a:p>
                    <a:p>
                      <a:pPr indent="0" lvl="0" marL="0" marR="0" rtl="0" algn="l">
                        <a:lnSpc>
                          <a:spcPct val="115000"/>
                        </a:lnSpc>
                        <a:spcBef>
                          <a:spcPts val="0"/>
                        </a:spcBef>
                        <a:spcAft>
                          <a:spcPts val="0"/>
                        </a:spcAft>
                        <a:buClr>
                          <a:schemeClr val="dk1"/>
                        </a:buClr>
                        <a:buSzPts val="1100"/>
                        <a:buFont typeface="Arial"/>
                        <a:buNone/>
                      </a:pPr>
                      <a:r>
                        <a:rPr lang="en" sz="1000" u="none" cap="none" strike="noStrike">
                          <a:solidFill>
                            <a:srgbClr val="999999"/>
                          </a:solidFill>
                          <a:latin typeface="Roboto Light"/>
                          <a:ea typeface="Roboto Light"/>
                          <a:cs typeface="Roboto Light"/>
                          <a:sym typeface="Roboto Light"/>
                        </a:rPr>
                        <a:t>Minimal Opportunities for Ownership</a:t>
                      </a:r>
                      <a:endParaRPr sz="1000" u="none" cap="none" strike="noStrike">
                        <a:solidFill>
                          <a:srgbClr val="999999"/>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t/>
                      </a:r>
                      <a:endParaRPr b="1" sz="1000" u="none" cap="none" strike="noStrike">
                        <a:solidFill>
                          <a:srgbClr val="999999"/>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b="1" lang="en" sz="1600" u="none" cap="none" strike="noStrike">
                          <a:solidFill>
                            <a:srgbClr val="999999"/>
                          </a:solidFill>
                          <a:latin typeface="Roboto"/>
                          <a:ea typeface="Roboto"/>
                          <a:cs typeface="Roboto"/>
                          <a:sym typeface="Roboto"/>
                        </a:rPr>
                        <a:t>Limited Technology &amp; Support</a:t>
                      </a:r>
                      <a:endParaRPr b="1" sz="1600" u="none" cap="none" strike="noStrike">
                        <a:solidFill>
                          <a:srgbClr val="999999"/>
                        </a:solidFill>
                        <a:latin typeface="Roboto"/>
                        <a:ea typeface="Roboto"/>
                        <a:cs typeface="Roboto"/>
                        <a:sym typeface="Roboto"/>
                      </a:endParaRPr>
                    </a:p>
                    <a:p>
                      <a:pPr indent="0" lvl="0" marL="0" marR="0" rtl="0" algn="l">
                        <a:lnSpc>
                          <a:spcPct val="115000"/>
                        </a:lnSpc>
                        <a:spcBef>
                          <a:spcPts val="0"/>
                        </a:spcBef>
                        <a:spcAft>
                          <a:spcPts val="0"/>
                        </a:spcAft>
                        <a:buClr>
                          <a:schemeClr val="dk1"/>
                        </a:buClr>
                        <a:buSzPts val="1100"/>
                        <a:buFont typeface="Arial"/>
                        <a:buNone/>
                      </a:pPr>
                      <a:r>
                        <a:rPr lang="en" sz="1000" u="none" cap="none" strike="noStrike">
                          <a:solidFill>
                            <a:srgbClr val="999999"/>
                          </a:solidFill>
                          <a:latin typeface="Roboto Light"/>
                          <a:ea typeface="Roboto Light"/>
                          <a:cs typeface="Roboto Light"/>
                          <a:sym typeface="Roboto Light"/>
                        </a:rPr>
                        <a:t>Few Tools and Support Resources</a:t>
                      </a:r>
                      <a:endParaRPr sz="1400" u="none" cap="none" strike="noStrike"/>
                    </a:p>
                  </a:txBody>
                  <a:tcPr marT="91425" marB="91425" marR="91425" marL="7315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marR="0" rtl="0" algn="l">
                        <a:lnSpc>
                          <a:spcPct val="100000"/>
                        </a:lnSpc>
                        <a:spcBef>
                          <a:spcPts val="0"/>
                        </a:spcBef>
                        <a:spcAft>
                          <a:spcPts val="0"/>
                        </a:spcAft>
                        <a:buClr>
                          <a:schemeClr val="dk1"/>
                        </a:buClr>
                        <a:buSzPts val="1100"/>
                        <a:buFont typeface="Arial"/>
                        <a:buNone/>
                      </a:pPr>
                      <a:r>
                        <a:rPr b="1" lang="en" sz="1600" u="none" cap="none" strike="noStrike">
                          <a:solidFill>
                            <a:srgbClr val="19469D"/>
                          </a:solidFill>
                          <a:latin typeface="Roboto"/>
                          <a:ea typeface="Roboto"/>
                          <a:cs typeface="Roboto"/>
                          <a:sym typeface="Roboto"/>
                        </a:rPr>
                        <a:t>Powerful Equity Opportunities</a:t>
                      </a:r>
                      <a:endParaRPr b="1" sz="1600" u="none" cap="none" strike="noStrike">
                        <a:solidFill>
                          <a:srgbClr val="19469D"/>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 sz="1000" u="none" cap="none" strike="noStrike">
                          <a:solidFill>
                            <a:srgbClr val="19469D"/>
                          </a:solidFill>
                          <a:latin typeface="Roboto Light"/>
                          <a:ea typeface="Roboto Light"/>
                          <a:cs typeface="Roboto Light"/>
                          <a:sym typeface="Roboto Light"/>
                        </a:rPr>
                        <a:t>Revenue Share and Stock Equity Programs</a:t>
                      </a:r>
                      <a:endParaRPr sz="1000" u="none" cap="none" strike="noStrike">
                        <a:solidFill>
                          <a:srgbClr val="19469D"/>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1100"/>
                        <a:buFont typeface="Arial"/>
                        <a:buNone/>
                      </a:pPr>
                      <a:r>
                        <a:t/>
                      </a:r>
                      <a:endParaRPr b="1" sz="1000" u="none" cap="none" strike="noStrike">
                        <a:solidFill>
                          <a:srgbClr val="19469D"/>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b="1" lang="en" sz="1600" u="none" cap="none" strike="noStrike">
                          <a:solidFill>
                            <a:srgbClr val="19469D"/>
                          </a:solidFill>
                          <a:latin typeface="Roboto"/>
                          <a:ea typeface="Roboto"/>
                          <a:cs typeface="Roboto"/>
                          <a:sym typeface="Roboto"/>
                        </a:rPr>
                        <a:t>Cloud Campus Environment</a:t>
                      </a:r>
                      <a:endParaRPr b="1" sz="1600" u="none" cap="none" strike="noStrike">
                        <a:solidFill>
                          <a:srgbClr val="19469D"/>
                        </a:solidFill>
                        <a:latin typeface="Roboto"/>
                        <a:ea typeface="Roboto"/>
                        <a:cs typeface="Roboto"/>
                        <a:sym typeface="Roboto"/>
                      </a:endParaRPr>
                    </a:p>
                    <a:p>
                      <a:pPr indent="0" lvl="0" marL="0" marR="0" rtl="0" algn="l">
                        <a:lnSpc>
                          <a:spcPct val="115000"/>
                        </a:lnSpc>
                        <a:spcBef>
                          <a:spcPts val="0"/>
                        </a:spcBef>
                        <a:spcAft>
                          <a:spcPts val="0"/>
                        </a:spcAft>
                        <a:buClr>
                          <a:schemeClr val="dk1"/>
                        </a:buClr>
                        <a:buSzPts val="1100"/>
                        <a:buFont typeface="Arial"/>
                        <a:buNone/>
                      </a:pPr>
                      <a:r>
                        <a:rPr lang="en" sz="1000" u="none" cap="none" strike="noStrike">
                          <a:solidFill>
                            <a:srgbClr val="19469D"/>
                          </a:solidFill>
                          <a:latin typeface="Roboto Light"/>
                          <a:ea typeface="Roboto Light"/>
                          <a:cs typeface="Roboto Light"/>
                          <a:sym typeface="Roboto Light"/>
                        </a:rPr>
                        <a:t>No Desk Fees, Work From Anywhere</a:t>
                      </a:r>
                      <a:endParaRPr sz="1000" u="none" cap="none" strike="noStrike">
                        <a:solidFill>
                          <a:srgbClr val="19469D"/>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t/>
                      </a:r>
                      <a:endParaRPr b="1" sz="1000" u="none" cap="none" strike="noStrike">
                        <a:solidFill>
                          <a:srgbClr val="19469D"/>
                        </a:solidFill>
                        <a:latin typeface="Roboto"/>
                        <a:ea typeface="Roboto"/>
                        <a:cs typeface="Roboto"/>
                        <a:sym typeface="Roboto"/>
                      </a:endParaRPr>
                    </a:p>
                    <a:p>
                      <a:pPr indent="0" lvl="0" marL="0" marR="0" rtl="0" algn="l">
                        <a:lnSpc>
                          <a:spcPct val="115000"/>
                        </a:lnSpc>
                        <a:spcBef>
                          <a:spcPts val="0"/>
                        </a:spcBef>
                        <a:spcAft>
                          <a:spcPts val="0"/>
                        </a:spcAft>
                        <a:buClr>
                          <a:schemeClr val="dk1"/>
                        </a:buClr>
                        <a:buSzPts val="1100"/>
                        <a:buFont typeface="Arial"/>
                        <a:buNone/>
                      </a:pPr>
                      <a:r>
                        <a:rPr b="1" lang="en" sz="1600" u="none" cap="none" strike="noStrike">
                          <a:solidFill>
                            <a:srgbClr val="19469D"/>
                          </a:solidFill>
                          <a:latin typeface="Roboto"/>
                          <a:ea typeface="Roboto"/>
                          <a:cs typeface="Roboto"/>
                          <a:sym typeface="Roboto"/>
                        </a:rPr>
                        <a:t>Real-time Support</a:t>
                      </a:r>
                      <a:endParaRPr b="1" sz="1600" u="none" cap="none" strike="noStrike">
                        <a:solidFill>
                          <a:srgbClr val="19469D"/>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lang="en" sz="1000" u="none" cap="none" strike="noStrike">
                          <a:solidFill>
                            <a:srgbClr val="19469D"/>
                          </a:solidFill>
                          <a:latin typeface="Roboto Light"/>
                          <a:ea typeface="Roboto Light"/>
                          <a:cs typeface="Roboto Light"/>
                          <a:sym typeface="Roboto Light"/>
                        </a:rPr>
                        <a:t>Specialized Support Teams Ready to Help</a:t>
                      </a:r>
                      <a:endParaRPr sz="1000" u="none" cap="none" strike="noStrike">
                        <a:solidFill>
                          <a:srgbClr val="19469D"/>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1100"/>
                        <a:buFont typeface="Arial"/>
                        <a:buNone/>
                      </a:pPr>
                      <a:r>
                        <a:t/>
                      </a:r>
                      <a:endParaRPr b="1" sz="1000" u="none" cap="none" strike="noStrike">
                        <a:solidFill>
                          <a:srgbClr val="19469D"/>
                        </a:solidFill>
                        <a:latin typeface="Roboto"/>
                        <a:ea typeface="Roboto"/>
                        <a:cs typeface="Roboto"/>
                        <a:sym typeface="Roboto"/>
                      </a:endParaRPr>
                    </a:p>
                    <a:p>
                      <a:pPr indent="0" lvl="0" marL="0" marR="0" rtl="0" algn="l">
                        <a:lnSpc>
                          <a:spcPct val="100000"/>
                        </a:lnSpc>
                        <a:spcBef>
                          <a:spcPts val="0"/>
                        </a:spcBef>
                        <a:spcAft>
                          <a:spcPts val="0"/>
                        </a:spcAft>
                        <a:buClr>
                          <a:schemeClr val="dk1"/>
                        </a:buClr>
                        <a:buSzPts val="1100"/>
                        <a:buFont typeface="Arial"/>
                        <a:buNone/>
                      </a:pPr>
                      <a:r>
                        <a:rPr b="1" lang="en" sz="1600" u="none" cap="none" strike="noStrike">
                          <a:solidFill>
                            <a:srgbClr val="19469D"/>
                          </a:solidFill>
                          <a:latin typeface="Roboto"/>
                          <a:ea typeface="Roboto"/>
                          <a:cs typeface="Roboto"/>
                          <a:sym typeface="Roboto"/>
                        </a:rPr>
                        <a:t>Live Training</a:t>
                      </a:r>
                      <a:endParaRPr b="1" sz="1600" u="none" cap="none" strike="noStrike">
                        <a:solidFill>
                          <a:srgbClr val="19469D"/>
                        </a:solidFill>
                        <a:latin typeface="Roboto"/>
                        <a:ea typeface="Roboto"/>
                        <a:cs typeface="Roboto"/>
                        <a:sym typeface="Roboto"/>
                      </a:endParaRPr>
                    </a:p>
                    <a:p>
                      <a:pPr indent="0" lvl="0" marL="0" marR="0" rtl="0" algn="l">
                        <a:lnSpc>
                          <a:spcPct val="115000"/>
                        </a:lnSpc>
                        <a:spcBef>
                          <a:spcPts val="0"/>
                        </a:spcBef>
                        <a:spcAft>
                          <a:spcPts val="0"/>
                        </a:spcAft>
                        <a:buClr>
                          <a:schemeClr val="dk1"/>
                        </a:buClr>
                        <a:buSzPts val="1100"/>
                        <a:buFont typeface="Arial"/>
                        <a:buNone/>
                      </a:pPr>
                      <a:r>
                        <a:rPr lang="en" sz="1000" u="none" cap="none" strike="noStrike">
                          <a:solidFill>
                            <a:srgbClr val="19469D"/>
                          </a:solidFill>
                          <a:latin typeface="Roboto Light"/>
                          <a:ea typeface="Roboto Light"/>
                          <a:cs typeface="Roboto Light"/>
                          <a:sym typeface="Roboto Light"/>
                        </a:rPr>
                        <a:t>50+ Hours Weekly Online Training</a:t>
                      </a:r>
                      <a:endParaRPr sz="900" u="none" cap="none" strike="noStrike">
                        <a:solidFill>
                          <a:srgbClr val="19469D"/>
                        </a:solidFill>
                        <a:latin typeface="Roboto Light"/>
                        <a:ea typeface="Roboto Light"/>
                        <a:cs typeface="Roboto Light"/>
                        <a:sym typeface="Roboto Light"/>
                      </a:endParaRPr>
                    </a:p>
                    <a:p>
                      <a:pPr indent="0" lvl="0" marL="0" marR="0" rtl="0" algn="l">
                        <a:lnSpc>
                          <a:spcPct val="115000"/>
                        </a:lnSpc>
                        <a:spcBef>
                          <a:spcPts val="0"/>
                        </a:spcBef>
                        <a:spcAft>
                          <a:spcPts val="0"/>
                        </a:spcAft>
                        <a:buClr>
                          <a:schemeClr val="dk1"/>
                        </a:buClr>
                        <a:buSzPts val="1100"/>
                        <a:buFont typeface="Arial"/>
                        <a:buNone/>
                      </a:pPr>
                      <a:r>
                        <a:t/>
                      </a:r>
                      <a:endParaRPr b="1" sz="1000" u="none" cap="none" strike="noStrike">
                        <a:solidFill>
                          <a:srgbClr val="19469D"/>
                        </a:solidFill>
                        <a:latin typeface="Roboto"/>
                        <a:ea typeface="Roboto"/>
                        <a:cs typeface="Roboto"/>
                        <a:sym typeface="Roboto"/>
                      </a:endParaRPr>
                    </a:p>
                    <a:p>
                      <a:pPr indent="0" lvl="0" marL="0" marR="0" rtl="0" algn="l">
                        <a:lnSpc>
                          <a:spcPct val="115000"/>
                        </a:lnSpc>
                        <a:spcBef>
                          <a:spcPts val="0"/>
                        </a:spcBef>
                        <a:spcAft>
                          <a:spcPts val="0"/>
                        </a:spcAft>
                        <a:buClr>
                          <a:schemeClr val="dk1"/>
                        </a:buClr>
                        <a:buSzPts val="1100"/>
                        <a:buFont typeface="Arial"/>
                        <a:buNone/>
                      </a:pPr>
                      <a:r>
                        <a:rPr b="1" lang="en" sz="1600" u="none" cap="none" strike="noStrike">
                          <a:solidFill>
                            <a:srgbClr val="19469D"/>
                          </a:solidFill>
                          <a:latin typeface="Roboto"/>
                          <a:ea typeface="Roboto"/>
                          <a:cs typeface="Roboto"/>
                          <a:sym typeface="Roboto"/>
                        </a:rPr>
                        <a:t>International Collaboration</a:t>
                      </a:r>
                      <a:endParaRPr b="1" sz="1600" u="none" cap="none" strike="noStrike">
                        <a:solidFill>
                          <a:srgbClr val="19469D"/>
                        </a:solidFill>
                        <a:latin typeface="Roboto"/>
                        <a:ea typeface="Roboto"/>
                        <a:cs typeface="Roboto"/>
                        <a:sym typeface="Roboto"/>
                      </a:endParaRPr>
                    </a:p>
                    <a:p>
                      <a:pPr indent="0" lvl="0" marL="0" marR="0" rtl="0" algn="l">
                        <a:lnSpc>
                          <a:spcPct val="115000"/>
                        </a:lnSpc>
                        <a:spcBef>
                          <a:spcPts val="0"/>
                        </a:spcBef>
                        <a:spcAft>
                          <a:spcPts val="0"/>
                        </a:spcAft>
                        <a:buClr>
                          <a:schemeClr val="dk1"/>
                        </a:buClr>
                        <a:buSzPts val="1100"/>
                        <a:buFont typeface="Arial"/>
                        <a:buNone/>
                      </a:pPr>
                      <a:r>
                        <a:rPr lang="en" sz="1000" u="none" cap="none" strike="noStrike">
                          <a:solidFill>
                            <a:srgbClr val="19469D"/>
                          </a:solidFill>
                          <a:latin typeface="Roboto Light"/>
                          <a:ea typeface="Roboto Light"/>
                          <a:cs typeface="Roboto Light"/>
                          <a:sym typeface="Roboto Light"/>
                        </a:rPr>
                        <a:t>Expansive Referral Networks and Education</a:t>
                      </a:r>
                      <a:endParaRPr sz="1400" u="none" cap="none" strike="noStrike"/>
                    </a:p>
                  </a:txBody>
                  <a:tcPr marT="91425" marB="91425" marR="91425" marL="73150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FFFFF"/>
                    </a:solidFill>
                  </a:tcPr>
                </a:tc>
              </a:tr>
            </a:tbl>
          </a:graphicData>
        </a:graphic>
      </p:graphicFrame>
      <p:pic>
        <p:nvPicPr>
          <p:cNvPr id="641" name="Google Shape;641;p57"/>
          <p:cNvPicPr preferRelativeResize="0"/>
          <p:nvPr/>
        </p:nvPicPr>
        <p:blipFill rotWithShape="1">
          <a:blip r:embed="rId3">
            <a:alphaModFix/>
          </a:blip>
          <a:srcRect b="29" l="0" r="0" t="19"/>
          <a:stretch/>
        </p:blipFill>
        <p:spPr>
          <a:xfrm>
            <a:off x="6015434" y="1378401"/>
            <a:ext cx="833185" cy="432600"/>
          </a:xfrm>
          <a:prstGeom prst="rect">
            <a:avLst/>
          </a:prstGeom>
          <a:noFill/>
          <a:ln>
            <a:noFill/>
          </a:ln>
        </p:spPr>
      </p:pic>
      <p:sp>
        <p:nvSpPr>
          <p:cNvPr id="642" name="Google Shape;642;p57"/>
          <p:cNvSpPr/>
          <p:nvPr/>
        </p:nvSpPr>
        <p:spPr>
          <a:xfrm>
            <a:off x="368025" y="258596"/>
            <a:ext cx="6755100" cy="472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19469D"/>
                </a:solidFill>
                <a:latin typeface="Roboto"/>
                <a:ea typeface="Roboto"/>
                <a:cs typeface="Roboto"/>
                <a:sym typeface="Roboto"/>
              </a:rPr>
              <a:t>One Brokerage, Not a Franchise</a:t>
            </a:r>
            <a:endParaRPr b="1" i="0" sz="3000" u="none" cap="none" strike="noStrike">
              <a:solidFill>
                <a:srgbClr val="19469D"/>
              </a:solidFill>
              <a:latin typeface="Roboto"/>
              <a:ea typeface="Roboto"/>
              <a:cs typeface="Roboto"/>
              <a:sym typeface="Roboto"/>
            </a:endParaRPr>
          </a:p>
        </p:txBody>
      </p:sp>
      <p:sp>
        <p:nvSpPr>
          <p:cNvPr id="643" name="Google Shape;643;p57"/>
          <p:cNvSpPr/>
          <p:nvPr/>
        </p:nvSpPr>
        <p:spPr>
          <a:xfrm>
            <a:off x="455050" y="799142"/>
            <a:ext cx="7266300" cy="358800"/>
          </a:xfrm>
          <a:prstGeom prst="rect">
            <a:avLst/>
          </a:prstGeom>
          <a:noFill/>
          <a:ln>
            <a:noFill/>
          </a:ln>
        </p:spPr>
        <p:txBody>
          <a:bodyPr anchorCtr="0" anchor="t" bIns="34275" lIns="0" spcFirstLastPara="1" rIns="68575" wrap="square" tIns="0">
            <a:noAutofit/>
          </a:bodyPr>
          <a:lstStyle/>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rgbClr val="353A42"/>
                </a:solidFill>
                <a:latin typeface="Roboto Light"/>
                <a:ea typeface="Roboto Light"/>
                <a:cs typeface="Roboto Light"/>
                <a:sym typeface="Roboto Light"/>
              </a:rPr>
              <a:t>eXp Realty is one international company changing the industry</a:t>
            </a:r>
            <a:endParaRPr b="0" i="0" sz="1600" u="none" cap="none" strike="noStrike">
              <a:solidFill>
                <a:srgbClr val="353A42"/>
              </a:solidFill>
              <a:latin typeface="Roboto Light"/>
              <a:ea typeface="Roboto Light"/>
              <a:cs typeface="Roboto Light"/>
              <a:sym typeface="Roboto Light"/>
            </a:endParaRPr>
          </a:p>
        </p:txBody>
      </p:sp>
      <p:sp>
        <p:nvSpPr>
          <p:cNvPr id="644" name="Google Shape;644;p57"/>
          <p:cNvSpPr/>
          <p:nvPr/>
        </p:nvSpPr>
        <p:spPr>
          <a:xfrm>
            <a:off x="623975" y="1911375"/>
            <a:ext cx="246300" cy="316200"/>
          </a:xfrm>
          <a:custGeom>
            <a:rect b="b" l="l" r="r" t="t"/>
            <a:pathLst>
              <a:path extrusionOk="0" h="120000" w="120000">
                <a:moveTo>
                  <a:pt x="120000" y="4235"/>
                </a:moveTo>
                <a:cubicBezTo>
                  <a:pt x="120000" y="115764"/>
                  <a:pt x="120000" y="115764"/>
                  <a:pt x="120000" y="115764"/>
                </a:cubicBezTo>
                <a:cubicBezTo>
                  <a:pt x="120000" y="116470"/>
                  <a:pt x="119097" y="117882"/>
                  <a:pt x="118195" y="118588"/>
                </a:cubicBezTo>
                <a:cubicBezTo>
                  <a:pt x="117293" y="119294"/>
                  <a:pt x="115488" y="120000"/>
                  <a:pt x="114586" y="120000"/>
                </a:cubicBezTo>
                <a:cubicBezTo>
                  <a:pt x="5413" y="120000"/>
                  <a:pt x="5413" y="120000"/>
                  <a:pt x="5413" y="120000"/>
                </a:cubicBezTo>
                <a:cubicBezTo>
                  <a:pt x="3609" y="120000"/>
                  <a:pt x="2706" y="119294"/>
                  <a:pt x="1804" y="118588"/>
                </a:cubicBezTo>
                <a:cubicBezTo>
                  <a:pt x="0" y="117882"/>
                  <a:pt x="0" y="116470"/>
                  <a:pt x="0" y="115764"/>
                </a:cubicBezTo>
                <a:cubicBezTo>
                  <a:pt x="0" y="4235"/>
                  <a:pt x="0" y="4235"/>
                  <a:pt x="0" y="4235"/>
                </a:cubicBezTo>
                <a:cubicBezTo>
                  <a:pt x="0" y="3529"/>
                  <a:pt x="0" y="2117"/>
                  <a:pt x="1804" y="1411"/>
                </a:cubicBezTo>
                <a:cubicBezTo>
                  <a:pt x="2706" y="705"/>
                  <a:pt x="3609" y="0"/>
                  <a:pt x="5413" y="0"/>
                </a:cubicBezTo>
                <a:cubicBezTo>
                  <a:pt x="114586" y="0"/>
                  <a:pt x="114586" y="0"/>
                  <a:pt x="114586" y="0"/>
                </a:cubicBezTo>
                <a:cubicBezTo>
                  <a:pt x="115488" y="0"/>
                  <a:pt x="117293" y="705"/>
                  <a:pt x="118195" y="1411"/>
                </a:cubicBezTo>
                <a:cubicBezTo>
                  <a:pt x="119097" y="2117"/>
                  <a:pt x="120000" y="3529"/>
                  <a:pt x="120000" y="4235"/>
                </a:cubicBezTo>
                <a:close/>
                <a:moveTo>
                  <a:pt x="75789" y="111529"/>
                </a:moveTo>
                <a:cubicBezTo>
                  <a:pt x="109172" y="111529"/>
                  <a:pt x="109172" y="111529"/>
                  <a:pt x="109172" y="111529"/>
                </a:cubicBezTo>
                <a:cubicBezTo>
                  <a:pt x="109172" y="8470"/>
                  <a:pt x="109172" y="8470"/>
                  <a:pt x="109172" y="8470"/>
                </a:cubicBezTo>
                <a:cubicBezTo>
                  <a:pt x="10827" y="8470"/>
                  <a:pt x="10827" y="8470"/>
                  <a:pt x="10827" y="8470"/>
                </a:cubicBezTo>
                <a:cubicBezTo>
                  <a:pt x="10827" y="111529"/>
                  <a:pt x="10827" y="111529"/>
                  <a:pt x="10827" y="111529"/>
                </a:cubicBezTo>
                <a:cubicBezTo>
                  <a:pt x="43308" y="111529"/>
                  <a:pt x="43308" y="111529"/>
                  <a:pt x="43308" y="111529"/>
                </a:cubicBezTo>
                <a:cubicBezTo>
                  <a:pt x="43308" y="96000"/>
                  <a:pt x="43308" y="96000"/>
                  <a:pt x="43308" y="96000"/>
                </a:cubicBezTo>
                <a:cubicBezTo>
                  <a:pt x="43308" y="96000"/>
                  <a:pt x="43308" y="95294"/>
                  <a:pt x="44210" y="94588"/>
                </a:cubicBezTo>
                <a:cubicBezTo>
                  <a:pt x="45112" y="94588"/>
                  <a:pt x="45112" y="93882"/>
                  <a:pt x="46015" y="93882"/>
                </a:cubicBezTo>
                <a:cubicBezTo>
                  <a:pt x="73082" y="93882"/>
                  <a:pt x="73082" y="93882"/>
                  <a:pt x="73082" y="93882"/>
                </a:cubicBezTo>
                <a:cubicBezTo>
                  <a:pt x="73984" y="93882"/>
                  <a:pt x="74887" y="94588"/>
                  <a:pt x="75789" y="94588"/>
                </a:cubicBezTo>
                <a:cubicBezTo>
                  <a:pt x="75789" y="95294"/>
                  <a:pt x="75789" y="96000"/>
                  <a:pt x="75789" y="96000"/>
                </a:cubicBezTo>
                <a:lnTo>
                  <a:pt x="75789" y="111529"/>
                </a:lnTo>
                <a:close/>
                <a:moveTo>
                  <a:pt x="32481" y="19058"/>
                </a:moveTo>
                <a:cubicBezTo>
                  <a:pt x="32481" y="24000"/>
                  <a:pt x="32481" y="24000"/>
                  <a:pt x="32481" y="24000"/>
                </a:cubicBezTo>
                <a:cubicBezTo>
                  <a:pt x="32481" y="24000"/>
                  <a:pt x="32481" y="24705"/>
                  <a:pt x="31578" y="25411"/>
                </a:cubicBezTo>
                <a:cubicBezTo>
                  <a:pt x="31578" y="25411"/>
                  <a:pt x="30676" y="26117"/>
                  <a:pt x="29774" y="26117"/>
                </a:cubicBezTo>
                <a:cubicBezTo>
                  <a:pt x="24360" y="26117"/>
                  <a:pt x="24360" y="26117"/>
                  <a:pt x="24360" y="26117"/>
                </a:cubicBezTo>
                <a:cubicBezTo>
                  <a:pt x="23458" y="26117"/>
                  <a:pt x="22556" y="25411"/>
                  <a:pt x="22556" y="25411"/>
                </a:cubicBezTo>
                <a:cubicBezTo>
                  <a:pt x="21654" y="24705"/>
                  <a:pt x="21654" y="24000"/>
                  <a:pt x="21654" y="24000"/>
                </a:cubicBezTo>
                <a:cubicBezTo>
                  <a:pt x="21654" y="19058"/>
                  <a:pt x="21654" y="19058"/>
                  <a:pt x="21654" y="19058"/>
                </a:cubicBezTo>
                <a:cubicBezTo>
                  <a:pt x="21654" y="19058"/>
                  <a:pt x="21654" y="18352"/>
                  <a:pt x="22556" y="17647"/>
                </a:cubicBezTo>
                <a:cubicBezTo>
                  <a:pt x="22556" y="17647"/>
                  <a:pt x="23458" y="16941"/>
                  <a:pt x="24360" y="16941"/>
                </a:cubicBezTo>
                <a:cubicBezTo>
                  <a:pt x="29774" y="16941"/>
                  <a:pt x="29774" y="16941"/>
                  <a:pt x="29774" y="16941"/>
                </a:cubicBezTo>
                <a:cubicBezTo>
                  <a:pt x="30676" y="16941"/>
                  <a:pt x="31578" y="17647"/>
                  <a:pt x="31578" y="17647"/>
                </a:cubicBezTo>
                <a:cubicBezTo>
                  <a:pt x="32481" y="18352"/>
                  <a:pt x="32481" y="19058"/>
                  <a:pt x="32481" y="19058"/>
                </a:cubicBezTo>
                <a:close/>
                <a:moveTo>
                  <a:pt x="32481" y="36705"/>
                </a:moveTo>
                <a:cubicBezTo>
                  <a:pt x="32481" y="40941"/>
                  <a:pt x="32481" y="40941"/>
                  <a:pt x="32481" y="40941"/>
                </a:cubicBezTo>
                <a:cubicBezTo>
                  <a:pt x="32481" y="41647"/>
                  <a:pt x="32481" y="41647"/>
                  <a:pt x="31578" y="42352"/>
                </a:cubicBezTo>
                <a:cubicBezTo>
                  <a:pt x="31578" y="42352"/>
                  <a:pt x="30676" y="43058"/>
                  <a:pt x="29774" y="43058"/>
                </a:cubicBezTo>
                <a:cubicBezTo>
                  <a:pt x="24360" y="43058"/>
                  <a:pt x="24360" y="43058"/>
                  <a:pt x="24360" y="43058"/>
                </a:cubicBezTo>
                <a:cubicBezTo>
                  <a:pt x="23458" y="43058"/>
                  <a:pt x="22556" y="42352"/>
                  <a:pt x="22556" y="42352"/>
                </a:cubicBezTo>
                <a:cubicBezTo>
                  <a:pt x="21654" y="41647"/>
                  <a:pt x="21654" y="41647"/>
                  <a:pt x="21654" y="40941"/>
                </a:cubicBezTo>
                <a:cubicBezTo>
                  <a:pt x="21654" y="36705"/>
                  <a:pt x="21654" y="36705"/>
                  <a:pt x="21654" y="36705"/>
                </a:cubicBezTo>
                <a:cubicBezTo>
                  <a:pt x="21654" y="36000"/>
                  <a:pt x="21654" y="35294"/>
                  <a:pt x="22556" y="35294"/>
                </a:cubicBezTo>
                <a:cubicBezTo>
                  <a:pt x="22556" y="34588"/>
                  <a:pt x="23458" y="34588"/>
                  <a:pt x="24360" y="34588"/>
                </a:cubicBezTo>
                <a:cubicBezTo>
                  <a:pt x="29774" y="34588"/>
                  <a:pt x="29774" y="34588"/>
                  <a:pt x="29774" y="34588"/>
                </a:cubicBezTo>
                <a:cubicBezTo>
                  <a:pt x="30676" y="34588"/>
                  <a:pt x="31578" y="34588"/>
                  <a:pt x="31578" y="35294"/>
                </a:cubicBezTo>
                <a:cubicBezTo>
                  <a:pt x="32481" y="35294"/>
                  <a:pt x="32481" y="36000"/>
                  <a:pt x="32481" y="36705"/>
                </a:cubicBezTo>
                <a:close/>
                <a:moveTo>
                  <a:pt x="32481" y="53647"/>
                </a:moveTo>
                <a:cubicBezTo>
                  <a:pt x="32481" y="57882"/>
                  <a:pt x="32481" y="57882"/>
                  <a:pt x="32481" y="57882"/>
                </a:cubicBezTo>
                <a:cubicBezTo>
                  <a:pt x="32481" y="58588"/>
                  <a:pt x="32481" y="58588"/>
                  <a:pt x="31578" y="59294"/>
                </a:cubicBezTo>
                <a:cubicBezTo>
                  <a:pt x="31578" y="60000"/>
                  <a:pt x="30676" y="60000"/>
                  <a:pt x="29774" y="60000"/>
                </a:cubicBezTo>
                <a:cubicBezTo>
                  <a:pt x="24360" y="60000"/>
                  <a:pt x="24360" y="60000"/>
                  <a:pt x="24360" y="60000"/>
                </a:cubicBezTo>
                <a:cubicBezTo>
                  <a:pt x="23458" y="60000"/>
                  <a:pt x="22556" y="60000"/>
                  <a:pt x="22556" y="59294"/>
                </a:cubicBezTo>
                <a:cubicBezTo>
                  <a:pt x="21654" y="58588"/>
                  <a:pt x="21654" y="58588"/>
                  <a:pt x="21654" y="57882"/>
                </a:cubicBezTo>
                <a:cubicBezTo>
                  <a:pt x="21654" y="53647"/>
                  <a:pt x="21654" y="53647"/>
                  <a:pt x="21654" y="53647"/>
                </a:cubicBezTo>
                <a:cubicBezTo>
                  <a:pt x="21654" y="52941"/>
                  <a:pt x="21654" y="52235"/>
                  <a:pt x="22556" y="52235"/>
                </a:cubicBezTo>
                <a:cubicBezTo>
                  <a:pt x="22556" y="51529"/>
                  <a:pt x="23458" y="51529"/>
                  <a:pt x="24360" y="51529"/>
                </a:cubicBezTo>
                <a:cubicBezTo>
                  <a:pt x="29774" y="51529"/>
                  <a:pt x="29774" y="51529"/>
                  <a:pt x="29774" y="51529"/>
                </a:cubicBezTo>
                <a:cubicBezTo>
                  <a:pt x="30676" y="51529"/>
                  <a:pt x="31578" y="51529"/>
                  <a:pt x="31578" y="52235"/>
                </a:cubicBezTo>
                <a:cubicBezTo>
                  <a:pt x="32481" y="52235"/>
                  <a:pt x="32481" y="52941"/>
                  <a:pt x="32481" y="53647"/>
                </a:cubicBezTo>
                <a:close/>
                <a:moveTo>
                  <a:pt x="32481" y="70588"/>
                </a:moveTo>
                <a:cubicBezTo>
                  <a:pt x="32481" y="74823"/>
                  <a:pt x="32481" y="74823"/>
                  <a:pt x="32481" y="74823"/>
                </a:cubicBezTo>
                <a:cubicBezTo>
                  <a:pt x="32481" y="75529"/>
                  <a:pt x="32481" y="76235"/>
                  <a:pt x="31578" y="76235"/>
                </a:cubicBezTo>
                <a:cubicBezTo>
                  <a:pt x="31578" y="76941"/>
                  <a:pt x="30676" y="76941"/>
                  <a:pt x="29774" y="76941"/>
                </a:cubicBezTo>
                <a:cubicBezTo>
                  <a:pt x="24360" y="76941"/>
                  <a:pt x="24360" y="76941"/>
                  <a:pt x="24360" y="76941"/>
                </a:cubicBezTo>
                <a:cubicBezTo>
                  <a:pt x="23458" y="76941"/>
                  <a:pt x="22556" y="76941"/>
                  <a:pt x="22556" y="76235"/>
                </a:cubicBezTo>
                <a:cubicBezTo>
                  <a:pt x="21654" y="76235"/>
                  <a:pt x="21654" y="75529"/>
                  <a:pt x="21654" y="74823"/>
                </a:cubicBezTo>
                <a:cubicBezTo>
                  <a:pt x="21654" y="70588"/>
                  <a:pt x="21654" y="70588"/>
                  <a:pt x="21654" y="70588"/>
                </a:cubicBezTo>
                <a:cubicBezTo>
                  <a:pt x="21654" y="69882"/>
                  <a:pt x="21654" y="69882"/>
                  <a:pt x="22556" y="69176"/>
                </a:cubicBezTo>
                <a:cubicBezTo>
                  <a:pt x="22556" y="68470"/>
                  <a:pt x="23458" y="68470"/>
                  <a:pt x="24360" y="68470"/>
                </a:cubicBezTo>
                <a:cubicBezTo>
                  <a:pt x="29774" y="68470"/>
                  <a:pt x="29774" y="68470"/>
                  <a:pt x="29774" y="68470"/>
                </a:cubicBezTo>
                <a:cubicBezTo>
                  <a:pt x="30676" y="68470"/>
                  <a:pt x="31578" y="68470"/>
                  <a:pt x="31578" y="69176"/>
                </a:cubicBezTo>
                <a:cubicBezTo>
                  <a:pt x="32481" y="69882"/>
                  <a:pt x="32481" y="69882"/>
                  <a:pt x="32481" y="70588"/>
                </a:cubicBezTo>
                <a:close/>
                <a:moveTo>
                  <a:pt x="32481" y="87529"/>
                </a:moveTo>
                <a:cubicBezTo>
                  <a:pt x="32481" y="91764"/>
                  <a:pt x="32481" y="91764"/>
                  <a:pt x="32481" y="91764"/>
                </a:cubicBezTo>
                <a:cubicBezTo>
                  <a:pt x="32481" y="92470"/>
                  <a:pt x="32481" y="93176"/>
                  <a:pt x="31578" y="93176"/>
                </a:cubicBezTo>
                <a:cubicBezTo>
                  <a:pt x="31578" y="93882"/>
                  <a:pt x="30676" y="93882"/>
                  <a:pt x="29774" y="93882"/>
                </a:cubicBezTo>
                <a:cubicBezTo>
                  <a:pt x="24360" y="93882"/>
                  <a:pt x="24360" y="93882"/>
                  <a:pt x="24360" y="93882"/>
                </a:cubicBezTo>
                <a:cubicBezTo>
                  <a:pt x="23458" y="93882"/>
                  <a:pt x="22556" y="93882"/>
                  <a:pt x="22556" y="93176"/>
                </a:cubicBezTo>
                <a:cubicBezTo>
                  <a:pt x="21654" y="93176"/>
                  <a:pt x="21654" y="92470"/>
                  <a:pt x="21654" y="91764"/>
                </a:cubicBezTo>
                <a:cubicBezTo>
                  <a:pt x="21654" y="87529"/>
                  <a:pt x="21654" y="87529"/>
                  <a:pt x="21654" y="87529"/>
                </a:cubicBezTo>
                <a:cubicBezTo>
                  <a:pt x="21654" y="86823"/>
                  <a:pt x="21654" y="86823"/>
                  <a:pt x="22556" y="86117"/>
                </a:cubicBezTo>
                <a:cubicBezTo>
                  <a:pt x="22556" y="86117"/>
                  <a:pt x="23458" y="85411"/>
                  <a:pt x="24360" y="85411"/>
                </a:cubicBezTo>
                <a:cubicBezTo>
                  <a:pt x="29774" y="85411"/>
                  <a:pt x="29774" y="85411"/>
                  <a:pt x="29774" y="85411"/>
                </a:cubicBezTo>
                <a:cubicBezTo>
                  <a:pt x="30676" y="85411"/>
                  <a:pt x="31578" y="86117"/>
                  <a:pt x="31578" y="86117"/>
                </a:cubicBezTo>
                <a:cubicBezTo>
                  <a:pt x="32481" y="86823"/>
                  <a:pt x="32481" y="86823"/>
                  <a:pt x="32481" y="87529"/>
                </a:cubicBezTo>
                <a:close/>
                <a:moveTo>
                  <a:pt x="54135" y="19058"/>
                </a:moveTo>
                <a:cubicBezTo>
                  <a:pt x="54135" y="24000"/>
                  <a:pt x="54135" y="24000"/>
                  <a:pt x="54135" y="24000"/>
                </a:cubicBezTo>
                <a:cubicBezTo>
                  <a:pt x="54135" y="24000"/>
                  <a:pt x="54135" y="24705"/>
                  <a:pt x="53233" y="25411"/>
                </a:cubicBezTo>
                <a:cubicBezTo>
                  <a:pt x="53233" y="25411"/>
                  <a:pt x="52330" y="26117"/>
                  <a:pt x="51428" y="26117"/>
                </a:cubicBezTo>
                <a:cubicBezTo>
                  <a:pt x="46015" y="26117"/>
                  <a:pt x="46015" y="26117"/>
                  <a:pt x="46015" y="26117"/>
                </a:cubicBezTo>
                <a:cubicBezTo>
                  <a:pt x="45112" y="26117"/>
                  <a:pt x="45112" y="25411"/>
                  <a:pt x="44210" y="25411"/>
                </a:cubicBezTo>
                <a:cubicBezTo>
                  <a:pt x="43308" y="24705"/>
                  <a:pt x="43308" y="24000"/>
                  <a:pt x="43308" y="24000"/>
                </a:cubicBezTo>
                <a:cubicBezTo>
                  <a:pt x="43308" y="19058"/>
                  <a:pt x="43308" y="19058"/>
                  <a:pt x="43308" y="19058"/>
                </a:cubicBezTo>
                <a:cubicBezTo>
                  <a:pt x="43308" y="19058"/>
                  <a:pt x="43308" y="18352"/>
                  <a:pt x="44210" y="17647"/>
                </a:cubicBezTo>
                <a:cubicBezTo>
                  <a:pt x="45112" y="17647"/>
                  <a:pt x="45112" y="16941"/>
                  <a:pt x="46015" y="16941"/>
                </a:cubicBezTo>
                <a:cubicBezTo>
                  <a:pt x="51428" y="16941"/>
                  <a:pt x="51428" y="16941"/>
                  <a:pt x="51428" y="16941"/>
                </a:cubicBezTo>
                <a:cubicBezTo>
                  <a:pt x="52330" y="16941"/>
                  <a:pt x="53233" y="17647"/>
                  <a:pt x="53233" y="17647"/>
                </a:cubicBezTo>
                <a:cubicBezTo>
                  <a:pt x="54135" y="18352"/>
                  <a:pt x="54135" y="19058"/>
                  <a:pt x="54135" y="19058"/>
                </a:cubicBezTo>
                <a:close/>
                <a:moveTo>
                  <a:pt x="54135" y="36705"/>
                </a:moveTo>
                <a:cubicBezTo>
                  <a:pt x="54135" y="40941"/>
                  <a:pt x="54135" y="40941"/>
                  <a:pt x="54135" y="40941"/>
                </a:cubicBezTo>
                <a:cubicBezTo>
                  <a:pt x="54135" y="41647"/>
                  <a:pt x="54135" y="41647"/>
                  <a:pt x="53233" y="42352"/>
                </a:cubicBezTo>
                <a:cubicBezTo>
                  <a:pt x="53233" y="42352"/>
                  <a:pt x="52330" y="43058"/>
                  <a:pt x="51428" y="43058"/>
                </a:cubicBezTo>
                <a:cubicBezTo>
                  <a:pt x="46015" y="43058"/>
                  <a:pt x="46015" y="43058"/>
                  <a:pt x="46015" y="43058"/>
                </a:cubicBezTo>
                <a:cubicBezTo>
                  <a:pt x="45112" y="43058"/>
                  <a:pt x="45112" y="42352"/>
                  <a:pt x="44210" y="42352"/>
                </a:cubicBezTo>
                <a:cubicBezTo>
                  <a:pt x="43308" y="41647"/>
                  <a:pt x="43308" y="41647"/>
                  <a:pt x="43308" y="40941"/>
                </a:cubicBezTo>
                <a:cubicBezTo>
                  <a:pt x="43308" y="36705"/>
                  <a:pt x="43308" y="36705"/>
                  <a:pt x="43308" y="36705"/>
                </a:cubicBezTo>
                <a:cubicBezTo>
                  <a:pt x="43308" y="36000"/>
                  <a:pt x="43308" y="35294"/>
                  <a:pt x="44210" y="35294"/>
                </a:cubicBezTo>
                <a:cubicBezTo>
                  <a:pt x="45112" y="34588"/>
                  <a:pt x="45112" y="34588"/>
                  <a:pt x="46015" y="34588"/>
                </a:cubicBezTo>
                <a:cubicBezTo>
                  <a:pt x="51428" y="34588"/>
                  <a:pt x="51428" y="34588"/>
                  <a:pt x="51428" y="34588"/>
                </a:cubicBezTo>
                <a:cubicBezTo>
                  <a:pt x="52330" y="34588"/>
                  <a:pt x="53233" y="34588"/>
                  <a:pt x="53233" y="35294"/>
                </a:cubicBezTo>
                <a:cubicBezTo>
                  <a:pt x="54135" y="35294"/>
                  <a:pt x="54135" y="36000"/>
                  <a:pt x="54135" y="36705"/>
                </a:cubicBezTo>
                <a:close/>
                <a:moveTo>
                  <a:pt x="54135" y="53647"/>
                </a:moveTo>
                <a:cubicBezTo>
                  <a:pt x="54135" y="57882"/>
                  <a:pt x="54135" y="57882"/>
                  <a:pt x="54135" y="57882"/>
                </a:cubicBezTo>
                <a:cubicBezTo>
                  <a:pt x="54135" y="58588"/>
                  <a:pt x="54135" y="58588"/>
                  <a:pt x="53233" y="59294"/>
                </a:cubicBezTo>
                <a:cubicBezTo>
                  <a:pt x="53233" y="60000"/>
                  <a:pt x="52330" y="60000"/>
                  <a:pt x="51428" y="60000"/>
                </a:cubicBezTo>
                <a:cubicBezTo>
                  <a:pt x="46015" y="60000"/>
                  <a:pt x="46015" y="60000"/>
                  <a:pt x="46015" y="60000"/>
                </a:cubicBezTo>
                <a:cubicBezTo>
                  <a:pt x="45112" y="60000"/>
                  <a:pt x="45112" y="60000"/>
                  <a:pt x="44210" y="59294"/>
                </a:cubicBezTo>
                <a:cubicBezTo>
                  <a:pt x="43308" y="58588"/>
                  <a:pt x="43308" y="58588"/>
                  <a:pt x="43308" y="57882"/>
                </a:cubicBezTo>
                <a:cubicBezTo>
                  <a:pt x="43308" y="53647"/>
                  <a:pt x="43308" y="53647"/>
                  <a:pt x="43308" y="53647"/>
                </a:cubicBezTo>
                <a:cubicBezTo>
                  <a:pt x="43308" y="52941"/>
                  <a:pt x="43308" y="52235"/>
                  <a:pt x="44210" y="52235"/>
                </a:cubicBezTo>
                <a:cubicBezTo>
                  <a:pt x="45112" y="51529"/>
                  <a:pt x="45112" y="51529"/>
                  <a:pt x="46015" y="51529"/>
                </a:cubicBezTo>
                <a:cubicBezTo>
                  <a:pt x="51428" y="51529"/>
                  <a:pt x="51428" y="51529"/>
                  <a:pt x="51428" y="51529"/>
                </a:cubicBezTo>
                <a:cubicBezTo>
                  <a:pt x="52330" y="51529"/>
                  <a:pt x="53233" y="51529"/>
                  <a:pt x="53233" y="52235"/>
                </a:cubicBezTo>
                <a:cubicBezTo>
                  <a:pt x="54135" y="52235"/>
                  <a:pt x="54135" y="52941"/>
                  <a:pt x="54135" y="53647"/>
                </a:cubicBezTo>
                <a:close/>
                <a:moveTo>
                  <a:pt x="54135" y="70588"/>
                </a:moveTo>
                <a:cubicBezTo>
                  <a:pt x="54135" y="74823"/>
                  <a:pt x="54135" y="74823"/>
                  <a:pt x="54135" y="74823"/>
                </a:cubicBezTo>
                <a:cubicBezTo>
                  <a:pt x="54135" y="75529"/>
                  <a:pt x="54135" y="76235"/>
                  <a:pt x="53233" y="76235"/>
                </a:cubicBezTo>
                <a:cubicBezTo>
                  <a:pt x="53233" y="76941"/>
                  <a:pt x="52330" y="76941"/>
                  <a:pt x="51428" y="76941"/>
                </a:cubicBezTo>
                <a:cubicBezTo>
                  <a:pt x="46015" y="76941"/>
                  <a:pt x="46015" y="76941"/>
                  <a:pt x="46015" y="76941"/>
                </a:cubicBezTo>
                <a:cubicBezTo>
                  <a:pt x="45112" y="76941"/>
                  <a:pt x="45112" y="76941"/>
                  <a:pt x="44210" y="76235"/>
                </a:cubicBezTo>
                <a:cubicBezTo>
                  <a:pt x="43308" y="76235"/>
                  <a:pt x="43308" y="75529"/>
                  <a:pt x="43308" y="74823"/>
                </a:cubicBezTo>
                <a:cubicBezTo>
                  <a:pt x="43308" y="70588"/>
                  <a:pt x="43308" y="70588"/>
                  <a:pt x="43308" y="70588"/>
                </a:cubicBezTo>
                <a:cubicBezTo>
                  <a:pt x="43308" y="69882"/>
                  <a:pt x="43308" y="69882"/>
                  <a:pt x="44210" y="69176"/>
                </a:cubicBezTo>
                <a:cubicBezTo>
                  <a:pt x="45112" y="68470"/>
                  <a:pt x="45112" y="68470"/>
                  <a:pt x="46015" y="68470"/>
                </a:cubicBezTo>
                <a:cubicBezTo>
                  <a:pt x="51428" y="68470"/>
                  <a:pt x="51428" y="68470"/>
                  <a:pt x="51428" y="68470"/>
                </a:cubicBezTo>
                <a:cubicBezTo>
                  <a:pt x="52330" y="68470"/>
                  <a:pt x="53233" y="68470"/>
                  <a:pt x="53233" y="69176"/>
                </a:cubicBezTo>
                <a:cubicBezTo>
                  <a:pt x="54135" y="69882"/>
                  <a:pt x="54135" y="69882"/>
                  <a:pt x="54135" y="70588"/>
                </a:cubicBezTo>
                <a:close/>
                <a:moveTo>
                  <a:pt x="75789" y="19058"/>
                </a:moveTo>
                <a:cubicBezTo>
                  <a:pt x="75789" y="24000"/>
                  <a:pt x="75789" y="24000"/>
                  <a:pt x="75789" y="24000"/>
                </a:cubicBezTo>
                <a:cubicBezTo>
                  <a:pt x="75789" y="24000"/>
                  <a:pt x="75789" y="24705"/>
                  <a:pt x="75789" y="25411"/>
                </a:cubicBezTo>
                <a:cubicBezTo>
                  <a:pt x="74887" y="25411"/>
                  <a:pt x="73984" y="26117"/>
                  <a:pt x="73082" y="26117"/>
                </a:cubicBezTo>
                <a:cubicBezTo>
                  <a:pt x="67669" y="26117"/>
                  <a:pt x="67669" y="26117"/>
                  <a:pt x="67669" y="26117"/>
                </a:cubicBezTo>
                <a:cubicBezTo>
                  <a:pt x="67669" y="26117"/>
                  <a:pt x="66766" y="25411"/>
                  <a:pt x="65864" y="25411"/>
                </a:cubicBezTo>
                <a:cubicBezTo>
                  <a:pt x="65864" y="24705"/>
                  <a:pt x="64962" y="24000"/>
                  <a:pt x="64962" y="24000"/>
                </a:cubicBezTo>
                <a:cubicBezTo>
                  <a:pt x="64962" y="19058"/>
                  <a:pt x="64962" y="19058"/>
                  <a:pt x="64962" y="19058"/>
                </a:cubicBezTo>
                <a:cubicBezTo>
                  <a:pt x="64962" y="19058"/>
                  <a:pt x="65864" y="18352"/>
                  <a:pt x="65864" y="17647"/>
                </a:cubicBezTo>
                <a:cubicBezTo>
                  <a:pt x="66766" y="17647"/>
                  <a:pt x="67669" y="16941"/>
                  <a:pt x="67669" y="16941"/>
                </a:cubicBezTo>
                <a:cubicBezTo>
                  <a:pt x="73082" y="16941"/>
                  <a:pt x="73082" y="16941"/>
                  <a:pt x="73082" y="16941"/>
                </a:cubicBezTo>
                <a:cubicBezTo>
                  <a:pt x="73984" y="16941"/>
                  <a:pt x="74887" y="17647"/>
                  <a:pt x="75789" y="17647"/>
                </a:cubicBezTo>
                <a:cubicBezTo>
                  <a:pt x="75789" y="18352"/>
                  <a:pt x="75789" y="19058"/>
                  <a:pt x="75789" y="19058"/>
                </a:cubicBezTo>
                <a:close/>
                <a:moveTo>
                  <a:pt x="75789" y="36705"/>
                </a:moveTo>
                <a:cubicBezTo>
                  <a:pt x="75789" y="40941"/>
                  <a:pt x="75789" y="40941"/>
                  <a:pt x="75789" y="40941"/>
                </a:cubicBezTo>
                <a:cubicBezTo>
                  <a:pt x="75789" y="41647"/>
                  <a:pt x="75789" y="41647"/>
                  <a:pt x="75789" y="42352"/>
                </a:cubicBezTo>
                <a:cubicBezTo>
                  <a:pt x="74887" y="42352"/>
                  <a:pt x="73984" y="43058"/>
                  <a:pt x="73082" y="43058"/>
                </a:cubicBezTo>
                <a:cubicBezTo>
                  <a:pt x="67669" y="43058"/>
                  <a:pt x="67669" y="43058"/>
                  <a:pt x="67669" y="43058"/>
                </a:cubicBezTo>
                <a:cubicBezTo>
                  <a:pt x="67669" y="43058"/>
                  <a:pt x="66766" y="42352"/>
                  <a:pt x="65864" y="42352"/>
                </a:cubicBezTo>
                <a:cubicBezTo>
                  <a:pt x="65864" y="41647"/>
                  <a:pt x="64962" y="41647"/>
                  <a:pt x="64962" y="40941"/>
                </a:cubicBezTo>
                <a:cubicBezTo>
                  <a:pt x="64962" y="36705"/>
                  <a:pt x="64962" y="36705"/>
                  <a:pt x="64962" y="36705"/>
                </a:cubicBezTo>
                <a:cubicBezTo>
                  <a:pt x="64962" y="36000"/>
                  <a:pt x="65864" y="35294"/>
                  <a:pt x="65864" y="35294"/>
                </a:cubicBezTo>
                <a:cubicBezTo>
                  <a:pt x="66766" y="34588"/>
                  <a:pt x="67669" y="34588"/>
                  <a:pt x="67669" y="34588"/>
                </a:cubicBezTo>
                <a:cubicBezTo>
                  <a:pt x="73082" y="34588"/>
                  <a:pt x="73082" y="34588"/>
                  <a:pt x="73082" y="34588"/>
                </a:cubicBezTo>
                <a:cubicBezTo>
                  <a:pt x="73984" y="34588"/>
                  <a:pt x="74887" y="34588"/>
                  <a:pt x="75789" y="35294"/>
                </a:cubicBezTo>
                <a:cubicBezTo>
                  <a:pt x="75789" y="35294"/>
                  <a:pt x="75789" y="36000"/>
                  <a:pt x="75789" y="36705"/>
                </a:cubicBezTo>
                <a:close/>
                <a:moveTo>
                  <a:pt x="75789" y="53647"/>
                </a:moveTo>
                <a:cubicBezTo>
                  <a:pt x="75789" y="57882"/>
                  <a:pt x="75789" y="57882"/>
                  <a:pt x="75789" y="57882"/>
                </a:cubicBezTo>
                <a:cubicBezTo>
                  <a:pt x="75789" y="58588"/>
                  <a:pt x="75789" y="58588"/>
                  <a:pt x="75789" y="59294"/>
                </a:cubicBezTo>
                <a:cubicBezTo>
                  <a:pt x="74887" y="60000"/>
                  <a:pt x="73984" y="60000"/>
                  <a:pt x="73082" y="60000"/>
                </a:cubicBezTo>
                <a:cubicBezTo>
                  <a:pt x="67669" y="60000"/>
                  <a:pt x="67669" y="60000"/>
                  <a:pt x="67669" y="60000"/>
                </a:cubicBezTo>
                <a:cubicBezTo>
                  <a:pt x="67669" y="60000"/>
                  <a:pt x="66766" y="60000"/>
                  <a:pt x="65864" y="59294"/>
                </a:cubicBezTo>
                <a:cubicBezTo>
                  <a:pt x="65864" y="58588"/>
                  <a:pt x="64962" y="58588"/>
                  <a:pt x="64962" y="57882"/>
                </a:cubicBezTo>
                <a:cubicBezTo>
                  <a:pt x="64962" y="53647"/>
                  <a:pt x="64962" y="53647"/>
                  <a:pt x="64962" y="53647"/>
                </a:cubicBezTo>
                <a:cubicBezTo>
                  <a:pt x="64962" y="52941"/>
                  <a:pt x="65864" y="52235"/>
                  <a:pt x="65864" y="52235"/>
                </a:cubicBezTo>
                <a:cubicBezTo>
                  <a:pt x="66766" y="51529"/>
                  <a:pt x="67669" y="51529"/>
                  <a:pt x="67669" y="51529"/>
                </a:cubicBezTo>
                <a:cubicBezTo>
                  <a:pt x="73082" y="51529"/>
                  <a:pt x="73082" y="51529"/>
                  <a:pt x="73082" y="51529"/>
                </a:cubicBezTo>
                <a:cubicBezTo>
                  <a:pt x="73984" y="51529"/>
                  <a:pt x="74887" y="51529"/>
                  <a:pt x="75789" y="52235"/>
                </a:cubicBezTo>
                <a:cubicBezTo>
                  <a:pt x="75789" y="52235"/>
                  <a:pt x="75789" y="52941"/>
                  <a:pt x="75789" y="53647"/>
                </a:cubicBezTo>
                <a:close/>
                <a:moveTo>
                  <a:pt x="75789" y="70588"/>
                </a:moveTo>
                <a:cubicBezTo>
                  <a:pt x="75789" y="74823"/>
                  <a:pt x="75789" y="74823"/>
                  <a:pt x="75789" y="74823"/>
                </a:cubicBezTo>
                <a:cubicBezTo>
                  <a:pt x="75789" y="75529"/>
                  <a:pt x="75789" y="76235"/>
                  <a:pt x="75789" y="76235"/>
                </a:cubicBezTo>
                <a:cubicBezTo>
                  <a:pt x="74887" y="76941"/>
                  <a:pt x="73984" y="76941"/>
                  <a:pt x="73082" y="76941"/>
                </a:cubicBezTo>
                <a:cubicBezTo>
                  <a:pt x="67669" y="76941"/>
                  <a:pt x="67669" y="76941"/>
                  <a:pt x="67669" y="76941"/>
                </a:cubicBezTo>
                <a:cubicBezTo>
                  <a:pt x="67669" y="76941"/>
                  <a:pt x="66766" y="76941"/>
                  <a:pt x="65864" y="76235"/>
                </a:cubicBezTo>
                <a:cubicBezTo>
                  <a:pt x="65864" y="76235"/>
                  <a:pt x="64962" y="75529"/>
                  <a:pt x="64962" y="74823"/>
                </a:cubicBezTo>
                <a:cubicBezTo>
                  <a:pt x="64962" y="70588"/>
                  <a:pt x="64962" y="70588"/>
                  <a:pt x="64962" y="70588"/>
                </a:cubicBezTo>
                <a:cubicBezTo>
                  <a:pt x="64962" y="69882"/>
                  <a:pt x="65864" y="69882"/>
                  <a:pt x="65864" y="69176"/>
                </a:cubicBezTo>
                <a:cubicBezTo>
                  <a:pt x="66766" y="68470"/>
                  <a:pt x="67669" y="68470"/>
                  <a:pt x="67669" y="68470"/>
                </a:cubicBezTo>
                <a:cubicBezTo>
                  <a:pt x="73082" y="68470"/>
                  <a:pt x="73082" y="68470"/>
                  <a:pt x="73082" y="68470"/>
                </a:cubicBezTo>
                <a:cubicBezTo>
                  <a:pt x="73984" y="68470"/>
                  <a:pt x="74887" y="68470"/>
                  <a:pt x="75789" y="69176"/>
                </a:cubicBezTo>
                <a:cubicBezTo>
                  <a:pt x="75789" y="69882"/>
                  <a:pt x="75789" y="69882"/>
                  <a:pt x="75789" y="70588"/>
                </a:cubicBezTo>
                <a:close/>
                <a:moveTo>
                  <a:pt x="98345" y="19058"/>
                </a:moveTo>
                <a:cubicBezTo>
                  <a:pt x="98345" y="24000"/>
                  <a:pt x="98345" y="24000"/>
                  <a:pt x="98345" y="24000"/>
                </a:cubicBezTo>
                <a:cubicBezTo>
                  <a:pt x="98345" y="24000"/>
                  <a:pt x="97443" y="24705"/>
                  <a:pt x="97443" y="25411"/>
                </a:cubicBezTo>
                <a:cubicBezTo>
                  <a:pt x="96541" y="25411"/>
                  <a:pt x="95639" y="26117"/>
                  <a:pt x="95639" y="26117"/>
                </a:cubicBezTo>
                <a:cubicBezTo>
                  <a:pt x="90225" y="26117"/>
                  <a:pt x="90225" y="26117"/>
                  <a:pt x="90225" y="26117"/>
                </a:cubicBezTo>
                <a:cubicBezTo>
                  <a:pt x="89323" y="26117"/>
                  <a:pt x="88421" y="25411"/>
                  <a:pt x="87518" y="25411"/>
                </a:cubicBezTo>
                <a:cubicBezTo>
                  <a:pt x="87518" y="24705"/>
                  <a:pt x="87518" y="24000"/>
                  <a:pt x="87518" y="24000"/>
                </a:cubicBezTo>
                <a:cubicBezTo>
                  <a:pt x="87518" y="19058"/>
                  <a:pt x="87518" y="19058"/>
                  <a:pt x="87518" y="19058"/>
                </a:cubicBezTo>
                <a:cubicBezTo>
                  <a:pt x="87518" y="19058"/>
                  <a:pt x="87518" y="18352"/>
                  <a:pt x="87518" y="17647"/>
                </a:cubicBezTo>
                <a:cubicBezTo>
                  <a:pt x="88421" y="17647"/>
                  <a:pt x="89323" y="16941"/>
                  <a:pt x="90225" y="16941"/>
                </a:cubicBezTo>
                <a:cubicBezTo>
                  <a:pt x="95639" y="16941"/>
                  <a:pt x="95639" y="16941"/>
                  <a:pt x="95639" y="16941"/>
                </a:cubicBezTo>
                <a:cubicBezTo>
                  <a:pt x="95639" y="16941"/>
                  <a:pt x="96541" y="17647"/>
                  <a:pt x="97443" y="17647"/>
                </a:cubicBezTo>
                <a:cubicBezTo>
                  <a:pt x="97443" y="18352"/>
                  <a:pt x="98345" y="19058"/>
                  <a:pt x="98345" y="19058"/>
                </a:cubicBezTo>
                <a:close/>
                <a:moveTo>
                  <a:pt x="98345" y="36705"/>
                </a:moveTo>
                <a:cubicBezTo>
                  <a:pt x="98345" y="40941"/>
                  <a:pt x="98345" y="40941"/>
                  <a:pt x="98345" y="40941"/>
                </a:cubicBezTo>
                <a:cubicBezTo>
                  <a:pt x="98345" y="41647"/>
                  <a:pt x="97443" y="41647"/>
                  <a:pt x="97443" y="42352"/>
                </a:cubicBezTo>
                <a:cubicBezTo>
                  <a:pt x="96541" y="42352"/>
                  <a:pt x="95639" y="43058"/>
                  <a:pt x="95639" y="43058"/>
                </a:cubicBezTo>
                <a:cubicBezTo>
                  <a:pt x="90225" y="43058"/>
                  <a:pt x="90225" y="43058"/>
                  <a:pt x="90225" y="43058"/>
                </a:cubicBezTo>
                <a:cubicBezTo>
                  <a:pt x="89323" y="43058"/>
                  <a:pt x="88421" y="42352"/>
                  <a:pt x="87518" y="42352"/>
                </a:cubicBezTo>
                <a:cubicBezTo>
                  <a:pt x="87518" y="41647"/>
                  <a:pt x="87518" y="41647"/>
                  <a:pt x="87518" y="40941"/>
                </a:cubicBezTo>
                <a:cubicBezTo>
                  <a:pt x="87518" y="36705"/>
                  <a:pt x="87518" y="36705"/>
                  <a:pt x="87518" y="36705"/>
                </a:cubicBezTo>
                <a:cubicBezTo>
                  <a:pt x="87518" y="36000"/>
                  <a:pt x="87518" y="35294"/>
                  <a:pt x="87518" y="35294"/>
                </a:cubicBezTo>
                <a:cubicBezTo>
                  <a:pt x="88421" y="34588"/>
                  <a:pt x="89323" y="34588"/>
                  <a:pt x="90225" y="34588"/>
                </a:cubicBezTo>
                <a:cubicBezTo>
                  <a:pt x="95639" y="34588"/>
                  <a:pt x="95639" y="34588"/>
                  <a:pt x="95639" y="34588"/>
                </a:cubicBezTo>
                <a:cubicBezTo>
                  <a:pt x="95639" y="34588"/>
                  <a:pt x="96541" y="34588"/>
                  <a:pt x="97443" y="35294"/>
                </a:cubicBezTo>
                <a:cubicBezTo>
                  <a:pt x="97443" y="35294"/>
                  <a:pt x="98345" y="36000"/>
                  <a:pt x="98345" y="36705"/>
                </a:cubicBezTo>
                <a:close/>
                <a:moveTo>
                  <a:pt x="98345" y="53647"/>
                </a:moveTo>
                <a:cubicBezTo>
                  <a:pt x="98345" y="57882"/>
                  <a:pt x="98345" y="57882"/>
                  <a:pt x="98345" y="57882"/>
                </a:cubicBezTo>
                <a:cubicBezTo>
                  <a:pt x="98345" y="58588"/>
                  <a:pt x="97443" y="58588"/>
                  <a:pt x="97443" y="59294"/>
                </a:cubicBezTo>
                <a:cubicBezTo>
                  <a:pt x="96541" y="60000"/>
                  <a:pt x="95639" y="60000"/>
                  <a:pt x="95639" y="60000"/>
                </a:cubicBezTo>
                <a:cubicBezTo>
                  <a:pt x="90225" y="60000"/>
                  <a:pt x="90225" y="60000"/>
                  <a:pt x="90225" y="60000"/>
                </a:cubicBezTo>
                <a:cubicBezTo>
                  <a:pt x="89323" y="60000"/>
                  <a:pt x="88421" y="60000"/>
                  <a:pt x="87518" y="59294"/>
                </a:cubicBezTo>
                <a:cubicBezTo>
                  <a:pt x="87518" y="58588"/>
                  <a:pt x="87518" y="58588"/>
                  <a:pt x="87518" y="57882"/>
                </a:cubicBezTo>
                <a:cubicBezTo>
                  <a:pt x="87518" y="53647"/>
                  <a:pt x="87518" y="53647"/>
                  <a:pt x="87518" y="53647"/>
                </a:cubicBezTo>
                <a:cubicBezTo>
                  <a:pt x="87518" y="52941"/>
                  <a:pt x="87518" y="52235"/>
                  <a:pt x="87518" y="52235"/>
                </a:cubicBezTo>
                <a:cubicBezTo>
                  <a:pt x="88421" y="51529"/>
                  <a:pt x="89323" y="51529"/>
                  <a:pt x="90225" y="51529"/>
                </a:cubicBezTo>
                <a:cubicBezTo>
                  <a:pt x="95639" y="51529"/>
                  <a:pt x="95639" y="51529"/>
                  <a:pt x="95639" y="51529"/>
                </a:cubicBezTo>
                <a:cubicBezTo>
                  <a:pt x="95639" y="51529"/>
                  <a:pt x="96541" y="51529"/>
                  <a:pt x="97443" y="52235"/>
                </a:cubicBezTo>
                <a:cubicBezTo>
                  <a:pt x="97443" y="52235"/>
                  <a:pt x="98345" y="52941"/>
                  <a:pt x="98345" y="53647"/>
                </a:cubicBezTo>
                <a:close/>
                <a:moveTo>
                  <a:pt x="98345" y="70588"/>
                </a:moveTo>
                <a:cubicBezTo>
                  <a:pt x="98345" y="74823"/>
                  <a:pt x="98345" y="74823"/>
                  <a:pt x="98345" y="74823"/>
                </a:cubicBezTo>
                <a:cubicBezTo>
                  <a:pt x="98345" y="75529"/>
                  <a:pt x="97443" y="76235"/>
                  <a:pt x="97443" y="76235"/>
                </a:cubicBezTo>
                <a:cubicBezTo>
                  <a:pt x="96541" y="76941"/>
                  <a:pt x="95639" y="76941"/>
                  <a:pt x="95639" y="76941"/>
                </a:cubicBezTo>
                <a:cubicBezTo>
                  <a:pt x="90225" y="76941"/>
                  <a:pt x="90225" y="76941"/>
                  <a:pt x="90225" y="76941"/>
                </a:cubicBezTo>
                <a:cubicBezTo>
                  <a:pt x="89323" y="76941"/>
                  <a:pt x="88421" y="76941"/>
                  <a:pt x="87518" y="76235"/>
                </a:cubicBezTo>
                <a:cubicBezTo>
                  <a:pt x="87518" y="76235"/>
                  <a:pt x="87518" y="75529"/>
                  <a:pt x="87518" y="74823"/>
                </a:cubicBezTo>
                <a:cubicBezTo>
                  <a:pt x="87518" y="70588"/>
                  <a:pt x="87518" y="70588"/>
                  <a:pt x="87518" y="70588"/>
                </a:cubicBezTo>
                <a:cubicBezTo>
                  <a:pt x="87518" y="69882"/>
                  <a:pt x="87518" y="69882"/>
                  <a:pt x="87518" y="69176"/>
                </a:cubicBezTo>
                <a:cubicBezTo>
                  <a:pt x="88421" y="68470"/>
                  <a:pt x="89323" y="68470"/>
                  <a:pt x="90225" y="68470"/>
                </a:cubicBezTo>
                <a:cubicBezTo>
                  <a:pt x="95639" y="68470"/>
                  <a:pt x="95639" y="68470"/>
                  <a:pt x="95639" y="68470"/>
                </a:cubicBezTo>
                <a:cubicBezTo>
                  <a:pt x="95639" y="68470"/>
                  <a:pt x="96541" y="68470"/>
                  <a:pt x="97443" y="69176"/>
                </a:cubicBezTo>
                <a:cubicBezTo>
                  <a:pt x="97443" y="69882"/>
                  <a:pt x="98345" y="69882"/>
                  <a:pt x="98345" y="70588"/>
                </a:cubicBezTo>
                <a:close/>
                <a:moveTo>
                  <a:pt x="98345" y="87529"/>
                </a:moveTo>
                <a:cubicBezTo>
                  <a:pt x="98345" y="91764"/>
                  <a:pt x="98345" y="91764"/>
                  <a:pt x="98345" y="91764"/>
                </a:cubicBezTo>
                <a:cubicBezTo>
                  <a:pt x="98345" y="92470"/>
                  <a:pt x="97443" y="93176"/>
                  <a:pt x="97443" y="93176"/>
                </a:cubicBezTo>
                <a:cubicBezTo>
                  <a:pt x="96541" y="93882"/>
                  <a:pt x="95639" y="93882"/>
                  <a:pt x="95639" y="93882"/>
                </a:cubicBezTo>
                <a:cubicBezTo>
                  <a:pt x="90225" y="93882"/>
                  <a:pt x="90225" y="93882"/>
                  <a:pt x="90225" y="93882"/>
                </a:cubicBezTo>
                <a:cubicBezTo>
                  <a:pt x="89323" y="93882"/>
                  <a:pt x="88421" y="93882"/>
                  <a:pt x="87518" y="93176"/>
                </a:cubicBezTo>
                <a:cubicBezTo>
                  <a:pt x="87518" y="93176"/>
                  <a:pt x="87518" y="92470"/>
                  <a:pt x="87518" y="91764"/>
                </a:cubicBezTo>
                <a:cubicBezTo>
                  <a:pt x="87518" y="87529"/>
                  <a:pt x="87518" y="87529"/>
                  <a:pt x="87518" y="87529"/>
                </a:cubicBezTo>
                <a:cubicBezTo>
                  <a:pt x="87518" y="86823"/>
                  <a:pt x="87518" y="86823"/>
                  <a:pt x="87518" y="86117"/>
                </a:cubicBezTo>
                <a:cubicBezTo>
                  <a:pt x="88421" y="86117"/>
                  <a:pt x="89323" y="85411"/>
                  <a:pt x="90225" y="85411"/>
                </a:cubicBezTo>
                <a:cubicBezTo>
                  <a:pt x="95639" y="85411"/>
                  <a:pt x="95639" y="85411"/>
                  <a:pt x="95639" y="85411"/>
                </a:cubicBezTo>
                <a:cubicBezTo>
                  <a:pt x="95639" y="85411"/>
                  <a:pt x="96541" y="86117"/>
                  <a:pt x="97443" y="86117"/>
                </a:cubicBezTo>
                <a:cubicBezTo>
                  <a:pt x="97443" y="86823"/>
                  <a:pt x="98345" y="86823"/>
                  <a:pt x="98345" y="87529"/>
                </a:cubicBezTo>
                <a:close/>
              </a:path>
            </a:pathLst>
          </a:custGeom>
          <a:solidFill>
            <a:srgbClr val="9999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sp>
        <p:nvSpPr>
          <p:cNvPr id="645" name="Google Shape;645;p57"/>
          <p:cNvSpPr/>
          <p:nvPr/>
        </p:nvSpPr>
        <p:spPr>
          <a:xfrm>
            <a:off x="577936" y="3124453"/>
            <a:ext cx="365700" cy="351300"/>
          </a:xfrm>
          <a:custGeom>
            <a:rect b="b" l="l" r="r" t="t"/>
            <a:pathLst>
              <a:path extrusionOk="0" h="120000" w="120000">
                <a:moveTo>
                  <a:pt x="30198" y="68219"/>
                </a:moveTo>
                <a:cubicBezTo>
                  <a:pt x="28609" y="69863"/>
                  <a:pt x="27814" y="69863"/>
                  <a:pt x="26225" y="69863"/>
                </a:cubicBezTo>
                <a:cubicBezTo>
                  <a:pt x="4768" y="69863"/>
                  <a:pt x="4768" y="69863"/>
                  <a:pt x="4768" y="69863"/>
                </a:cubicBezTo>
                <a:cubicBezTo>
                  <a:pt x="3973" y="69863"/>
                  <a:pt x="2384" y="69863"/>
                  <a:pt x="1589" y="68219"/>
                </a:cubicBezTo>
                <a:cubicBezTo>
                  <a:pt x="794" y="67397"/>
                  <a:pt x="0" y="66575"/>
                  <a:pt x="0" y="64931"/>
                </a:cubicBezTo>
                <a:cubicBezTo>
                  <a:pt x="0" y="15616"/>
                  <a:pt x="0" y="15616"/>
                  <a:pt x="0" y="15616"/>
                </a:cubicBezTo>
                <a:cubicBezTo>
                  <a:pt x="0" y="13972"/>
                  <a:pt x="794" y="13150"/>
                  <a:pt x="1589" y="11506"/>
                </a:cubicBezTo>
                <a:cubicBezTo>
                  <a:pt x="2384" y="10684"/>
                  <a:pt x="3973" y="10684"/>
                  <a:pt x="4768" y="10684"/>
                </a:cubicBezTo>
                <a:cubicBezTo>
                  <a:pt x="26225" y="10684"/>
                  <a:pt x="26225" y="10684"/>
                  <a:pt x="26225" y="10684"/>
                </a:cubicBezTo>
                <a:cubicBezTo>
                  <a:pt x="27814" y="10684"/>
                  <a:pt x="28609" y="10684"/>
                  <a:pt x="30198" y="11506"/>
                </a:cubicBezTo>
                <a:cubicBezTo>
                  <a:pt x="30993" y="13150"/>
                  <a:pt x="30993" y="13972"/>
                  <a:pt x="30993" y="15616"/>
                </a:cubicBezTo>
                <a:cubicBezTo>
                  <a:pt x="30993" y="64931"/>
                  <a:pt x="30993" y="64931"/>
                  <a:pt x="30993" y="64931"/>
                </a:cubicBezTo>
                <a:cubicBezTo>
                  <a:pt x="30993" y="66575"/>
                  <a:pt x="30993" y="67397"/>
                  <a:pt x="30198" y="68219"/>
                </a:cubicBezTo>
                <a:close/>
                <a:moveTo>
                  <a:pt x="18278" y="21369"/>
                </a:moveTo>
                <a:cubicBezTo>
                  <a:pt x="16688" y="20547"/>
                  <a:pt x="15894" y="20547"/>
                  <a:pt x="14304" y="20547"/>
                </a:cubicBezTo>
                <a:cubicBezTo>
                  <a:pt x="13509" y="20547"/>
                  <a:pt x="11920" y="20547"/>
                  <a:pt x="11125" y="21369"/>
                </a:cubicBezTo>
                <a:cubicBezTo>
                  <a:pt x="10331" y="23013"/>
                  <a:pt x="9536" y="23835"/>
                  <a:pt x="9536" y="25479"/>
                </a:cubicBezTo>
                <a:cubicBezTo>
                  <a:pt x="9536" y="26301"/>
                  <a:pt x="10331" y="27945"/>
                  <a:pt x="11125" y="28767"/>
                </a:cubicBezTo>
                <a:cubicBezTo>
                  <a:pt x="11920" y="29589"/>
                  <a:pt x="13509" y="30410"/>
                  <a:pt x="14304" y="30410"/>
                </a:cubicBezTo>
                <a:cubicBezTo>
                  <a:pt x="15894" y="30410"/>
                  <a:pt x="16688" y="29589"/>
                  <a:pt x="18278" y="28767"/>
                </a:cubicBezTo>
                <a:cubicBezTo>
                  <a:pt x="19072" y="27945"/>
                  <a:pt x="19072" y="26301"/>
                  <a:pt x="19072" y="25479"/>
                </a:cubicBezTo>
                <a:cubicBezTo>
                  <a:pt x="19072" y="23835"/>
                  <a:pt x="19072" y="23013"/>
                  <a:pt x="18278" y="21369"/>
                </a:cubicBezTo>
                <a:close/>
                <a:moveTo>
                  <a:pt x="117615" y="47671"/>
                </a:moveTo>
                <a:cubicBezTo>
                  <a:pt x="117615" y="43561"/>
                  <a:pt x="116026" y="40273"/>
                  <a:pt x="114437" y="36986"/>
                </a:cubicBezTo>
                <a:cubicBezTo>
                  <a:pt x="115231" y="33698"/>
                  <a:pt x="115231" y="31232"/>
                  <a:pt x="114437" y="27945"/>
                </a:cubicBezTo>
                <a:cubicBezTo>
                  <a:pt x="113642" y="24657"/>
                  <a:pt x="112052" y="22191"/>
                  <a:pt x="109668" y="20547"/>
                </a:cubicBezTo>
                <a:cubicBezTo>
                  <a:pt x="110463" y="14794"/>
                  <a:pt x="108874" y="9863"/>
                  <a:pt x="106490" y="6575"/>
                </a:cubicBezTo>
                <a:cubicBezTo>
                  <a:pt x="103311" y="2465"/>
                  <a:pt x="98543" y="821"/>
                  <a:pt x="91390" y="0"/>
                </a:cubicBezTo>
                <a:cubicBezTo>
                  <a:pt x="89006" y="0"/>
                  <a:pt x="89006" y="0"/>
                  <a:pt x="89006" y="0"/>
                </a:cubicBezTo>
                <a:cubicBezTo>
                  <a:pt x="83443" y="0"/>
                  <a:pt x="83443" y="0"/>
                  <a:pt x="83443" y="0"/>
                </a:cubicBezTo>
                <a:cubicBezTo>
                  <a:pt x="81854" y="0"/>
                  <a:pt x="81854" y="0"/>
                  <a:pt x="81854" y="0"/>
                </a:cubicBezTo>
                <a:cubicBezTo>
                  <a:pt x="78675" y="0"/>
                  <a:pt x="74701" y="821"/>
                  <a:pt x="70728" y="1643"/>
                </a:cubicBezTo>
                <a:cubicBezTo>
                  <a:pt x="66754" y="2465"/>
                  <a:pt x="64370" y="3287"/>
                  <a:pt x="61986" y="4109"/>
                </a:cubicBezTo>
                <a:cubicBezTo>
                  <a:pt x="59602" y="4109"/>
                  <a:pt x="56423" y="5753"/>
                  <a:pt x="53245" y="6575"/>
                </a:cubicBezTo>
                <a:cubicBezTo>
                  <a:pt x="46887" y="9041"/>
                  <a:pt x="42913" y="9863"/>
                  <a:pt x="41324" y="10684"/>
                </a:cubicBezTo>
                <a:cubicBezTo>
                  <a:pt x="39735" y="10684"/>
                  <a:pt x="38940" y="10684"/>
                  <a:pt x="37350" y="11506"/>
                </a:cubicBezTo>
                <a:cubicBezTo>
                  <a:pt x="36556" y="13150"/>
                  <a:pt x="36556" y="13972"/>
                  <a:pt x="36556" y="15616"/>
                </a:cubicBezTo>
                <a:cubicBezTo>
                  <a:pt x="36556" y="64931"/>
                  <a:pt x="36556" y="64931"/>
                  <a:pt x="36556" y="64931"/>
                </a:cubicBezTo>
                <a:cubicBezTo>
                  <a:pt x="36556" y="66575"/>
                  <a:pt x="36556" y="67397"/>
                  <a:pt x="37350" y="68219"/>
                </a:cubicBezTo>
                <a:cubicBezTo>
                  <a:pt x="38145" y="69041"/>
                  <a:pt x="39735" y="69863"/>
                  <a:pt x="40529" y="69863"/>
                </a:cubicBezTo>
                <a:cubicBezTo>
                  <a:pt x="42119" y="69863"/>
                  <a:pt x="43708" y="71506"/>
                  <a:pt x="46092" y="74794"/>
                </a:cubicBezTo>
                <a:cubicBezTo>
                  <a:pt x="49271" y="77260"/>
                  <a:pt x="51655" y="80547"/>
                  <a:pt x="54039" y="83835"/>
                </a:cubicBezTo>
                <a:cubicBezTo>
                  <a:pt x="57218" y="88767"/>
                  <a:pt x="59602" y="92054"/>
                  <a:pt x="61986" y="93698"/>
                </a:cubicBezTo>
                <a:cubicBezTo>
                  <a:pt x="62781" y="94520"/>
                  <a:pt x="63576" y="95342"/>
                  <a:pt x="63576" y="96986"/>
                </a:cubicBezTo>
                <a:cubicBezTo>
                  <a:pt x="64370" y="98630"/>
                  <a:pt x="65165" y="100273"/>
                  <a:pt x="65165" y="101095"/>
                </a:cubicBezTo>
                <a:cubicBezTo>
                  <a:pt x="65165" y="101917"/>
                  <a:pt x="65960" y="103561"/>
                  <a:pt x="65960" y="105205"/>
                </a:cubicBezTo>
                <a:cubicBezTo>
                  <a:pt x="66754" y="107671"/>
                  <a:pt x="66754" y="109315"/>
                  <a:pt x="67549" y="110136"/>
                </a:cubicBezTo>
                <a:cubicBezTo>
                  <a:pt x="67549" y="111780"/>
                  <a:pt x="68344" y="112602"/>
                  <a:pt x="68344" y="114246"/>
                </a:cubicBezTo>
                <a:cubicBezTo>
                  <a:pt x="69139" y="115890"/>
                  <a:pt x="69933" y="117534"/>
                  <a:pt x="71523" y="118356"/>
                </a:cubicBezTo>
                <a:cubicBezTo>
                  <a:pt x="72317" y="119178"/>
                  <a:pt x="73112" y="119999"/>
                  <a:pt x="74701" y="119999"/>
                </a:cubicBezTo>
                <a:cubicBezTo>
                  <a:pt x="77086" y="119999"/>
                  <a:pt x="78675" y="119178"/>
                  <a:pt x="81059" y="119178"/>
                </a:cubicBezTo>
                <a:cubicBezTo>
                  <a:pt x="82649" y="118356"/>
                  <a:pt x="84238" y="117534"/>
                  <a:pt x="85033" y="116712"/>
                </a:cubicBezTo>
                <a:cubicBezTo>
                  <a:pt x="86622" y="115890"/>
                  <a:pt x="87417" y="115068"/>
                  <a:pt x="88211" y="113424"/>
                </a:cubicBezTo>
                <a:cubicBezTo>
                  <a:pt x="89006" y="112602"/>
                  <a:pt x="89801" y="110958"/>
                  <a:pt x="89801" y="110136"/>
                </a:cubicBezTo>
                <a:cubicBezTo>
                  <a:pt x="90596" y="109315"/>
                  <a:pt x="90596" y="107671"/>
                  <a:pt x="91390" y="106027"/>
                </a:cubicBezTo>
                <a:cubicBezTo>
                  <a:pt x="91390" y="104383"/>
                  <a:pt x="91390" y="103561"/>
                  <a:pt x="91390" y="102739"/>
                </a:cubicBezTo>
                <a:cubicBezTo>
                  <a:pt x="91390" y="101917"/>
                  <a:pt x="91390" y="101095"/>
                  <a:pt x="91390" y="99452"/>
                </a:cubicBezTo>
                <a:cubicBezTo>
                  <a:pt x="91390" y="97808"/>
                  <a:pt x="91390" y="96164"/>
                  <a:pt x="90596" y="93698"/>
                </a:cubicBezTo>
                <a:cubicBezTo>
                  <a:pt x="90596" y="92054"/>
                  <a:pt x="89801" y="90410"/>
                  <a:pt x="89006" y="89589"/>
                </a:cubicBezTo>
                <a:cubicBezTo>
                  <a:pt x="89006" y="87945"/>
                  <a:pt x="88211" y="87123"/>
                  <a:pt x="87417" y="84657"/>
                </a:cubicBezTo>
                <a:cubicBezTo>
                  <a:pt x="87417" y="84657"/>
                  <a:pt x="86622" y="83835"/>
                  <a:pt x="86622" y="83835"/>
                </a:cubicBezTo>
                <a:cubicBezTo>
                  <a:pt x="85827" y="83013"/>
                  <a:pt x="85827" y="82191"/>
                  <a:pt x="85827" y="81369"/>
                </a:cubicBezTo>
                <a:cubicBezTo>
                  <a:pt x="85827" y="81369"/>
                  <a:pt x="85033" y="80547"/>
                  <a:pt x="85033" y="79726"/>
                </a:cubicBezTo>
                <a:cubicBezTo>
                  <a:pt x="105695" y="79726"/>
                  <a:pt x="105695" y="79726"/>
                  <a:pt x="105695" y="79726"/>
                </a:cubicBezTo>
                <a:cubicBezTo>
                  <a:pt x="109668" y="79726"/>
                  <a:pt x="112847" y="78082"/>
                  <a:pt x="116026" y="75616"/>
                </a:cubicBezTo>
                <a:cubicBezTo>
                  <a:pt x="119205" y="72328"/>
                  <a:pt x="120000" y="69041"/>
                  <a:pt x="120000" y="64931"/>
                </a:cubicBezTo>
                <a:cubicBezTo>
                  <a:pt x="120000" y="60821"/>
                  <a:pt x="119205" y="56712"/>
                  <a:pt x="116026" y="53424"/>
                </a:cubicBezTo>
                <a:cubicBezTo>
                  <a:pt x="116821" y="50958"/>
                  <a:pt x="117615" y="49315"/>
                  <a:pt x="117615" y="47671"/>
                </a:cubicBezTo>
                <a:close/>
              </a:path>
            </a:pathLst>
          </a:custGeom>
          <a:solidFill>
            <a:srgbClr val="9999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sp>
        <p:nvSpPr>
          <p:cNvPr id="646" name="Google Shape;646;p57"/>
          <p:cNvSpPr/>
          <p:nvPr/>
        </p:nvSpPr>
        <p:spPr>
          <a:xfrm>
            <a:off x="577913" y="3685275"/>
            <a:ext cx="365700" cy="361800"/>
          </a:xfrm>
          <a:custGeom>
            <a:rect b="b" l="l" r="r" t="t"/>
            <a:pathLst>
              <a:path extrusionOk="0" h="120000" w="120000">
                <a:moveTo>
                  <a:pt x="73846" y="67692"/>
                </a:moveTo>
                <a:cubicBezTo>
                  <a:pt x="23846" y="116923"/>
                  <a:pt x="23846" y="116923"/>
                  <a:pt x="23846" y="116923"/>
                </a:cubicBezTo>
                <a:cubicBezTo>
                  <a:pt x="22307" y="119230"/>
                  <a:pt x="20000" y="120000"/>
                  <a:pt x="17692" y="120000"/>
                </a:cubicBezTo>
                <a:cubicBezTo>
                  <a:pt x="14615" y="120000"/>
                  <a:pt x="13076" y="119230"/>
                  <a:pt x="10769" y="116923"/>
                </a:cubicBezTo>
                <a:cubicBezTo>
                  <a:pt x="3076" y="109230"/>
                  <a:pt x="3076" y="109230"/>
                  <a:pt x="3076" y="109230"/>
                </a:cubicBezTo>
                <a:cubicBezTo>
                  <a:pt x="1538" y="107692"/>
                  <a:pt x="0" y="105384"/>
                  <a:pt x="0" y="102307"/>
                </a:cubicBezTo>
                <a:cubicBezTo>
                  <a:pt x="0" y="100000"/>
                  <a:pt x="1538" y="97692"/>
                  <a:pt x="3076" y="96153"/>
                </a:cubicBezTo>
                <a:cubicBezTo>
                  <a:pt x="52307" y="46153"/>
                  <a:pt x="52307" y="46153"/>
                  <a:pt x="52307" y="46153"/>
                </a:cubicBezTo>
                <a:cubicBezTo>
                  <a:pt x="54615" y="51538"/>
                  <a:pt x="57692" y="55384"/>
                  <a:pt x="60769" y="59230"/>
                </a:cubicBezTo>
                <a:cubicBezTo>
                  <a:pt x="64615" y="63076"/>
                  <a:pt x="69230" y="65384"/>
                  <a:pt x="73846" y="67692"/>
                </a:cubicBezTo>
                <a:close/>
                <a:moveTo>
                  <a:pt x="25384" y="101538"/>
                </a:moveTo>
                <a:cubicBezTo>
                  <a:pt x="26153" y="100000"/>
                  <a:pt x="26923" y="99230"/>
                  <a:pt x="26923" y="97692"/>
                </a:cubicBezTo>
                <a:cubicBezTo>
                  <a:pt x="26923" y="96923"/>
                  <a:pt x="26153" y="95384"/>
                  <a:pt x="25384" y="94615"/>
                </a:cubicBezTo>
                <a:cubicBezTo>
                  <a:pt x="24615" y="93846"/>
                  <a:pt x="23076" y="93076"/>
                  <a:pt x="22307" y="93076"/>
                </a:cubicBezTo>
                <a:cubicBezTo>
                  <a:pt x="20769" y="93076"/>
                  <a:pt x="20000" y="93846"/>
                  <a:pt x="19230" y="94615"/>
                </a:cubicBezTo>
                <a:cubicBezTo>
                  <a:pt x="17692" y="95384"/>
                  <a:pt x="17692" y="96923"/>
                  <a:pt x="17692" y="97692"/>
                </a:cubicBezTo>
                <a:cubicBezTo>
                  <a:pt x="17692" y="99230"/>
                  <a:pt x="17692" y="100000"/>
                  <a:pt x="19230" y="101538"/>
                </a:cubicBezTo>
                <a:cubicBezTo>
                  <a:pt x="20000" y="102307"/>
                  <a:pt x="20769" y="102307"/>
                  <a:pt x="22307" y="102307"/>
                </a:cubicBezTo>
                <a:cubicBezTo>
                  <a:pt x="23076" y="102307"/>
                  <a:pt x="24615" y="102307"/>
                  <a:pt x="25384" y="101538"/>
                </a:cubicBezTo>
                <a:close/>
                <a:moveTo>
                  <a:pt x="120000" y="36153"/>
                </a:moveTo>
                <a:cubicBezTo>
                  <a:pt x="120000" y="37692"/>
                  <a:pt x="119230" y="40000"/>
                  <a:pt x="117692" y="43846"/>
                </a:cubicBezTo>
                <a:cubicBezTo>
                  <a:pt x="116153" y="50000"/>
                  <a:pt x="111538" y="55384"/>
                  <a:pt x="106153" y="59230"/>
                </a:cubicBezTo>
                <a:cubicBezTo>
                  <a:pt x="100769" y="63076"/>
                  <a:pt x="93846" y="65384"/>
                  <a:pt x="86923" y="65384"/>
                </a:cubicBezTo>
                <a:cubicBezTo>
                  <a:pt x="78461" y="65384"/>
                  <a:pt x="70769" y="62307"/>
                  <a:pt x="64615" y="56153"/>
                </a:cubicBezTo>
                <a:cubicBezTo>
                  <a:pt x="57692" y="49230"/>
                  <a:pt x="54615" y="41538"/>
                  <a:pt x="54615" y="33076"/>
                </a:cubicBezTo>
                <a:cubicBezTo>
                  <a:pt x="54615" y="23846"/>
                  <a:pt x="57692" y="16153"/>
                  <a:pt x="64615" y="10000"/>
                </a:cubicBezTo>
                <a:cubicBezTo>
                  <a:pt x="70769" y="3076"/>
                  <a:pt x="78461" y="0"/>
                  <a:pt x="86923" y="0"/>
                </a:cubicBezTo>
                <a:cubicBezTo>
                  <a:pt x="90000" y="0"/>
                  <a:pt x="93076" y="769"/>
                  <a:pt x="96153" y="1538"/>
                </a:cubicBezTo>
                <a:cubicBezTo>
                  <a:pt x="99230" y="2307"/>
                  <a:pt x="101538" y="3076"/>
                  <a:pt x="103846" y="4615"/>
                </a:cubicBezTo>
                <a:cubicBezTo>
                  <a:pt x="104615" y="5384"/>
                  <a:pt x="105384" y="6153"/>
                  <a:pt x="105384" y="6923"/>
                </a:cubicBezTo>
                <a:cubicBezTo>
                  <a:pt x="105384" y="7692"/>
                  <a:pt x="104615" y="8461"/>
                  <a:pt x="103846" y="9230"/>
                </a:cubicBezTo>
                <a:cubicBezTo>
                  <a:pt x="82307" y="21538"/>
                  <a:pt x="82307" y="21538"/>
                  <a:pt x="82307" y="21538"/>
                </a:cubicBezTo>
                <a:cubicBezTo>
                  <a:pt x="82307" y="37692"/>
                  <a:pt x="82307" y="37692"/>
                  <a:pt x="82307" y="37692"/>
                </a:cubicBezTo>
                <a:cubicBezTo>
                  <a:pt x="96923" y="45384"/>
                  <a:pt x="96923" y="45384"/>
                  <a:pt x="96923" y="45384"/>
                </a:cubicBezTo>
                <a:cubicBezTo>
                  <a:pt x="96923" y="45384"/>
                  <a:pt x="98461" y="43846"/>
                  <a:pt x="102307" y="41538"/>
                </a:cubicBezTo>
                <a:cubicBezTo>
                  <a:pt x="106153" y="39230"/>
                  <a:pt x="109230" y="37692"/>
                  <a:pt x="112307" y="36153"/>
                </a:cubicBezTo>
                <a:cubicBezTo>
                  <a:pt x="115384" y="33846"/>
                  <a:pt x="116923" y="33076"/>
                  <a:pt x="117692" y="33076"/>
                </a:cubicBezTo>
                <a:cubicBezTo>
                  <a:pt x="118461" y="33076"/>
                  <a:pt x="118461" y="33846"/>
                  <a:pt x="119230" y="33846"/>
                </a:cubicBezTo>
                <a:cubicBezTo>
                  <a:pt x="119230" y="34615"/>
                  <a:pt x="120000" y="35384"/>
                  <a:pt x="120000" y="36153"/>
                </a:cubicBezTo>
                <a:close/>
              </a:path>
            </a:pathLst>
          </a:custGeom>
          <a:solidFill>
            <a:srgbClr val="999999"/>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sp>
        <p:nvSpPr>
          <p:cNvPr id="647" name="Google Shape;647;p57"/>
          <p:cNvSpPr/>
          <p:nvPr/>
        </p:nvSpPr>
        <p:spPr>
          <a:xfrm>
            <a:off x="4613592" y="1911376"/>
            <a:ext cx="369000" cy="316200"/>
          </a:xfrm>
          <a:custGeom>
            <a:rect b="b" l="l" r="r" t="t"/>
            <a:pathLst>
              <a:path extrusionOk="0" h="120000" w="120000">
                <a:moveTo>
                  <a:pt x="120000" y="33103"/>
                </a:moveTo>
                <a:cubicBezTo>
                  <a:pt x="120000" y="62896"/>
                  <a:pt x="120000" y="62896"/>
                  <a:pt x="120000" y="62896"/>
                </a:cubicBezTo>
                <a:cubicBezTo>
                  <a:pt x="0" y="62896"/>
                  <a:pt x="0" y="62896"/>
                  <a:pt x="0" y="62896"/>
                </a:cubicBezTo>
                <a:cubicBezTo>
                  <a:pt x="0" y="33103"/>
                  <a:pt x="0" y="33103"/>
                  <a:pt x="0" y="33103"/>
                </a:cubicBezTo>
                <a:cubicBezTo>
                  <a:pt x="0" y="28965"/>
                  <a:pt x="710" y="26482"/>
                  <a:pt x="2840" y="24000"/>
                </a:cubicBezTo>
                <a:cubicBezTo>
                  <a:pt x="4970" y="21517"/>
                  <a:pt x="7810" y="19862"/>
                  <a:pt x="10650" y="19862"/>
                </a:cubicBezTo>
                <a:cubicBezTo>
                  <a:pt x="34082" y="19862"/>
                  <a:pt x="34082" y="19862"/>
                  <a:pt x="34082" y="19862"/>
                </a:cubicBezTo>
                <a:cubicBezTo>
                  <a:pt x="34082" y="7448"/>
                  <a:pt x="34082" y="7448"/>
                  <a:pt x="34082" y="7448"/>
                </a:cubicBezTo>
                <a:cubicBezTo>
                  <a:pt x="34082" y="5793"/>
                  <a:pt x="34792" y="4137"/>
                  <a:pt x="36213" y="2482"/>
                </a:cubicBezTo>
                <a:cubicBezTo>
                  <a:pt x="37633" y="827"/>
                  <a:pt x="39053" y="0"/>
                  <a:pt x="40473" y="0"/>
                </a:cubicBezTo>
                <a:cubicBezTo>
                  <a:pt x="79526" y="0"/>
                  <a:pt x="79526" y="0"/>
                  <a:pt x="79526" y="0"/>
                </a:cubicBezTo>
                <a:cubicBezTo>
                  <a:pt x="80946" y="0"/>
                  <a:pt x="82366" y="827"/>
                  <a:pt x="83786" y="2482"/>
                </a:cubicBezTo>
                <a:cubicBezTo>
                  <a:pt x="85207" y="4137"/>
                  <a:pt x="85917" y="5793"/>
                  <a:pt x="85917" y="7448"/>
                </a:cubicBezTo>
                <a:cubicBezTo>
                  <a:pt x="85917" y="19862"/>
                  <a:pt x="85917" y="19862"/>
                  <a:pt x="85917" y="19862"/>
                </a:cubicBezTo>
                <a:cubicBezTo>
                  <a:pt x="109349" y="19862"/>
                  <a:pt x="109349" y="19862"/>
                  <a:pt x="109349" y="19862"/>
                </a:cubicBezTo>
                <a:cubicBezTo>
                  <a:pt x="112189" y="19862"/>
                  <a:pt x="115029" y="21517"/>
                  <a:pt x="117159" y="24000"/>
                </a:cubicBezTo>
                <a:cubicBezTo>
                  <a:pt x="119289" y="26482"/>
                  <a:pt x="120000" y="28965"/>
                  <a:pt x="120000" y="33103"/>
                </a:cubicBezTo>
                <a:close/>
                <a:moveTo>
                  <a:pt x="120000" y="70344"/>
                </a:moveTo>
                <a:cubicBezTo>
                  <a:pt x="120000" y="107586"/>
                  <a:pt x="120000" y="107586"/>
                  <a:pt x="120000" y="107586"/>
                </a:cubicBezTo>
                <a:cubicBezTo>
                  <a:pt x="120000" y="110896"/>
                  <a:pt x="119289" y="114206"/>
                  <a:pt x="117159" y="116689"/>
                </a:cubicBezTo>
                <a:cubicBezTo>
                  <a:pt x="115029" y="119172"/>
                  <a:pt x="112189" y="120000"/>
                  <a:pt x="109349" y="120000"/>
                </a:cubicBezTo>
                <a:cubicBezTo>
                  <a:pt x="10650" y="120000"/>
                  <a:pt x="10650" y="120000"/>
                  <a:pt x="10650" y="120000"/>
                </a:cubicBezTo>
                <a:cubicBezTo>
                  <a:pt x="7810" y="120000"/>
                  <a:pt x="4970" y="119172"/>
                  <a:pt x="2840" y="116689"/>
                </a:cubicBezTo>
                <a:cubicBezTo>
                  <a:pt x="710" y="114206"/>
                  <a:pt x="0" y="110896"/>
                  <a:pt x="0" y="107586"/>
                </a:cubicBezTo>
                <a:cubicBezTo>
                  <a:pt x="0" y="70344"/>
                  <a:pt x="0" y="70344"/>
                  <a:pt x="0" y="70344"/>
                </a:cubicBezTo>
                <a:cubicBezTo>
                  <a:pt x="44733" y="70344"/>
                  <a:pt x="44733" y="70344"/>
                  <a:pt x="44733" y="70344"/>
                </a:cubicBezTo>
                <a:cubicBezTo>
                  <a:pt x="44733" y="82758"/>
                  <a:pt x="44733" y="82758"/>
                  <a:pt x="44733" y="82758"/>
                </a:cubicBezTo>
                <a:cubicBezTo>
                  <a:pt x="44733" y="84413"/>
                  <a:pt x="45443" y="85241"/>
                  <a:pt x="46153" y="86068"/>
                </a:cubicBezTo>
                <a:cubicBezTo>
                  <a:pt x="46863" y="87724"/>
                  <a:pt x="48284" y="87724"/>
                  <a:pt x="48994" y="87724"/>
                </a:cubicBezTo>
                <a:cubicBezTo>
                  <a:pt x="71005" y="87724"/>
                  <a:pt x="71005" y="87724"/>
                  <a:pt x="71005" y="87724"/>
                </a:cubicBezTo>
                <a:cubicBezTo>
                  <a:pt x="71715" y="87724"/>
                  <a:pt x="73136" y="87724"/>
                  <a:pt x="73846" y="86068"/>
                </a:cubicBezTo>
                <a:cubicBezTo>
                  <a:pt x="74556" y="85241"/>
                  <a:pt x="75266" y="84413"/>
                  <a:pt x="75266" y="82758"/>
                </a:cubicBezTo>
                <a:cubicBezTo>
                  <a:pt x="75266" y="70344"/>
                  <a:pt x="75266" y="70344"/>
                  <a:pt x="75266" y="70344"/>
                </a:cubicBezTo>
                <a:lnTo>
                  <a:pt x="120000" y="70344"/>
                </a:lnTo>
                <a:close/>
                <a:moveTo>
                  <a:pt x="42603" y="19862"/>
                </a:moveTo>
                <a:cubicBezTo>
                  <a:pt x="77396" y="19862"/>
                  <a:pt x="77396" y="19862"/>
                  <a:pt x="77396" y="19862"/>
                </a:cubicBezTo>
                <a:cubicBezTo>
                  <a:pt x="77396" y="9931"/>
                  <a:pt x="77396" y="9931"/>
                  <a:pt x="77396" y="9931"/>
                </a:cubicBezTo>
                <a:cubicBezTo>
                  <a:pt x="42603" y="9931"/>
                  <a:pt x="42603" y="9931"/>
                  <a:pt x="42603" y="9931"/>
                </a:cubicBezTo>
                <a:lnTo>
                  <a:pt x="42603" y="19862"/>
                </a:lnTo>
                <a:close/>
                <a:moveTo>
                  <a:pt x="68875" y="70344"/>
                </a:moveTo>
                <a:cubicBezTo>
                  <a:pt x="68875" y="80275"/>
                  <a:pt x="68875" y="80275"/>
                  <a:pt x="68875" y="80275"/>
                </a:cubicBezTo>
                <a:cubicBezTo>
                  <a:pt x="51124" y="80275"/>
                  <a:pt x="51124" y="80275"/>
                  <a:pt x="51124" y="80275"/>
                </a:cubicBezTo>
                <a:cubicBezTo>
                  <a:pt x="51124" y="70344"/>
                  <a:pt x="51124" y="70344"/>
                  <a:pt x="51124" y="70344"/>
                </a:cubicBezTo>
                <a:lnTo>
                  <a:pt x="68875" y="70344"/>
                </a:lnTo>
                <a:close/>
              </a:path>
            </a:pathLst>
          </a:custGeom>
          <a:solidFill>
            <a:srgbClr val="1A489B"/>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grpSp>
        <p:nvGrpSpPr>
          <p:cNvPr id="648" name="Google Shape;648;p57"/>
          <p:cNvGrpSpPr/>
          <p:nvPr/>
        </p:nvGrpSpPr>
        <p:grpSpPr>
          <a:xfrm>
            <a:off x="512421" y="2519178"/>
            <a:ext cx="469027" cy="313602"/>
            <a:chOff x="1324575" y="1338850"/>
            <a:chExt cx="4973775" cy="3325575"/>
          </a:xfrm>
        </p:grpSpPr>
        <p:sp>
          <p:nvSpPr>
            <p:cNvPr id="649" name="Google Shape;649;p57"/>
            <p:cNvSpPr/>
            <p:nvPr/>
          </p:nvSpPr>
          <p:spPr>
            <a:xfrm>
              <a:off x="2617500" y="3158875"/>
              <a:ext cx="2323850" cy="1505550"/>
            </a:xfrm>
            <a:custGeom>
              <a:rect b="b" l="l" r="r" t="t"/>
              <a:pathLst>
                <a:path extrusionOk="0" h="60222" w="92954">
                  <a:moveTo>
                    <a:pt x="31917" y="1"/>
                  </a:moveTo>
                  <a:lnTo>
                    <a:pt x="30985" y="117"/>
                  </a:lnTo>
                  <a:lnTo>
                    <a:pt x="23763" y="1865"/>
                  </a:lnTo>
                  <a:lnTo>
                    <a:pt x="16425" y="4194"/>
                  </a:lnTo>
                  <a:lnTo>
                    <a:pt x="13396" y="5359"/>
                  </a:lnTo>
                  <a:lnTo>
                    <a:pt x="8388" y="8737"/>
                  </a:lnTo>
                  <a:lnTo>
                    <a:pt x="4660" y="13280"/>
                  </a:lnTo>
                  <a:lnTo>
                    <a:pt x="2331" y="18871"/>
                  </a:lnTo>
                  <a:lnTo>
                    <a:pt x="1748" y="22132"/>
                  </a:lnTo>
                  <a:lnTo>
                    <a:pt x="700" y="32616"/>
                  </a:lnTo>
                  <a:lnTo>
                    <a:pt x="1" y="43332"/>
                  </a:lnTo>
                  <a:lnTo>
                    <a:pt x="1" y="45312"/>
                  </a:lnTo>
                  <a:lnTo>
                    <a:pt x="1399" y="48341"/>
                  </a:lnTo>
                  <a:lnTo>
                    <a:pt x="2796" y="49622"/>
                  </a:lnTo>
                  <a:lnTo>
                    <a:pt x="5592" y="51835"/>
                  </a:lnTo>
                  <a:lnTo>
                    <a:pt x="11882" y="55213"/>
                  </a:lnTo>
                  <a:lnTo>
                    <a:pt x="15260" y="56261"/>
                  </a:lnTo>
                  <a:lnTo>
                    <a:pt x="19104" y="57310"/>
                  </a:lnTo>
                  <a:lnTo>
                    <a:pt x="26908" y="58824"/>
                  </a:lnTo>
                  <a:lnTo>
                    <a:pt x="39838" y="59989"/>
                  </a:lnTo>
                  <a:lnTo>
                    <a:pt x="49971" y="60222"/>
                  </a:lnTo>
                  <a:lnTo>
                    <a:pt x="58707" y="59406"/>
                  </a:lnTo>
                  <a:lnTo>
                    <a:pt x="70938" y="57776"/>
                  </a:lnTo>
                  <a:lnTo>
                    <a:pt x="73501" y="57310"/>
                  </a:lnTo>
                  <a:lnTo>
                    <a:pt x="78509" y="56028"/>
                  </a:lnTo>
                  <a:lnTo>
                    <a:pt x="83285" y="54048"/>
                  </a:lnTo>
                  <a:lnTo>
                    <a:pt x="87711" y="51369"/>
                  </a:lnTo>
                  <a:lnTo>
                    <a:pt x="89808" y="49738"/>
                  </a:lnTo>
                  <a:lnTo>
                    <a:pt x="91322" y="48341"/>
                  </a:lnTo>
                  <a:lnTo>
                    <a:pt x="92604" y="46011"/>
                  </a:lnTo>
                  <a:lnTo>
                    <a:pt x="92953" y="44147"/>
                  </a:lnTo>
                  <a:lnTo>
                    <a:pt x="92953" y="43099"/>
                  </a:lnTo>
                  <a:lnTo>
                    <a:pt x="92371" y="33431"/>
                  </a:lnTo>
                  <a:lnTo>
                    <a:pt x="91555" y="23880"/>
                  </a:lnTo>
                  <a:lnTo>
                    <a:pt x="91089" y="20152"/>
                  </a:lnTo>
                  <a:lnTo>
                    <a:pt x="88643" y="13862"/>
                  </a:lnTo>
                  <a:lnTo>
                    <a:pt x="84566" y="8737"/>
                  </a:lnTo>
                  <a:lnTo>
                    <a:pt x="78975" y="5010"/>
                  </a:lnTo>
                  <a:lnTo>
                    <a:pt x="75481" y="3728"/>
                  </a:lnTo>
                  <a:lnTo>
                    <a:pt x="69657" y="1981"/>
                  </a:lnTo>
                  <a:lnTo>
                    <a:pt x="63600" y="350"/>
                  </a:lnTo>
                  <a:lnTo>
                    <a:pt x="62085" y="1"/>
                  </a:lnTo>
                  <a:lnTo>
                    <a:pt x="59057" y="583"/>
                  </a:lnTo>
                  <a:lnTo>
                    <a:pt x="57659" y="1399"/>
                  </a:lnTo>
                  <a:lnTo>
                    <a:pt x="54980" y="2913"/>
                  </a:lnTo>
                  <a:lnTo>
                    <a:pt x="52185" y="4078"/>
                  </a:lnTo>
                  <a:lnTo>
                    <a:pt x="49855" y="4777"/>
                  </a:lnTo>
                  <a:lnTo>
                    <a:pt x="45429" y="5010"/>
                  </a:lnTo>
                  <a:lnTo>
                    <a:pt x="41119" y="4194"/>
                  </a:lnTo>
                  <a:lnTo>
                    <a:pt x="36925" y="2447"/>
                  </a:lnTo>
                  <a:lnTo>
                    <a:pt x="34945" y="1282"/>
                  </a:lnTo>
                  <a:lnTo>
                    <a:pt x="34013" y="700"/>
                  </a:lnTo>
                  <a:lnTo>
                    <a:pt x="31917" y="1"/>
                  </a:lnTo>
                  <a:close/>
                </a:path>
              </a:pathLst>
            </a:cu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57"/>
            <p:cNvSpPr/>
            <p:nvPr/>
          </p:nvSpPr>
          <p:spPr>
            <a:xfrm>
              <a:off x="4335600" y="2710425"/>
              <a:ext cx="1962750" cy="1295875"/>
            </a:xfrm>
            <a:custGeom>
              <a:rect b="b" l="l" r="r" t="t"/>
              <a:pathLst>
                <a:path extrusionOk="0" h="51835" w="78510">
                  <a:moveTo>
                    <a:pt x="25044" y="1"/>
                  </a:moveTo>
                  <a:lnTo>
                    <a:pt x="17939" y="1748"/>
                  </a:lnTo>
                  <a:lnTo>
                    <a:pt x="10950" y="4078"/>
                  </a:lnTo>
                  <a:lnTo>
                    <a:pt x="8853" y="4893"/>
                  </a:lnTo>
                  <a:lnTo>
                    <a:pt x="5359" y="7339"/>
                  </a:lnTo>
                  <a:lnTo>
                    <a:pt x="2680" y="10600"/>
                  </a:lnTo>
                  <a:lnTo>
                    <a:pt x="700" y="14444"/>
                  </a:lnTo>
                  <a:lnTo>
                    <a:pt x="1" y="16774"/>
                  </a:lnTo>
                  <a:lnTo>
                    <a:pt x="3845" y="17822"/>
                  </a:lnTo>
                  <a:lnTo>
                    <a:pt x="7572" y="19220"/>
                  </a:lnTo>
                  <a:lnTo>
                    <a:pt x="11300" y="20618"/>
                  </a:lnTo>
                  <a:lnTo>
                    <a:pt x="17473" y="24462"/>
                  </a:lnTo>
                  <a:lnTo>
                    <a:pt x="21899" y="29703"/>
                  </a:lnTo>
                  <a:lnTo>
                    <a:pt x="24695" y="36343"/>
                  </a:lnTo>
                  <a:lnTo>
                    <a:pt x="25510" y="40303"/>
                  </a:lnTo>
                  <a:lnTo>
                    <a:pt x="26209" y="45778"/>
                  </a:lnTo>
                  <a:lnTo>
                    <a:pt x="26792" y="51253"/>
                  </a:lnTo>
                  <a:lnTo>
                    <a:pt x="27258" y="51253"/>
                  </a:lnTo>
                  <a:lnTo>
                    <a:pt x="27491" y="51369"/>
                  </a:lnTo>
                  <a:lnTo>
                    <a:pt x="35528" y="51835"/>
                  </a:lnTo>
                  <a:lnTo>
                    <a:pt x="51369" y="51253"/>
                  </a:lnTo>
                  <a:lnTo>
                    <a:pt x="59290" y="50088"/>
                  </a:lnTo>
                  <a:lnTo>
                    <a:pt x="63833" y="49039"/>
                  </a:lnTo>
                  <a:lnTo>
                    <a:pt x="70123" y="46710"/>
                  </a:lnTo>
                  <a:lnTo>
                    <a:pt x="74083" y="44380"/>
                  </a:lnTo>
                  <a:lnTo>
                    <a:pt x="75830" y="42982"/>
                  </a:lnTo>
                  <a:lnTo>
                    <a:pt x="77112" y="41818"/>
                  </a:lnTo>
                  <a:lnTo>
                    <a:pt x="78393" y="39022"/>
                  </a:lnTo>
                  <a:lnTo>
                    <a:pt x="78509" y="37275"/>
                  </a:lnTo>
                  <a:lnTo>
                    <a:pt x="77927" y="28422"/>
                  </a:lnTo>
                  <a:lnTo>
                    <a:pt x="77228" y="19686"/>
                  </a:lnTo>
                  <a:lnTo>
                    <a:pt x="76762" y="16890"/>
                  </a:lnTo>
                  <a:lnTo>
                    <a:pt x="74898" y="11998"/>
                  </a:lnTo>
                  <a:lnTo>
                    <a:pt x="71870" y="7921"/>
                  </a:lnTo>
                  <a:lnTo>
                    <a:pt x="67560" y="4893"/>
                  </a:lnTo>
                  <a:lnTo>
                    <a:pt x="64998" y="3728"/>
                  </a:lnTo>
                  <a:lnTo>
                    <a:pt x="58358" y="1631"/>
                  </a:lnTo>
                  <a:lnTo>
                    <a:pt x="51719" y="1"/>
                  </a:lnTo>
                  <a:lnTo>
                    <a:pt x="50204" y="1"/>
                  </a:lnTo>
                  <a:lnTo>
                    <a:pt x="48923" y="583"/>
                  </a:lnTo>
                  <a:lnTo>
                    <a:pt x="46244" y="2214"/>
                  </a:lnTo>
                  <a:lnTo>
                    <a:pt x="40886" y="4078"/>
                  </a:lnTo>
                  <a:lnTo>
                    <a:pt x="35644" y="4078"/>
                  </a:lnTo>
                  <a:lnTo>
                    <a:pt x="30286" y="2214"/>
                  </a:lnTo>
                  <a:lnTo>
                    <a:pt x="27723" y="583"/>
                  </a:lnTo>
                  <a:lnTo>
                    <a:pt x="26442" y="1"/>
                  </a:lnTo>
                  <a:close/>
                </a:path>
              </a:pathLst>
            </a:cu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57"/>
            <p:cNvSpPr/>
            <p:nvPr/>
          </p:nvSpPr>
          <p:spPr>
            <a:xfrm>
              <a:off x="1324575" y="2701700"/>
              <a:ext cx="1959825" cy="1301700"/>
            </a:xfrm>
            <a:custGeom>
              <a:rect b="b" l="l" r="r" t="t"/>
              <a:pathLst>
                <a:path extrusionOk="0" h="52068" w="78393">
                  <a:moveTo>
                    <a:pt x="27490" y="0"/>
                  </a:moveTo>
                  <a:lnTo>
                    <a:pt x="26791" y="233"/>
                  </a:lnTo>
                  <a:lnTo>
                    <a:pt x="20035" y="1980"/>
                  </a:lnTo>
                  <a:lnTo>
                    <a:pt x="13279" y="4077"/>
                  </a:lnTo>
                  <a:lnTo>
                    <a:pt x="10949" y="5009"/>
                  </a:lnTo>
                  <a:lnTo>
                    <a:pt x="7106" y="7688"/>
                  </a:lnTo>
                  <a:lnTo>
                    <a:pt x="4077" y="11182"/>
                  </a:lnTo>
                  <a:lnTo>
                    <a:pt x="2213" y="15492"/>
                  </a:lnTo>
                  <a:lnTo>
                    <a:pt x="1747" y="17938"/>
                  </a:lnTo>
                  <a:lnTo>
                    <a:pt x="699" y="27723"/>
                  </a:lnTo>
                  <a:lnTo>
                    <a:pt x="0" y="37624"/>
                  </a:lnTo>
                  <a:lnTo>
                    <a:pt x="117" y="39254"/>
                  </a:lnTo>
                  <a:lnTo>
                    <a:pt x="1398" y="41817"/>
                  </a:lnTo>
                  <a:lnTo>
                    <a:pt x="2563" y="42982"/>
                  </a:lnTo>
                  <a:lnTo>
                    <a:pt x="5125" y="45079"/>
                  </a:lnTo>
                  <a:lnTo>
                    <a:pt x="11066" y="48107"/>
                  </a:lnTo>
                  <a:lnTo>
                    <a:pt x="14327" y="48922"/>
                  </a:lnTo>
                  <a:lnTo>
                    <a:pt x="24345" y="50670"/>
                  </a:lnTo>
                  <a:lnTo>
                    <a:pt x="34362" y="51718"/>
                  </a:lnTo>
                  <a:lnTo>
                    <a:pt x="41584" y="52067"/>
                  </a:lnTo>
                  <a:lnTo>
                    <a:pt x="48922" y="51834"/>
                  </a:lnTo>
                  <a:lnTo>
                    <a:pt x="49388" y="47292"/>
                  </a:lnTo>
                  <a:lnTo>
                    <a:pt x="49854" y="42982"/>
                  </a:lnTo>
                  <a:lnTo>
                    <a:pt x="50087" y="40652"/>
                  </a:lnTo>
                  <a:lnTo>
                    <a:pt x="51019" y="36459"/>
                  </a:lnTo>
                  <a:lnTo>
                    <a:pt x="52417" y="32615"/>
                  </a:lnTo>
                  <a:lnTo>
                    <a:pt x="54280" y="29237"/>
                  </a:lnTo>
                  <a:lnTo>
                    <a:pt x="56727" y="26209"/>
                  </a:lnTo>
                  <a:lnTo>
                    <a:pt x="59522" y="23646"/>
                  </a:lnTo>
                  <a:lnTo>
                    <a:pt x="63017" y="21433"/>
                  </a:lnTo>
                  <a:lnTo>
                    <a:pt x="66860" y="19686"/>
                  </a:lnTo>
                  <a:lnTo>
                    <a:pt x="69074" y="18987"/>
                  </a:lnTo>
                  <a:lnTo>
                    <a:pt x="73616" y="17705"/>
                  </a:lnTo>
                  <a:lnTo>
                    <a:pt x="78392" y="16308"/>
                  </a:lnTo>
                  <a:lnTo>
                    <a:pt x="77577" y="14094"/>
                  </a:lnTo>
                  <a:lnTo>
                    <a:pt x="75364" y="10251"/>
                  </a:lnTo>
                  <a:lnTo>
                    <a:pt x="72452" y="7106"/>
                  </a:lnTo>
                  <a:lnTo>
                    <a:pt x="68724" y="4660"/>
                  </a:lnTo>
                  <a:lnTo>
                    <a:pt x="66627" y="3844"/>
                  </a:lnTo>
                  <a:lnTo>
                    <a:pt x="60221" y="1747"/>
                  </a:lnTo>
                  <a:lnTo>
                    <a:pt x="53582" y="233"/>
                  </a:lnTo>
                  <a:lnTo>
                    <a:pt x="52766" y="0"/>
                  </a:lnTo>
                  <a:lnTo>
                    <a:pt x="51135" y="466"/>
                  </a:lnTo>
                  <a:lnTo>
                    <a:pt x="50437" y="932"/>
                  </a:lnTo>
                  <a:lnTo>
                    <a:pt x="47874" y="2446"/>
                  </a:lnTo>
                  <a:lnTo>
                    <a:pt x="42749" y="4194"/>
                  </a:lnTo>
                  <a:lnTo>
                    <a:pt x="37624" y="4194"/>
                  </a:lnTo>
                  <a:lnTo>
                    <a:pt x="32498" y="2446"/>
                  </a:lnTo>
                  <a:lnTo>
                    <a:pt x="29936" y="932"/>
                  </a:lnTo>
                  <a:lnTo>
                    <a:pt x="29120" y="466"/>
                  </a:lnTo>
                  <a:lnTo>
                    <a:pt x="27490" y="0"/>
                  </a:lnTo>
                  <a:close/>
                </a:path>
              </a:pathLst>
            </a:cu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57"/>
            <p:cNvSpPr/>
            <p:nvPr/>
          </p:nvSpPr>
          <p:spPr>
            <a:xfrm>
              <a:off x="3150400" y="1577650"/>
              <a:ext cx="1255125" cy="1502625"/>
            </a:xfrm>
            <a:custGeom>
              <a:rect b="b" l="l" r="r" t="t"/>
              <a:pathLst>
                <a:path extrusionOk="0" h="60105" w="50205">
                  <a:moveTo>
                    <a:pt x="22831" y="0"/>
                  </a:moveTo>
                  <a:lnTo>
                    <a:pt x="20851" y="117"/>
                  </a:lnTo>
                  <a:lnTo>
                    <a:pt x="17240" y="816"/>
                  </a:lnTo>
                  <a:lnTo>
                    <a:pt x="13862" y="1981"/>
                  </a:lnTo>
                  <a:lnTo>
                    <a:pt x="10717" y="3611"/>
                  </a:lnTo>
                  <a:lnTo>
                    <a:pt x="8038" y="5708"/>
                  </a:lnTo>
                  <a:lnTo>
                    <a:pt x="5592" y="8271"/>
                  </a:lnTo>
                  <a:lnTo>
                    <a:pt x="3612" y="11183"/>
                  </a:lnTo>
                  <a:lnTo>
                    <a:pt x="2214" y="14444"/>
                  </a:lnTo>
                  <a:lnTo>
                    <a:pt x="1748" y="16191"/>
                  </a:lnTo>
                  <a:lnTo>
                    <a:pt x="1049" y="18637"/>
                  </a:lnTo>
                  <a:lnTo>
                    <a:pt x="234" y="23879"/>
                  </a:lnTo>
                  <a:lnTo>
                    <a:pt x="117" y="26558"/>
                  </a:lnTo>
                  <a:lnTo>
                    <a:pt x="1" y="29936"/>
                  </a:lnTo>
                  <a:lnTo>
                    <a:pt x="700" y="36692"/>
                  </a:lnTo>
                  <a:lnTo>
                    <a:pt x="2447" y="43099"/>
                  </a:lnTo>
                  <a:lnTo>
                    <a:pt x="5592" y="49039"/>
                  </a:lnTo>
                  <a:lnTo>
                    <a:pt x="7689" y="51835"/>
                  </a:lnTo>
                  <a:lnTo>
                    <a:pt x="9552" y="54164"/>
                  </a:lnTo>
                  <a:lnTo>
                    <a:pt x="13979" y="57426"/>
                  </a:lnTo>
                  <a:lnTo>
                    <a:pt x="18987" y="59406"/>
                  </a:lnTo>
                  <a:lnTo>
                    <a:pt x="24462" y="60105"/>
                  </a:lnTo>
                  <a:lnTo>
                    <a:pt x="27491" y="59872"/>
                  </a:lnTo>
                  <a:lnTo>
                    <a:pt x="30752" y="59406"/>
                  </a:lnTo>
                  <a:lnTo>
                    <a:pt x="36227" y="57076"/>
                  </a:lnTo>
                  <a:lnTo>
                    <a:pt x="40769" y="53465"/>
                  </a:lnTo>
                  <a:lnTo>
                    <a:pt x="44497" y="48690"/>
                  </a:lnTo>
                  <a:lnTo>
                    <a:pt x="46011" y="45894"/>
                  </a:lnTo>
                  <a:lnTo>
                    <a:pt x="47758" y="41817"/>
                  </a:lnTo>
                  <a:lnTo>
                    <a:pt x="49739" y="33314"/>
                  </a:lnTo>
                  <a:lnTo>
                    <a:pt x="50204" y="28888"/>
                  </a:lnTo>
                  <a:lnTo>
                    <a:pt x="49855" y="23996"/>
                  </a:lnTo>
                  <a:lnTo>
                    <a:pt x="49156" y="19336"/>
                  </a:lnTo>
                  <a:lnTo>
                    <a:pt x="48457" y="15958"/>
                  </a:lnTo>
                  <a:lnTo>
                    <a:pt x="45895" y="10018"/>
                  </a:lnTo>
                  <a:lnTo>
                    <a:pt x="41934" y="5359"/>
                  </a:lnTo>
                  <a:lnTo>
                    <a:pt x="36460" y="1981"/>
                  </a:lnTo>
                  <a:lnTo>
                    <a:pt x="32965" y="1049"/>
                  </a:lnTo>
                  <a:lnTo>
                    <a:pt x="30519" y="466"/>
                  </a:lnTo>
                  <a:lnTo>
                    <a:pt x="25277" y="0"/>
                  </a:lnTo>
                  <a:close/>
                </a:path>
              </a:pathLst>
            </a:cu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57"/>
            <p:cNvSpPr/>
            <p:nvPr/>
          </p:nvSpPr>
          <p:spPr>
            <a:xfrm>
              <a:off x="1784675" y="1338850"/>
              <a:ext cx="1083300" cy="1301725"/>
            </a:xfrm>
            <a:custGeom>
              <a:rect b="b" l="l" r="r" t="t"/>
              <a:pathLst>
                <a:path extrusionOk="0" h="52069" w="43332">
                  <a:moveTo>
                    <a:pt x="22248" y="1"/>
                  </a:moveTo>
                  <a:lnTo>
                    <a:pt x="19919" y="117"/>
                  </a:lnTo>
                  <a:lnTo>
                    <a:pt x="16774" y="350"/>
                  </a:lnTo>
                  <a:lnTo>
                    <a:pt x="11066" y="2098"/>
                  </a:lnTo>
                  <a:lnTo>
                    <a:pt x="6407" y="5476"/>
                  </a:lnTo>
                  <a:lnTo>
                    <a:pt x="3029" y="10135"/>
                  </a:lnTo>
                  <a:lnTo>
                    <a:pt x="1980" y="12930"/>
                  </a:lnTo>
                  <a:lnTo>
                    <a:pt x="932" y="16541"/>
                  </a:lnTo>
                  <a:lnTo>
                    <a:pt x="0" y="23880"/>
                  </a:lnTo>
                  <a:lnTo>
                    <a:pt x="583" y="31101"/>
                  </a:lnTo>
                  <a:lnTo>
                    <a:pt x="2679" y="38090"/>
                  </a:lnTo>
                  <a:lnTo>
                    <a:pt x="4543" y="41585"/>
                  </a:lnTo>
                  <a:lnTo>
                    <a:pt x="6057" y="44031"/>
                  </a:lnTo>
                  <a:lnTo>
                    <a:pt x="9785" y="47991"/>
                  </a:lnTo>
                  <a:lnTo>
                    <a:pt x="14094" y="50670"/>
                  </a:lnTo>
                  <a:lnTo>
                    <a:pt x="18870" y="51952"/>
                  </a:lnTo>
                  <a:lnTo>
                    <a:pt x="23762" y="52068"/>
                  </a:lnTo>
                  <a:lnTo>
                    <a:pt x="28538" y="50903"/>
                  </a:lnTo>
                  <a:lnTo>
                    <a:pt x="32964" y="48341"/>
                  </a:lnTo>
                  <a:lnTo>
                    <a:pt x="36925" y="44613"/>
                  </a:lnTo>
                  <a:lnTo>
                    <a:pt x="38556" y="42167"/>
                  </a:lnTo>
                  <a:lnTo>
                    <a:pt x="39837" y="40071"/>
                  </a:lnTo>
                  <a:lnTo>
                    <a:pt x="41584" y="35528"/>
                  </a:lnTo>
                  <a:lnTo>
                    <a:pt x="43098" y="28422"/>
                  </a:lnTo>
                  <a:lnTo>
                    <a:pt x="43331" y="23297"/>
                  </a:lnTo>
                  <a:lnTo>
                    <a:pt x="43331" y="21084"/>
                  </a:lnTo>
                  <a:lnTo>
                    <a:pt x="43098" y="18405"/>
                  </a:lnTo>
                  <a:lnTo>
                    <a:pt x="42516" y="15144"/>
                  </a:lnTo>
                  <a:lnTo>
                    <a:pt x="40303" y="9319"/>
                  </a:lnTo>
                  <a:lnTo>
                    <a:pt x="36808" y="4893"/>
                  </a:lnTo>
                  <a:lnTo>
                    <a:pt x="32033" y="1865"/>
                  </a:lnTo>
                  <a:lnTo>
                    <a:pt x="29121" y="933"/>
                  </a:lnTo>
                  <a:lnTo>
                    <a:pt x="26907" y="467"/>
                  </a:lnTo>
                  <a:lnTo>
                    <a:pt x="22248" y="1"/>
                  </a:lnTo>
                  <a:close/>
                </a:path>
              </a:pathLst>
            </a:cu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57"/>
            <p:cNvSpPr/>
            <p:nvPr/>
          </p:nvSpPr>
          <p:spPr>
            <a:xfrm>
              <a:off x="4752025" y="1338850"/>
              <a:ext cx="1083300" cy="1301725"/>
            </a:xfrm>
            <a:custGeom>
              <a:rect b="b" l="l" r="r" t="t"/>
              <a:pathLst>
                <a:path extrusionOk="0" h="52069" w="43332">
                  <a:moveTo>
                    <a:pt x="21899" y="1"/>
                  </a:moveTo>
                  <a:lnTo>
                    <a:pt x="19570" y="117"/>
                  </a:lnTo>
                  <a:lnTo>
                    <a:pt x="16425" y="350"/>
                  </a:lnTo>
                  <a:lnTo>
                    <a:pt x="10834" y="2214"/>
                  </a:lnTo>
                  <a:lnTo>
                    <a:pt x="6174" y="5592"/>
                  </a:lnTo>
                  <a:lnTo>
                    <a:pt x="2913" y="10251"/>
                  </a:lnTo>
                  <a:lnTo>
                    <a:pt x="1864" y="13047"/>
                  </a:lnTo>
                  <a:lnTo>
                    <a:pt x="816" y="16541"/>
                  </a:lnTo>
                  <a:lnTo>
                    <a:pt x="1" y="23647"/>
                  </a:lnTo>
                  <a:lnTo>
                    <a:pt x="467" y="30636"/>
                  </a:lnTo>
                  <a:lnTo>
                    <a:pt x="2447" y="37624"/>
                  </a:lnTo>
                  <a:lnTo>
                    <a:pt x="4078" y="41002"/>
                  </a:lnTo>
                  <a:lnTo>
                    <a:pt x="5475" y="43565"/>
                  </a:lnTo>
                  <a:lnTo>
                    <a:pt x="9086" y="47642"/>
                  </a:lnTo>
                  <a:lnTo>
                    <a:pt x="13396" y="50437"/>
                  </a:lnTo>
                  <a:lnTo>
                    <a:pt x="18521" y="51952"/>
                  </a:lnTo>
                  <a:lnTo>
                    <a:pt x="21550" y="52068"/>
                  </a:lnTo>
                  <a:lnTo>
                    <a:pt x="24345" y="51952"/>
                  </a:lnTo>
                  <a:lnTo>
                    <a:pt x="29471" y="50670"/>
                  </a:lnTo>
                  <a:lnTo>
                    <a:pt x="33664" y="47991"/>
                  </a:lnTo>
                  <a:lnTo>
                    <a:pt x="37275" y="44147"/>
                  </a:lnTo>
                  <a:lnTo>
                    <a:pt x="38789" y="41701"/>
                  </a:lnTo>
                  <a:lnTo>
                    <a:pt x="39954" y="39605"/>
                  </a:lnTo>
                  <a:lnTo>
                    <a:pt x="41585" y="35295"/>
                  </a:lnTo>
                  <a:lnTo>
                    <a:pt x="42982" y="28306"/>
                  </a:lnTo>
                  <a:lnTo>
                    <a:pt x="43332" y="23297"/>
                  </a:lnTo>
                  <a:lnTo>
                    <a:pt x="43099" y="20968"/>
                  </a:lnTo>
                  <a:lnTo>
                    <a:pt x="42749" y="18405"/>
                  </a:lnTo>
                  <a:lnTo>
                    <a:pt x="42167" y="15377"/>
                  </a:lnTo>
                  <a:lnTo>
                    <a:pt x="40187" y="9785"/>
                  </a:lnTo>
                  <a:lnTo>
                    <a:pt x="36809" y="5359"/>
                  </a:lnTo>
                  <a:lnTo>
                    <a:pt x="32033" y="2098"/>
                  </a:lnTo>
                  <a:lnTo>
                    <a:pt x="28888" y="1166"/>
                  </a:lnTo>
                  <a:lnTo>
                    <a:pt x="26675" y="583"/>
                  </a:lnTo>
                  <a:lnTo>
                    <a:pt x="21899" y="1"/>
                  </a:lnTo>
                  <a:close/>
                </a:path>
              </a:pathLst>
            </a:cu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55" name="Google Shape;655;p57"/>
          <p:cNvSpPr/>
          <p:nvPr/>
        </p:nvSpPr>
        <p:spPr>
          <a:xfrm>
            <a:off x="4579975" y="3641588"/>
            <a:ext cx="468900" cy="310500"/>
          </a:xfrm>
          <a:custGeom>
            <a:rect b="b" l="l" r="r" t="t"/>
            <a:pathLst>
              <a:path extrusionOk="0" h="120000" w="120000">
                <a:moveTo>
                  <a:pt x="110109" y="102148"/>
                </a:moveTo>
                <a:cubicBezTo>
                  <a:pt x="120000" y="102148"/>
                  <a:pt x="120000" y="102148"/>
                  <a:pt x="120000" y="102148"/>
                </a:cubicBezTo>
                <a:cubicBezTo>
                  <a:pt x="120000" y="111074"/>
                  <a:pt x="120000" y="111074"/>
                  <a:pt x="120000" y="111074"/>
                </a:cubicBezTo>
                <a:cubicBezTo>
                  <a:pt x="120000" y="114049"/>
                  <a:pt x="118681" y="116033"/>
                  <a:pt x="117362" y="118016"/>
                </a:cubicBezTo>
                <a:cubicBezTo>
                  <a:pt x="115384" y="120000"/>
                  <a:pt x="112747" y="120000"/>
                  <a:pt x="110109" y="120000"/>
                </a:cubicBezTo>
                <a:cubicBezTo>
                  <a:pt x="10549" y="120000"/>
                  <a:pt x="10549" y="120000"/>
                  <a:pt x="10549" y="120000"/>
                </a:cubicBezTo>
                <a:cubicBezTo>
                  <a:pt x="7252" y="120000"/>
                  <a:pt x="5274" y="120000"/>
                  <a:pt x="3296" y="118016"/>
                </a:cubicBezTo>
                <a:cubicBezTo>
                  <a:pt x="1318" y="116033"/>
                  <a:pt x="0" y="114049"/>
                  <a:pt x="0" y="111074"/>
                </a:cubicBezTo>
                <a:cubicBezTo>
                  <a:pt x="0" y="102148"/>
                  <a:pt x="0" y="102148"/>
                  <a:pt x="0" y="102148"/>
                </a:cubicBezTo>
                <a:cubicBezTo>
                  <a:pt x="10549" y="102148"/>
                  <a:pt x="10549" y="102148"/>
                  <a:pt x="10549" y="102148"/>
                </a:cubicBezTo>
                <a:lnTo>
                  <a:pt x="110109" y="102148"/>
                </a:lnTo>
                <a:close/>
                <a:moveTo>
                  <a:pt x="26373" y="96198"/>
                </a:moveTo>
                <a:cubicBezTo>
                  <a:pt x="23736" y="96198"/>
                  <a:pt x="21098" y="95206"/>
                  <a:pt x="19120" y="92231"/>
                </a:cubicBezTo>
                <a:cubicBezTo>
                  <a:pt x="17142" y="89256"/>
                  <a:pt x="16483" y="85289"/>
                  <a:pt x="16483" y="81322"/>
                </a:cubicBezTo>
                <a:cubicBezTo>
                  <a:pt x="16483" y="15867"/>
                  <a:pt x="16483" y="15867"/>
                  <a:pt x="16483" y="15867"/>
                </a:cubicBezTo>
                <a:cubicBezTo>
                  <a:pt x="16483" y="10909"/>
                  <a:pt x="17142" y="7933"/>
                  <a:pt x="19120" y="4958"/>
                </a:cubicBezTo>
                <a:cubicBezTo>
                  <a:pt x="21098" y="1983"/>
                  <a:pt x="23736" y="0"/>
                  <a:pt x="26373" y="0"/>
                </a:cubicBezTo>
                <a:cubicBezTo>
                  <a:pt x="94285" y="0"/>
                  <a:pt x="94285" y="0"/>
                  <a:pt x="94285" y="0"/>
                </a:cubicBezTo>
                <a:cubicBezTo>
                  <a:pt x="96923" y="0"/>
                  <a:pt x="98901" y="1983"/>
                  <a:pt x="100879" y="4958"/>
                </a:cubicBezTo>
                <a:cubicBezTo>
                  <a:pt x="102857" y="7933"/>
                  <a:pt x="104175" y="10909"/>
                  <a:pt x="104175" y="15867"/>
                </a:cubicBezTo>
                <a:cubicBezTo>
                  <a:pt x="104175" y="81322"/>
                  <a:pt x="104175" y="81322"/>
                  <a:pt x="104175" y="81322"/>
                </a:cubicBezTo>
                <a:cubicBezTo>
                  <a:pt x="104175" y="85289"/>
                  <a:pt x="102857" y="89256"/>
                  <a:pt x="100879" y="92231"/>
                </a:cubicBezTo>
                <a:cubicBezTo>
                  <a:pt x="98901" y="95206"/>
                  <a:pt x="96923" y="96198"/>
                  <a:pt x="94285" y="96198"/>
                </a:cubicBezTo>
                <a:lnTo>
                  <a:pt x="26373" y="96198"/>
                </a:lnTo>
                <a:close/>
                <a:moveTo>
                  <a:pt x="24395" y="15867"/>
                </a:moveTo>
                <a:cubicBezTo>
                  <a:pt x="24395" y="81322"/>
                  <a:pt x="24395" y="81322"/>
                  <a:pt x="24395" y="81322"/>
                </a:cubicBezTo>
                <a:cubicBezTo>
                  <a:pt x="24395" y="82314"/>
                  <a:pt x="24395" y="83305"/>
                  <a:pt x="25054" y="83305"/>
                </a:cubicBezTo>
                <a:cubicBezTo>
                  <a:pt x="25054" y="84297"/>
                  <a:pt x="25714" y="84297"/>
                  <a:pt x="26373" y="84297"/>
                </a:cubicBezTo>
                <a:cubicBezTo>
                  <a:pt x="94285" y="84297"/>
                  <a:pt x="94285" y="84297"/>
                  <a:pt x="94285" y="84297"/>
                </a:cubicBezTo>
                <a:cubicBezTo>
                  <a:pt x="94285" y="84297"/>
                  <a:pt x="94945" y="84297"/>
                  <a:pt x="95604" y="83305"/>
                </a:cubicBezTo>
                <a:cubicBezTo>
                  <a:pt x="95604" y="83305"/>
                  <a:pt x="96263" y="82314"/>
                  <a:pt x="96263" y="81322"/>
                </a:cubicBezTo>
                <a:cubicBezTo>
                  <a:pt x="96263" y="15867"/>
                  <a:pt x="96263" y="15867"/>
                  <a:pt x="96263" y="15867"/>
                </a:cubicBezTo>
                <a:cubicBezTo>
                  <a:pt x="96263" y="14876"/>
                  <a:pt x="95604" y="13884"/>
                  <a:pt x="95604" y="12892"/>
                </a:cubicBezTo>
                <a:cubicBezTo>
                  <a:pt x="94945" y="12892"/>
                  <a:pt x="94285" y="12892"/>
                  <a:pt x="94285" y="12892"/>
                </a:cubicBezTo>
                <a:cubicBezTo>
                  <a:pt x="26373" y="12892"/>
                  <a:pt x="26373" y="12892"/>
                  <a:pt x="26373" y="12892"/>
                </a:cubicBezTo>
                <a:cubicBezTo>
                  <a:pt x="25714" y="12892"/>
                  <a:pt x="25054" y="12892"/>
                  <a:pt x="25054" y="12892"/>
                </a:cubicBezTo>
                <a:cubicBezTo>
                  <a:pt x="24395" y="13884"/>
                  <a:pt x="24395" y="14876"/>
                  <a:pt x="24395" y="15867"/>
                </a:cubicBezTo>
                <a:close/>
                <a:moveTo>
                  <a:pt x="65274" y="111074"/>
                </a:moveTo>
                <a:cubicBezTo>
                  <a:pt x="65934" y="111074"/>
                  <a:pt x="65934" y="111074"/>
                  <a:pt x="65934" y="110082"/>
                </a:cubicBezTo>
                <a:cubicBezTo>
                  <a:pt x="65934" y="109090"/>
                  <a:pt x="65934" y="108099"/>
                  <a:pt x="65274" y="108099"/>
                </a:cubicBezTo>
                <a:cubicBezTo>
                  <a:pt x="55384" y="108099"/>
                  <a:pt x="55384" y="108099"/>
                  <a:pt x="55384" y="108099"/>
                </a:cubicBezTo>
                <a:cubicBezTo>
                  <a:pt x="54725" y="108099"/>
                  <a:pt x="54065" y="109090"/>
                  <a:pt x="54065" y="110082"/>
                </a:cubicBezTo>
                <a:cubicBezTo>
                  <a:pt x="54065" y="111074"/>
                  <a:pt x="54725" y="111074"/>
                  <a:pt x="55384" y="111074"/>
                </a:cubicBezTo>
                <a:lnTo>
                  <a:pt x="65274" y="111074"/>
                </a:lnTo>
                <a:close/>
              </a:path>
            </a:pathLst>
          </a:custGeom>
          <a:solidFill>
            <a:srgbClr val="1A489B"/>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sp>
        <p:nvSpPr>
          <p:cNvPr id="656" name="Google Shape;656;p57"/>
          <p:cNvSpPr/>
          <p:nvPr/>
        </p:nvSpPr>
        <p:spPr>
          <a:xfrm>
            <a:off x="4586696" y="3038825"/>
            <a:ext cx="423000" cy="361500"/>
          </a:xfrm>
          <a:custGeom>
            <a:rect b="b" l="l" r="r" t="t"/>
            <a:pathLst>
              <a:path extrusionOk="0" h="120000" w="120000">
                <a:moveTo>
                  <a:pt x="120000" y="64962"/>
                </a:moveTo>
                <a:cubicBezTo>
                  <a:pt x="120000" y="73984"/>
                  <a:pt x="118471" y="83007"/>
                  <a:pt x="115414" y="92030"/>
                </a:cubicBezTo>
                <a:cubicBezTo>
                  <a:pt x="114649" y="95639"/>
                  <a:pt x="114649" y="95639"/>
                  <a:pt x="114649" y="95639"/>
                </a:cubicBezTo>
                <a:cubicBezTo>
                  <a:pt x="100891" y="98345"/>
                  <a:pt x="100891" y="98345"/>
                  <a:pt x="100891" y="98345"/>
                </a:cubicBezTo>
                <a:cubicBezTo>
                  <a:pt x="100127" y="103759"/>
                  <a:pt x="97834" y="107368"/>
                  <a:pt x="94012" y="110075"/>
                </a:cubicBezTo>
                <a:cubicBezTo>
                  <a:pt x="90955" y="113684"/>
                  <a:pt x="87133" y="114586"/>
                  <a:pt x="83312" y="114586"/>
                </a:cubicBezTo>
                <a:cubicBezTo>
                  <a:pt x="83312" y="117293"/>
                  <a:pt x="83312" y="117293"/>
                  <a:pt x="83312" y="117293"/>
                </a:cubicBezTo>
                <a:cubicBezTo>
                  <a:pt x="83312" y="118195"/>
                  <a:pt x="82547" y="119097"/>
                  <a:pt x="82547" y="120000"/>
                </a:cubicBezTo>
                <a:cubicBezTo>
                  <a:pt x="81783" y="120000"/>
                  <a:pt x="81783" y="120000"/>
                  <a:pt x="81019" y="120000"/>
                </a:cubicBezTo>
                <a:cubicBezTo>
                  <a:pt x="76433" y="120000"/>
                  <a:pt x="76433" y="120000"/>
                  <a:pt x="76433" y="120000"/>
                </a:cubicBezTo>
                <a:cubicBezTo>
                  <a:pt x="75668" y="120000"/>
                  <a:pt x="74904" y="120000"/>
                  <a:pt x="74140" y="120000"/>
                </a:cubicBezTo>
                <a:cubicBezTo>
                  <a:pt x="74140" y="119097"/>
                  <a:pt x="74140" y="118195"/>
                  <a:pt x="74140" y="117293"/>
                </a:cubicBezTo>
                <a:cubicBezTo>
                  <a:pt x="74140" y="68571"/>
                  <a:pt x="74140" y="68571"/>
                  <a:pt x="74140" y="68571"/>
                </a:cubicBezTo>
                <a:cubicBezTo>
                  <a:pt x="74140" y="67669"/>
                  <a:pt x="74140" y="66766"/>
                  <a:pt x="74140" y="66766"/>
                </a:cubicBezTo>
                <a:cubicBezTo>
                  <a:pt x="74904" y="65864"/>
                  <a:pt x="75668" y="65864"/>
                  <a:pt x="76433" y="65864"/>
                </a:cubicBezTo>
                <a:cubicBezTo>
                  <a:pt x="81019" y="65864"/>
                  <a:pt x="81019" y="65864"/>
                  <a:pt x="81019" y="65864"/>
                </a:cubicBezTo>
                <a:cubicBezTo>
                  <a:pt x="81783" y="65864"/>
                  <a:pt x="81783" y="65864"/>
                  <a:pt x="82547" y="66766"/>
                </a:cubicBezTo>
                <a:cubicBezTo>
                  <a:pt x="82547" y="66766"/>
                  <a:pt x="83312" y="67669"/>
                  <a:pt x="83312" y="68571"/>
                </a:cubicBezTo>
                <a:cubicBezTo>
                  <a:pt x="83312" y="71278"/>
                  <a:pt x="83312" y="71278"/>
                  <a:pt x="83312" y="71278"/>
                </a:cubicBezTo>
                <a:cubicBezTo>
                  <a:pt x="86369" y="71278"/>
                  <a:pt x="89426" y="72180"/>
                  <a:pt x="92484" y="73984"/>
                </a:cubicBezTo>
                <a:cubicBezTo>
                  <a:pt x="95541" y="76691"/>
                  <a:pt x="97834" y="79398"/>
                  <a:pt x="99363" y="82105"/>
                </a:cubicBezTo>
                <a:cubicBezTo>
                  <a:pt x="103949" y="81203"/>
                  <a:pt x="103949" y="81203"/>
                  <a:pt x="103949" y="81203"/>
                </a:cubicBezTo>
                <a:cubicBezTo>
                  <a:pt x="105477" y="75789"/>
                  <a:pt x="106242" y="70375"/>
                  <a:pt x="106242" y="64962"/>
                </a:cubicBezTo>
                <a:cubicBezTo>
                  <a:pt x="106242" y="56842"/>
                  <a:pt x="103949" y="48721"/>
                  <a:pt x="100127" y="41503"/>
                </a:cubicBezTo>
                <a:cubicBezTo>
                  <a:pt x="95541" y="33383"/>
                  <a:pt x="90191" y="27969"/>
                  <a:pt x="82547" y="23458"/>
                </a:cubicBezTo>
                <a:cubicBezTo>
                  <a:pt x="75668" y="18947"/>
                  <a:pt x="68025" y="17142"/>
                  <a:pt x="59617" y="17142"/>
                </a:cubicBezTo>
                <a:cubicBezTo>
                  <a:pt x="51974" y="17142"/>
                  <a:pt x="44331" y="18947"/>
                  <a:pt x="37452" y="23458"/>
                </a:cubicBezTo>
                <a:cubicBezTo>
                  <a:pt x="29808" y="27969"/>
                  <a:pt x="24458" y="33383"/>
                  <a:pt x="19872" y="41503"/>
                </a:cubicBezTo>
                <a:cubicBezTo>
                  <a:pt x="16050" y="48721"/>
                  <a:pt x="13757" y="56842"/>
                  <a:pt x="13757" y="64962"/>
                </a:cubicBezTo>
                <a:cubicBezTo>
                  <a:pt x="13757" y="70375"/>
                  <a:pt x="14522" y="75789"/>
                  <a:pt x="16050" y="81203"/>
                </a:cubicBezTo>
                <a:cubicBezTo>
                  <a:pt x="20636" y="82105"/>
                  <a:pt x="20636" y="82105"/>
                  <a:pt x="20636" y="82105"/>
                </a:cubicBezTo>
                <a:cubicBezTo>
                  <a:pt x="22165" y="79398"/>
                  <a:pt x="24458" y="76691"/>
                  <a:pt x="27515" y="73984"/>
                </a:cubicBezTo>
                <a:cubicBezTo>
                  <a:pt x="30573" y="72180"/>
                  <a:pt x="33630" y="71278"/>
                  <a:pt x="36687" y="71278"/>
                </a:cubicBezTo>
                <a:cubicBezTo>
                  <a:pt x="36687" y="68571"/>
                  <a:pt x="36687" y="68571"/>
                  <a:pt x="36687" y="68571"/>
                </a:cubicBezTo>
                <a:cubicBezTo>
                  <a:pt x="36687" y="67669"/>
                  <a:pt x="36687" y="66766"/>
                  <a:pt x="37452" y="66766"/>
                </a:cubicBezTo>
                <a:cubicBezTo>
                  <a:pt x="38216" y="65864"/>
                  <a:pt x="38216" y="65864"/>
                  <a:pt x="38980" y="65864"/>
                </a:cubicBezTo>
                <a:cubicBezTo>
                  <a:pt x="43566" y="65864"/>
                  <a:pt x="43566" y="65864"/>
                  <a:pt x="43566" y="65864"/>
                </a:cubicBezTo>
                <a:cubicBezTo>
                  <a:pt x="44331" y="65864"/>
                  <a:pt x="45095" y="65864"/>
                  <a:pt x="45095" y="66766"/>
                </a:cubicBezTo>
                <a:cubicBezTo>
                  <a:pt x="45859" y="66766"/>
                  <a:pt x="45859" y="67669"/>
                  <a:pt x="45859" y="68571"/>
                </a:cubicBezTo>
                <a:cubicBezTo>
                  <a:pt x="45859" y="117293"/>
                  <a:pt x="45859" y="117293"/>
                  <a:pt x="45859" y="117293"/>
                </a:cubicBezTo>
                <a:cubicBezTo>
                  <a:pt x="45859" y="118195"/>
                  <a:pt x="45859" y="119097"/>
                  <a:pt x="45095" y="120000"/>
                </a:cubicBezTo>
                <a:cubicBezTo>
                  <a:pt x="45095" y="120000"/>
                  <a:pt x="44331" y="120000"/>
                  <a:pt x="43566" y="120000"/>
                </a:cubicBezTo>
                <a:cubicBezTo>
                  <a:pt x="38980" y="120000"/>
                  <a:pt x="38980" y="120000"/>
                  <a:pt x="38980" y="120000"/>
                </a:cubicBezTo>
                <a:cubicBezTo>
                  <a:pt x="38216" y="120000"/>
                  <a:pt x="38216" y="120000"/>
                  <a:pt x="37452" y="120000"/>
                </a:cubicBezTo>
                <a:cubicBezTo>
                  <a:pt x="36687" y="119097"/>
                  <a:pt x="36687" y="118195"/>
                  <a:pt x="36687" y="117293"/>
                </a:cubicBezTo>
                <a:cubicBezTo>
                  <a:pt x="36687" y="114586"/>
                  <a:pt x="36687" y="114586"/>
                  <a:pt x="36687" y="114586"/>
                </a:cubicBezTo>
                <a:cubicBezTo>
                  <a:pt x="32866" y="114586"/>
                  <a:pt x="29044" y="113684"/>
                  <a:pt x="25222" y="110075"/>
                </a:cubicBezTo>
                <a:cubicBezTo>
                  <a:pt x="22165" y="107368"/>
                  <a:pt x="19872" y="103759"/>
                  <a:pt x="19108" y="98345"/>
                </a:cubicBezTo>
                <a:cubicBezTo>
                  <a:pt x="5350" y="95639"/>
                  <a:pt x="5350" y="95639"/>
                  <a:pt x="5350" y="95639"/>
                </a:cubicBezTo>
                <a:cubicBezTo>
                  <a:pt x="3821" y="92030"/>
                  <a:pt x="3821" y="92030"/>
                  <a:pt x="3821" y="92030"/>
                </a:cubicBezTo>
                <a:cubicBezTo>
                  <a:pt x="1528" y="83007"/>
                  <a:pt x="0" y="73984"/>
                  <a:pt x="0" y="64962"/>
                </a:cubicBezTo>
                <a:cubicBezTo>
                  <a:pt x="0" y="56842"/>
                  <a:pt x="1528" y="47819"/>
                  <a:pt x="4585" y="40601"/>
                </a:cubicBezTo>
                <a:cubicBezTo>
                  <a:pt x="7643" y="32481"/>
                  <a:pt x="12229" y="25263"/>
                  <a:pt x="17579" y="19849"/>
                </a:cubicBezTo>
                <a:cubicBezTo>
                  <a:pt x="22929" y="13533"/>
                  <a:pt x="29044" y="9022"/>
                  <a:pt x="36687" y="5413"/>
                </a:cubicBezTo>
                <a:cubicBezTo>
                  <a:pt x="44331" y="1804"/>
                  <a:pt x="51974" y="0"/>
                  <a:pt x="59617" y="0"/>
                </a:cubicBezTo>
                <a:cubicBezTo>
                  <a:pt x="68025" y="0"/>
                  <a:pt x="75668" y="1804"/>
                  <a:pt x="83312" y="5413"/>
                </a:cubicBezTo>
                <a:cubicBezTo>
                  <a:pt x="90191" y="9022"/>
                  <a:pt x="97070" y="13533"/>
                  <a:pt x="102420" y="19849"/>
                </a:cubicBezTo>
                <a:cubicBezTo>
                  <a:pt x="107770" y="25263"/>
                  <a:pt x="112356" y="32481"/>
                  <a:pt x="115414" y="40601"/>
                </a:cubicBezTo>
                <a:cubicBezTo>
                  <a:pt x="118471" y="47819"/>
                  <a:pt x="120000" y="56842"/>
                  <a:pt x="120000" y="64962"/>
                </a:cubicBezTo>
                <a:close/>
              </a:path>
            </a:pathLst>
          </a:custGeom>
          <a:solidFill>
            <a:srgbClr val="1A489B"/>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sp>
        <p:nvSpPr>
          <p:cNvPr id="657" name="Google Shape;657;p57"/>
          <p:cNvSpPr/>
          <p:nvPr/>
        </p:nvSpPr>
        <p:spPr>
          <a:xfrm>
            <a:off x="4602930" y="2478401"/>
            <a:ext cx="423000" cy="309600"/>
          </a:xfrm>
          <a:custGeom>
            <a:rect b="b" l="l" r="r" t="t"/>
            <a:pathLst>
              <a:path extrusionOk="0" h="120000" w="120000">
                <a:moveTo>
                  <a:pt x="120000" y="87518"/>
                </a:moveTo>
                <a:cubicBezTo>
                  <a:pt x="120000" y="96541"/>
                  <a:pt x="117362" y="104661"/>
                  <a:pt x="112747" y="110977"/>
                </a:cubicBezTo>
                <a:cubicBezTo>
                  <a:pt x="108131" y="117293"/>
                  <a:pt x="102857" y="120000"/>
                  <a:pt x="96263" y="120000"/>
                </a:cubicBezTo>
                <a:cubicBezTo>
                  <a:pt x="28351" y="120000"/>
                  <a:pt x="28351" y="120000"/>
                  <a:pt x="28351" y="120000"/>
                </a:cubicBezTo>
                <a:cubicBezTo>
                  <a:pt x="20439" y="120000"/>
                  <a:pt x="13846" y="116390"/>
                  <a:pt x="8571" y="109172"/>
                </a:cubicBezTo>
                <a:cubicBezTo>
                  <a:pt x="3296" y="101954"/>
                  <a:pt x="0" y="92932"/>
                  <a:pt x="0" y="82105"/>
                </a:cubicBezTo>
                <a:cubicBezTo>
                  <a:pt x="0" y="74887"/>
                  <a:pt x="1978" y="67669"/>
                  <a:pt x="4615" y="61353"/>
                </a:cubicBezTo>
                <a:cubicBezTo>
                  <a:pt x="7912" y="55037"/>
                  <a:pt x="11868" y="50526"/>
                  <a:pt x="16483" y="47819"/>
                </a:cubicBezTo>
                <a:cubicBezTo>
                  <a:pt x="16483" y="46015"/>
                  <a:pt x="16483" y="45112"/>
                  <a:pt x="16483" y="44210"/>
                </a:cubicBezTo>
                <a:cubicBezTo>
                  <a:pt x="16483" y="31578"/>
                  <a:pt x="19120" y="21654"/>
                  <a:pt x="25714" y="13533"/>
                </a:cubicBezTo>
                <a:cubicBezTo>
                  <a:pt x="31648" y="4511"/>
                  <a:pt x="39560" y="0"/>
                  <a:pt x="48131" y="0"/>
                </a:cubicBezTo>
                <a:cubicBezTo>
                  <a:pt x="54725" y="0"/>
                  <a:pt x="60659" y="2706"/>
                  <a:pt x="65934" y="8120"/>
                </a:cubicBezTo>
                <a:cubicBezTo>
                  <a:pt x="71208" y="12631"/>
                  <a:pt x="75164" y="18947"/>
                  <a:pt x="77802" y="27067"/>
                </a:cubicBezTo>
                <a:cubicBezTo>
                  <a:pt x="80439" y="23458"/>
                  <a:pt x="84395" y="22556"/>
                  <a:pt x="88351" y="22556"/>
                </a:cubicBezTo>
                <a:cubicBezTo>
                  <a:pt x="92307" y="22556"/>
                  <a:pt x="96263" y="24360"/>
                  <a:pt x="99560" y="28872"/>
                </a:cubicBezTo>
                <a:cubicBezTo>
                  <a:pt x="102197" y="32481"/>
                  <a:pt x="104175" y="37894"/>
                  <a:pt x="104175" y="44210"/>
                </a:cubicBezTo>
                <a:cubicBezTo>
                  <a:pt x="104175" y="47819"/>
                  <a:pt x="102857" y="52330"/>
                  <a:pt x="101538" y="55939"/>
                </a:cubicBezTo>
                <a:cubicBezTo>
                  <a:pt x="106813" y="57744"/>
                  <a:pt x="111428" y="61353"/>
                  <a:pt x="114725" y="66766"/>
                </a:cubicBezTo>
                <a:cubicBezTo>
                  <a:pt x="118021" y="73082"/>
                  <a:pt x="120000" y="80300"/>
                  <a:pt x="120000" y="87518"/>
                </a:cubicBezTo>
                <a:close/>
              </a:path>
            </a:pathLst>
          </a:custGeom>
          <a:solidFill>
            <a:srgbClr val="1A489B"/>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sp>
        <p:nvSpPr>
          <p:cNvPr id="658" name="Google Shape;658;p57"/>
          <p:cNvSpPr/>
          <p:nvPr/>
        </p:nvSpPr>
        <p:spPr>
          <a:xfrm>
            <a:off x="4613592" y="4212473"/>
            <a:ext cx="369000" cy="373500"/>
          </a:xfrm>
          <a:custGeom>
            <a:rect b="b" l="l" r="r" t="t"/>
            <a:pathLst>
              <a:path extrusionOk="0" h="120000" w="120000">
                <a:moveTo>
                  <a:pt x="30410" y="8219"/>
                </a:moveTo>
                <a:cubicBezTo>
                  <a:pt x="39452" y="3287"/>
                  <a:pt x="49315" y="0"/>
                  <a:pt x="59999" y="0"/>
                </a:cubicBezTo>
                <a:cubicBezTo>
                  <a:pt x="70684" y="0"/>
                  <a:pt x="80547" y="3287"/>
                  <a:pt x="90410" y="8219"/>
                </a:cubicBezTo>
                <a:cubicBezTo>
                  <a:pt x="99452" y="13972"/>
                  <a:pt x="106027" y="20547"/>
                  <a:pt x="111780" y="29589"/>
                </a:cubicBezTo>
                <a:cubicBezTo>
                  <a:pt x="116712" y="39452"/>
                  <a:pt x="119999" y="49315"/>
                  <a:pt x="119999" y="59999"/>
                </a:cubicBezTo>
                <a:cubicBezTo>
                  <a:pt x="119999" y="70684"/>
                  <a:pt x="116712" y="80547"/>
                  <a:pt x="111780" y="89589"/>
                </a:cubicBezTo>
                <a:cubicBezTo>
                  <a:pt x="106027" y="99452"/>
                  <a:pt x="99452" y="106027"/>
                  <a:pt x="90410" y="111780"/>
                </a:cubicBezTo>
                <a:cubicBezTo>
                  <a:pt x="80547" y="116712"/>
                  <a:pt x="70684" y="119999"/>
                  <a:pt x="59999" y="119999"/>
                </a:cubicBezTo>
                <a:cubicBezTo>
                  <a:pt x="49315" y="119999"/>
                  <a:pt x="39452" y="116712"/>
                  <a:pt x="30410" y="111780"/>
                </a:cubicBezTo>
                <a:cubicBezTo>
                  <a:pt x="21369" y="106027"/>
                  <a:pt x="13972" y="99452"/>
                  <a:pt x="8219" y="89589"/>
                </a:cubicBezTo>
                <a:cubicBezTo>
                  <a:pt x="3287" y="80547"/>
                  <a:pt x="0" y="70684"/>
                  <a:pt x="0" y="59999"/>
                </a:cubicBezTo>
                <a:cubicBezTo>
                  <a:pt x="0" y="49315"/>
                  <a:pt x="3287" y="39452"/>
                  <a:pt x="8219" y="29589"/>
                </a:cubicBezTo>
                <a:cubicBezTo>
                  <a:pt x="13972" y="20547"/>
                  <a:pt x="21369" y="13972"/>
                  <a:pt x="30410" y="8219"/>
                </a:cubicBezTo>
                <a:close/>
                <a:moveTo>
                  <a:pt x="81369" y="41095"/>
                </a:moveTo>
                <a:cubicBezTo>
                  <a:pt x="81369" y="41095"/>
                  <a:pt x="81369" y="41095"/>
                  <a:pt x="80547" y="41095"/>
                </a:cubicBezTo>
                <a:cubicBezTo>
                  <a:pt x="80547" y="41917"/>
                  <a:pt x="79726" y="41917"/>
                  <a:pt x="79726" y="41917"/>
                </a:cubicBezTo>
                <a:cubicBezTo>
                  <a:pt x="79726" y="41917"/>
                  <a:pt x="79726" y="41917"/>
                  <a:pt x="79726" y="41917"/>
                </a:cubicBezTo>
                <a:cubicBezTo>
                  <a:pt x="79726" y="41917"/>
                  <a:pt x="80547" y="41095"/>
                  <a:pt x="80547" y="41095"/>
                </a:cubicBezTo>
                <a:cubicBezTo>
                  <a:pt x="80547" y="40273"/>
                  <a:pt x="80547" y="40273"/>
                  <a:pt x="80547" y="40273"/>
                </a:cubicBezTo>
                <a:cubicBezTo>
                  <a:pt x="80547" y="40273"/>
                  <a:pt x="81369" y="39452"/>
                  <a:pt x="82191" y="39452"/>
                </a:cubicBezTo>
                <a:cubicBezTo>
                  <a:pt x="83013" y="38630"/>
                  <a:pt x="84657" y="38630"/>
                  <a:pt x="86301" y="38630"/>
                </a:cubicBezTo>
                <a:cubicBezTo>
                  <a:pt x="87945" y="37808"/>
                  <a:pt x="89589" y="37808"/>
                  <a:pt x="90410" y="39452"/>
                </a:cubicBezTo>
                <a:cubicBezTo>
                  <a:pt x="90410" y="39452"/>
                  <a:pt x="90410" y="38630"/>
                  <a:pt x="91232" y="37808"/>
                </a:cubicBezTo>
                <a:cubicBezTo>
                  <a:pt x="92054" y="37808"/>
                  <a:pt x="92054" y="36986"/>
                  <a:pt x="92054" y="36986"/>
                </a:cubicBezTo>
                <a:cubicBezTo>
                  <a:pt x="92054" y="36986"/>
                  <a:pt x="92876" y="36986"/>
                  <a:pt x="93698" y="36986"/>
                </a:cubicBezTo>
                <a:cubicBezTo>
                  <a:pt x="93698" y="36986"/>
                  <a:pt x="94520" y="36986"/>
                  <a:pt x="94520" y="36164"/>
                </a:cubicBezTo>
                <a:cubicBezTo>
                  <a:pt x="94520" y="34520"/>
                  <a:pt x="94520" y="34520"/>
                  <a:pt x="94520" y="34520"/>
                </a:cubicBezTo>
                <a:cubicBezTo>
                  <a:pt x="93698" y="34520"/>
                  <a:pt x="93698" y="34520"/>
                  <a:pt x="93698" y="33698"/>
                </a:cubicBezTo>
                <a:cubicBezTo>
                  <a:pt x="92876" y="33698"/>
                  <a:pt x="92876" y="32876"/>
                  <a:pt x="92876" y="32054"/>
                </a:cubicBezTo>
                <a:cubicBezTo>
                  <a:pt x="92876" y="32876"/>
                  <a:pt x="92876" y="32876"/>
                  <a:pt x="92054" y="32876"/>
                </a:cubicBezTo>
                <a:cubicBezTo>
                  <a:pt x="92054" y="32876"/>
                  <a:pt x="92054" y="32876"/>
                  <a:pt x="92054" y="32054"/>
                </a:cubicBezTo>
                <a:cubicBezTo>
                  <a:pt x="92054" y="32054"/>
                  <a:pt x="91232" y="32054"/>
                  <a:pt x="91232" y="32876"/>
                </a:cubicBezTo>
                <a:cubicBezTo>
                  <a:pt x="90410" y="32876"/>
                  <a:pt x="90410" y="32876"/>
                  <a:pt x="90410" y="32876"/>
                </a:cubicBezTo>
                <a:cubicBezTo>
                  <a:pt x="89589" y="32054"/>
                  <a:pt x="89589" y="32054"/>
                  <a:pt x="89589" y="32054"/>
                </a:cubicBezTo>
                <a:cubicBezTo>
                  <a:pt x="88767" y="32054"/>
                  <a:pt x="88767" y="31232"/>
                  <a:pt x="88767" y="30410"/>
                </a:cubicBezTo>
                <a:cubicBezTo>
                  <a:pt x="88767" y="30410"/>
                  <a:pt x="87945" y="29589"/>
                  <a:pt x="87945" y="29589"/>
                </a:cubicBezTo>
                <a:cubicBezTo>
                  <a:pt x="87945" y="29589"/>
                  <a:pt x="87945" y="28767"/>
                  <a:pt x="87945" y="28767"/>
                </a:cubicBezTo>
                <a:cubicBezTo>
                  <a:pt x="87123" y="28767"/>
                  <a:pt x="87123" y="27945"/>
                  <a:pt x="87123" y="27945"/>
                </a:cubicBezTo>
                <a:cubicBezTo>
                  <a:pt x="87123" y="27945"/>
                  <a:pt x="86301" y="27945"/>
                  <a:pt x="86301" y="27123"/>
                </a:cubicBezTo>
                <a:cubicBezTo>
                  <a:pt x="86301" y="27123"/>
                  <a:pt x="86301" y="27123"/>
                  <a:pt x="86301" y="27123"/>
                </a:cubicBezTo>
                <a:cubicBezTo>
                  <a:pt x="86301" y="27123"/>
                  <a:pt x="86301" y="26301"/>
                  <a:pt x="86301" y="26301"/>
                </a:cubicBezTo>
                <a:cubicBezTo>
                  <a:pt x="86301" y="26301"/>
                  <a:pt x="85479" y="26301"/>
                  <a:pt x="85479" y="26301"/>
                </a:cubicBezTo>
                <a:cubicBezTo>
                  <a:pt x="85479" y="26301"/>
                  <a:pt x="85479" y="26301"/>
                  <a:pt x="85479" y="27123"/>
                </a:cubicBezTo>
                <a:cubicBezTo>
                  <a:pt x="84657" y="27123"/>
                  <a:pt x="84657" y="27123"/>
                  <a:pt x="84657" y="27945"/>
                </a:cubicBezTo>
                <a:cubicBezTo>
                  <a:pt x="84657" y="27945"/>
                  <a:pt x="83835" y="27945"/>
                  <a:pt x="83835" y="27945"/>
                </a:cubicBezTo>
                <a:cubicBezTo>
                  <a:pt x="83835" y="27945"/>
                  <a:pt x="83835" y="27945"/>
                  <a:pt x="83835" y="27945"/>
                </a:cubicBezTo>
                <a:cubicBezTo>
                  <a:pt x="83835" y="27945"/>
                  <a:pt x="83835" y="27945"/>
                  <a:pt x="83013" y="27945"/>
                </a:cubicBezTo>
                <a:cubicBezTo>
                  <a:pt x="83013" y="27945"/>
                  <a:pt x="83013" y="27945"/>
                  <a:pt x="83013" y="27945"/>
                </a:cubicBezTo>
                <a:cubicBezTo>
                  <a:pt x="83013" y="27945"/>
                  <a:pt x="83013" y="27945"/>
                  <a:pt x="83013" y="28767"/>
                </a:cubicBezTo>
                <a:cubicBezTo>
                  <a:pt x="82191" y="28767"/>
                  <a:pt x="82191" y="28767"/>
                  <a:pt x="82191" y="28767"/>
                </a:cubicBezTo>
                <a:cubicBezTo>
                  <a:pt x="81369" y="28767"/>
                  <a:pt x="81369" y="28767"/>
                  <a:pt x="81369" y="28767"/>
                </a:cubicBezTo>
                <a:cubicBezTo>
                  <a:pt x="82191" y="28767"/>
                  <a:pt x="82191" y="27945"/>
                  <a:pt x="81369" y="27945"/>
                </a:cubicBezTo>
                <a:cubicBezTo>
                  <a:pt x="80547" y="27945"/>
                  <a:pt x="80547" y="27945"/>
                  <a:pt x="79726" y="27945"/>
                </a:cubicBezTo>
                <a:cubicBezTo>
                  <a:pt x="80547" y="27123"/>
                  <a:pt x="80547" y="27123"/>
                  <a:pt x="80547" y="27123"/>
                </a:cubicBezTo>
                <a:cubicBezTo>
                  <a:pt x="80547" y="26301"/>
                  <a:pt x="80547" y="26301"/>
                  <a:pt x="79726" y="25479"/>
                </a:cubicBezTo>
                <a:cubicBezTo>
                  <a:pt x="80547" y="25479"/>
                  <a:pt x="80547" y="25479"/>
                  <a:pt x="80547" y="25479"/>
                </a:cubicBezTo>
                <a:cubicBezTo>
                  <a:pt x="80547" y="25479"/>
                  <a:pt x="79726" y="25479"/>
                  <a:pt x="79726" y="24657"/>
                </a:cubicBezTo>
                <a:cubicBezTo>
                  <a:pt x="78904" y="24657"/>
                  <a:pt x="78904" y="24657"/>
                  <a:pt x="78082" y="24657"/>
                </a:cubicBezTo>
                <a:cubicBezTo>
                  <a:pt x="78082" y="23835"/>
                  <a:pt x="77260" y="23835"/>
                  <a:pt x="77260" y="23835"/>
                </a:cubicBezTo>
                <a:cubicBezTo>
                  <a:pt x="76438" y="23835"/>
                  <a:pt x="75616" y="23013"/>
                  <a:pt x="74794" y="23013"/>
                </a:cubicBezTo>
                <a:cubicBezTo>
                  <a:pt x="73150" y="23013"/>
                  <a:pt x="72328" y="23013"/>
                  <a:pt x="72328" y="23013"/>
                </a:cubicBezTo>
                <a:cubicBezTo>
                  <a:pt x="71506" y="23835"/>
                  <a:pt x="71506" y="23835"/>
                  <a:pt x="71506" y="23835"/>
                </a:cubicBezTo>
                <a:cubicBezTo>
                  <a:pt x="71506" y="23835"/>
                  <a:pt x="71506" y="24657"/>
                  <a:pt x="72328" y="24657"/>
                </a:cubicBezTo>
                <a:cubicBezTo>
                  <a:pt x="72328" y="25479"/>
                  <a:pt x="72328" y="25479"/>
                  <a:pt x="72328" y="26301"/>
                </a:cubicBezTo>
                <a:cubicBezTo>
                  <a:pt x="72328" y="26301"/>
                  <a:pt x="72328" y="26301"/>
                  <a:pt x="71506" y="27123"/>
                </a:cubicBezTo>
                <a:cubicBezTo>
                  <a:pt x="71506" y="27123"/>
                  <a:pt x="71506" y="27945"/>
                  <a:pt x="71506" y="27945"/>
                </a:cubicBezTo>
                <a:cubicBezTo>
                  <a:pt x="71506" y="27945"/>
                  <a:pt x="71506" y="28767"/>
                  <a:pt x="72328" y="28767"/>
                </a:cubicBezTo>
                <a:cubicBezTo>
                  <a:pt x="73150" y="29589"/>
                  <a:pt x="73150" y="30410"/>
                  <a:pt x="73150" y="30410"/>
                </a:cubicBezTo>
                <a:cubicBezTo>
                  <a:pt x="73150" y="31232"/>
                  <a:pt x="72328" y="31232"/>
                  <a:pt x="72328" y="32054"/>
                </a:cubicBezTo>
                <a:cubicBezTo>
                  <a:pt x="71506" y="32876"/>
                  <a:pt x="70684" y="32876"/>
                  <a:pt x="70684" y="32876"/>
                </a:cubicBezTo>
                <a:cubicBezTo>
                  <a:pt x="70684" y="33698"/>
                  <a:pt x="70684" y="33698"/>
                  <a:pt x="70684" y="34520"/>
                </a:cubicBezTo>
                <a:cubicBezTo>
                  <a:pt x="70684" y="35342"/>
                  <a:pt x="70684" y="35342"/>
                  <a:pt x="71506" y="35342"/>
                </a:cubicBezTo>
                <a:cubicBezTo>
                  <a:pt x="71506" y="36164"/>
                  <a:pt x="71506" y="36164"/>
                  <a:pt x="71506" y="36164"/>
                </a:cubicBezTo>
                <a:cubicBezTo>
                  <a:pt x="71506" y="36164"/>
                  <a:pt x="71506" y="36164"/>
                  <a:pt x="71506" y="36164"/>
                </a:cubicBezTo>
                <a:cubicBezTo>
                  <a:pt x="71506" y="36164"/>
                  <a:pt x="70684" y="36986"/>
                  <a:pt x="70684" y="36986"/>
                </a:cubicBezTo>
                <a:cubicBezTo>
                  <a:pt x="70684" y="36986"/>
                  <a:pt x="70684" y="36986"/>
                  <a:pt x="70684" y="36986"/>
                </a:cubicBezTo>
                <a:cubicBezTo>
                  <a:pt x="69863" y="36986"/>
                  <a:pt x="69863" y="36986"/>
                  <a:pt x="69863" y="36986"/>
                </a:cubicBezTo>
                <a:cubicBezTo>
                  <a:pt x="69863" y="36986"/>
                  <a:pt x="69041" y="36986"/>
                  <a:pt x="68219" y="36986"/>
                </a:cubicBezTo>
                <a:cubicBezTo>
                  <a:pt x="68219" y="36164"/>
                  <a:pt x="67397" y="35342"/>
                  <a:pt x="67397" y="34520"/>
                </a:cubicBezTo>
                <a:cubicBezTo>
                  <a:pt x="67397" y="33698"/>
                  <a:pt x="66575" y="32876"/>
                  <a:pt x="66575" y="32054"/>
                </a:cubicBezTo>
                <a:cubicBezTo>
                  <a:pt x="64931" y="32054"/>
                  <a:pt x="64109" y="32054"/>
                  <a:pt x="64109" y="32054"/>
                </a:cubicBezTo>
                <a:cubicBezTo>
                  <a:pt x="64109" y="32054"/>
                  <a:pt x="62465" y="31232"/>
                  <a:pt x="60821" y="30410"/>
                </a:cubicBezTo>
                <a:cubicBezTo>
                  <a:pt x="59178" y="29589"/>
                  <a:pt x="58356" y="29589"/>
                  <a:pt x="55890" y="30410"/>
                </a:cubicBezTo>
                <a:cubicBezTo>
                  <a:pt x="56712" y="29589"/>
                  <a:pt x="56712" y="29589"/>
                  <a:pt x="55890" y="28767"/>
                </a:cubicBezTo>
                <a:cubicBezTo>
                  <a:pt x="55890" y="27945"/>
                  <a:pt x="55068" y="27945"/>
                  <a:pt x="55068" y="27945"/>
                </a:cubicBezTo>
                <a:cubicBezTo>
                  <a:pt x="55068" y="27945"/>
                  <a:pt x="55068" y="27123"/>
                  <a:pt x="55068" y="26301"/>
                </a:cubicBezTo>
                <a:cubicBezTo>
                  <a:pt x="55068" y="26301"/>
                  <a:pt x="55068" y="25479"/>
                  <a:pt x="55068" y="25479"/>
                </a:cubicBezTo>
                <a:cubicBezTo>
                  <a:pt x="55068" y="24657"/>
                  <a:pt x="55890" y="24657"/>
                  <a:pt x="55890" y="23835"/>
                </a:cubicBezTo>
                <a:cubicBezTo>
                  <a:pt x="55890" y="23835"/>
                  <a:pt x="56712" y="23835"/>
                  <a:pt x="56712" y="23013"/>
                </a:cubicBezTo>
                <a:cubicBezTo>
                  <a:pt x="56712" y="23013"/>
                  <a:pt x="57534" y="22191"/>
                  <a:pt x="57534" y="22191"/>
                </a:cubicBezTo>
                <a:cubicBezTo>
                  <a:pt x="57534" y="21369"/>
                  <a:pt x="57534" y="21369"/>
                  <a:pt x="57534" y="21369"/>
                </a:cubicBezTo>
                <a:cubicBezTo>
                  <a:pt x="59178" y="21369"/>
                  <a:pt x="60821" y="21369"/>
                  <a:pt x="61643" y="20547"/>
                </a:cubicBezTo>
                <a:cubicBezTo>
                  <a:pt x="61643" y="20547"/>
                  <a:pt x="61643" y="19726"/>
                  <a:pt x="62465" y="19726"/>
                </a:cubicBezTo>
                <a:cubicBezTo>
                  <a:pt x="62465" y="18904"/>
                  <a:pt x="62465" y="18082"/>
                  <a:pt x="63287" y="18082"/>
                </a:cubicBezTo>
                <a:cubicBezTo>
                  <a:pt x="63287" y="18082"/>
                  <a:pt x="64109" y="17260"/>
                  <a:pt x="64109" y="17260"/>
                </a:cubicBezTo>
                <a:cubicBezTo>
                  <a:pt x="64109" y="17260"/>
                  <a:pt x="64931" y="18082"/>
                  <a:pt x="64931" y="18082"/>
                </a:cubicBezTo>
                <a:cubicBezTo>
                  <a:pt x="65753" y="18082"/>
                  <a:pt x="65753" y="18082"/>
                  <a:pt x="66575" y="18082"/>
                </a:cubicBezTo>
                <a:cubicBezTo>
                  <a:pt x="67397" y="18904"/>
                  <a:pt x="67397" y="18082"/>
                  <a:pt x="67397" y="17260"/>
                </a:cubicBezTo>
                <a:cubicBezTo>
                  <a:pt x="67397" y="17260"/>
                  <a:pt x="67397" y="16438"/>
                  <a:pt x="67397" y="16438"/>
                </a:cubicBezTo>
                <a:cubicBezTo>
                  <a:pt x="67397" y="16438"/>
                  <a:pt x="67397" y="15616"/>
                  <a:pt x="67397" y="14794"/>
                </a:cubicBezTo>
                <a:cubicBezTo>
                  <a:pt x="66575" y="13972"/>
                  <a:pt x="66575" y="13972"/>
                  <a:pt x="66575" y="13972"/>
                </a:cubicBezTo>
                <a:cubicBezTo>
                  <a:pt x="65753" y="13972"/>
                  <a:pt x="64931" y="13972"/>
                  <a:pt x="64109" y="14794"/>
                </a:cubicBezTo>
                <a:cubicBezTo>
                  <a:pt x="64109" y="14794"/>
                  <a:pt x="64109" y="14794"/>
                  <a:pt x="64931" y="14794"/>
                </a:cubicBezTo>
                <a:cubicBezTo>
                  <a:pt x="64931" y="14794"/>
                  <a:pt x="64109" y="15616"/>
                  <a:pt x="64109" y="15616"/>
                </a:cubicBezTo>
                <a:cubicBezTo>
                  <a:pt x="63287" y="16438"/>
                  <a:pt x="63287" y="17260"/>
                  <a:pt x="62465" y="17260"/>
                </a:cubicBezTo>
                <a:cubicBezTo>
                  <a:pt x="62465" y="17260"/>
                  <a:pt x="61643" y="17260"/>
                  <a:pt x="61643" y="16438"/>
                </a:cubicBezTo>
                <a:cubicBezTo>
                  <a:pt x="61643" y="16438"/>
                  <a:pt x="60821" y="16438"/>
                  <a:pt x="60821" y="15616"/>
                </a:cubicBezTo>
                <a:cubicBezTo>
                  <a:pt x="60821" y="14794"/>
                  <a:pt x="60821" y="14794"/>
                  <a:pt x="59999" y="14794"/>
                </a:cubicBezTo>
                <a:cubicBezTo>
                  <a:pt x="59999" y="14794"/>
                  <a:pt x="59178" y="14794"/>
                  <a:pt x="59178" y="15616"/>
                </a:cubicBezTo>
                <a:cubicBezTo>
                  <a:pt x="59178" y="15616"/>
                  <a:pt x="59178" y="14794"/>
                  <a:pt x="58356" y="14794"/>
                </a:cubicBezTo>
                <a:cubicBezTo>
                  <a:pt x="57534" y="13972"/>
                  <a:pt x="56712" y="13972"/>
                  <a:pt x="55890" y="13972"/>
                </a:cubicBezTo>
                <a:cubicBezTo>
                  <a:pt x="57534" y="13150"/>
                  <a:pt x="56712" y="13150"/>
                  <a:pt x="55890" y="12328"/>
                </a:cubicBezTo>
                <a:cubicBezTo>
                  <a:pt x="55068" y="11506"/>
                  <a:pt x="55068" y="11506"/>
                  <a:pt x="54246" y="11506"/>
                </a:cubicBezTo>
                <a:cubicBezTo>
                  <a:pt x="53424" y="11506"/>
                  <a:pt x="52602" y="11506"/>
                  <a:pt x="52602" y="12328"/>
                </a:cubicBezTo>
                <a:cubicBezTo>
                  <a:pt x="52602" y="12328"/>
                  <a:pt x="51780" y="12328"/>
                  <a:pt x="51780" y="13150"/>
                </a:cubicBezTo>
                <a:cubicBezTo>
                  <a:pt x="51780" y="13150"/>
                  <a:pt x="52602" y="13150"/>
                  <a:pt x="52602" y="13150"/>
                </a:cubicBezTo>
                <a:cubicBezTo>
                  <a:pt x="52602" y="13972"/>
                  <a:pt x="53424" y="13972"/>
                  <a:pt x="53424" y="13972"/>
                </a:cubicBezTo>
                <a:cubicBezTo>
                  <a:pt x="53424" y="13972"/>
                  <a:pt x="54246" y="13972"/>
                  <a:pt x="54246" y="13972"/>
                </a:cubicBezTo>
                <a:cubicBezTo>
                  <a:pt x="54246" y="13972"/>
                  <a:pt x="55068" y="13972"/>
                  <a:pt x="55068" y="14794"/>
                </a:cubicBezTo>
                <a:cubicBezTo>
                  <a:pt x="55890" y="14794"/>
                  <a:pt x="55890" y="15616"/>
                  <a:pt x="55890" y="15616"/>
                </a:cubicBezTo>
                <a:cubicBezTo>
                  <a:pt x="55068" y="15616"/>
                  <a:pt x="55068" y="15616"/>
                  <a:pt x="55068" y="15616"/>
                </a:cubicBezTo>
                <a:cubicBezTo>
                  <a:pt x="54246" y="15616"/>
                  <a:pt x="54246" y="15616"/>
                  <a:pt x="54246" y="16438"/>
                </a:cubicBezTo>
                <a:cubicBezTo>
                  <a:pt x="53424" y="16438"/>
                  <a:pt x="53424" y="16438"/>
                  <a:pt x="53424" y="16438"/>
                </a:cubicBezTo>
                <a:cubicBezTo>
                  <a:pt x="53424" y="16438"/>
                  <a:pt x="53424" y="17260"/>
                  <a:pt x="53424" y="17260"/>
                </a:cubicBezTo>
                <a:cubicBezTo>
                  <a:pt x="53424" y="18082"/>
                  <a:pt x="53424" y="18082"/>
                  <a:pt x="53424" y="18904"/>
                </a:cubicBezTo>
                <a:cubicBezTo>
                  <a:pt x="53424" y="18082"/>
                  <a:pt x="52602" y="18082"/>
                  <a:pt x="52602" y="17260"/>
                </a:cubicBezTo>
                <a:cubicBezTo>
                  <a:pt x="52602" y="16438"/>
                  <a:pt x="52602" y="16438"/>
                  <a:pt x="51780" y="15616"/>
                </a:cubicBezTo>
                <a:cubicBezTo>
                  <a:pt x="52602" y="16438"/>
                  <a:pt x="51780" y="16438"/>
                  <a:pt x="50136" y="16438"/>
                </a:cubicBezTo>
                <a:cubicBezTo>
                  <a:pt x="49315" y="16438"/>
                  <a:pt x="49315" y="16438"/>
                  <a:pt x="49315" y="16438"/>
                </a:cubicBezTo>
                <a:cubicBezTo>
                  <a:pt x="49315" y="16438"/>
                  <a:pt x="48493" y="16438"/>
                  <a:pt x="48493" y="16438"/>
                </a:cubicBezTo>
                <a:cubicBezTo>
                  <a:pt x="47671" y="16438"/>
                  <a:pt x="46849" y="16438"/>
                  <a:pt x="46849" y="16438"/>
                </a:cubicBezTo>
                <a:cubicBezTo>
                  <a:pt x="46027" y="16438"/>
                  <a:pt x="46027" y="16438"/>
                  <a:pt x="45205" y="15616"/>
                </a:cubicBezTo>
                <a:cubicBezTo>
                  <a:pt x="45205" y="15616"/>
                  <a:pt x="45205" y="14794"/>
                  <a:pt x="45205" y="14794"/>
                </a:cubicBezTo>
                <a:cubicBezTo>
                  <a:pt x="45205" y="13972"/>
                  <a:pt x="46027" y="13972"/>
                  <a:pt x="46027" y="13972"/>
                </a:cubicBezTo>
                <a:cubicBezTo>
                  <a:pt x="45205" y="13972"/>
                  <a:pt x="45205" y="13972"/>
                  <a:pt x="45205" y="13150"/>
                </a:cubicBezTo>
                <a:cubicBezTo>
                  <a:pt x="44383" y="13150"/>
                  <a:pt x="44383" y="13150"/>
                  <a:pt x="44383" y="13150"/>
                </a:cubicBezTo>
                <a:cubicBezTo>
                  <a:pt x="41917" y="13972"/>
                  <a:pt x="39452" y="14794"/>
                  <a:pt x="36986" y="16438"/>
                </a:cubicBezTo>
                <a:cubicBezTo>
                  <a:pt x="36986" y="16438"/>
                  <a:pt x="37808" y="16438"/>
                  <a:pt x="37808" y="15616"/>
                </a:cubicBezTo>
                <a:cubicBezTo>
                  <a:pt x="37808" y="15616"/>
                  <a:pt x="38630" y="15616"/>
                  <a:pt x="38630" y="15616"/>
                </a:cubicBezTo>
                <a:cubicBezTo>
                  <a:pt x="39452" y="15616"/>
                  <a:pt x="39452" y="14794"/>
                  <a:pt x="39452" y="14794"/>
                </a:cubicBezTo>
                <a:cubicBezTo>
                  <a:pt x="41095" y="13972"/>
                  <a:pt x="42739" y="13972"/>
                  <a:pt x="42739" y="14794"/>
                </a:cubicBezTo>
                <a:cubicBezTo>
                  <a:pt x="43561" y="13972"/>
                  <a:pt x="43561" y="13972"/>
                  <a:pt x="43561" y="13972"/>
                </a:cubicBezTo>
                <a:cubicBezTo>
                  <a:pt x="43561" y="14794"/>
                  <a:pt x="44383" y="15616"/>
                  <a:pt x="44383" y="16438"/>
                </a:cubicBezTo>
                <a:cubicBezTo>
                  <a:pt x="44383" y="15616"/>
                  <a:pt x="43561" y="15616"/>
                  <a:pt x="42739" y="15616"/>
                </a:cubicBezTo>
                <a:cubicBezTo>
                  <a:pt x="41095" y="16438"/>
                  <a:pt x="41095" y="16438"/>
                  <a:pt x="41095" y="17260"/>
                </a:cubicBezTo>
                <a:cubicBezTo>
                  <a:pt x="41095" y="17260"/>
                  <a:pt x="41095" y="18082"/>
                  <a:pt x="41095" y="18082"/>
                </a:cubicBezTo>
                <a:cubicBezTo>
                  <a:pt x="41095" y="18082"/>
                  <a:pt x="40273" y="18082"/>
                  <a:pt x="40273" y="17260"/>
                </a:cubicBezTo>
                <a:cubicBezTo>
                  <a:pt x="39452" y="17260"/>
                  <a:pt x="39452" y="17260"/>
                  <a:pt x="39452" y="16438"/>
                </a:cubicBezTo>
                <a:cubicBezTo>
                  <a:pt x="38630" y="16438"/>
                  <a:pt x="38630" y="16438"/>
                  <a:pt x="37808" y="16438"/>
                </a:cubicBezTo>
                <a:cubicBezTo>
                  <a:pt x="36986" y="16438"/>
                  <a:pt x="36164" y="16438"/>
                  <a:pt x="36164" y="16438"/>
                </a:cubicBezTo>
                <a:cubicBezTo>
                  <a:pt x="28767" y="20547"/>
                  <a:pt x="22191" y="26301"/>
                  <a:pt x="18082" y="33698"/>
                </a:cubicBezTo>
                <a:cubicBezTo>
                  <a:pt x="18082" y="33698"/>
                  <a:pt x="18904" y="34520"/>
                  <a:pt x="18904" y="34520"/>
                </a:cubicBezTo>
                <a:cubicBezTo>
                  <a:pt x="18904" y="34520"/>
                  <a:pt x="18904" y="34520"/>
                  <a:pt x="18904" y="34520"/>
                </a:cubicBezTo>
                <a:cubicBezTo>
                  <a:pt x="19726" y="35342"/>
                  <a:pt x="19726" y="35342"/>
                  <a:pt x="19726" y="36164"/>
                </a:cubicBezTo>
                <a:cubicBezTo>
                  <a:pt x="19726" y="36164"/>
                  <a:pt x="19726" y="36164"/>
                  <a:pt x="20547" y="35342"/>
                </a:cubicBezTo>
                <a:cubicBezTo>
                  <a:pt x="20547" y="36164"/>
                  <a:pt x="20547" y="36164"/>
                  <a:pt x="20547" y="36986"/>
                </a:cubicBezTo>
                <a:cubicBezTo>
                  <a:pt x="20547" y="36986"/>
                  <a:pt x="22191" y="37808"/>
                  <a:pt x="23835" y="39452"/>
                </a:cubicBezTo>
                <a:cubicBezTo>
                  <a:pt x="24657" y="40273"/>
                  <a:pt x="25479" y="40273"/>
                  <a:pt x="25479" y="41095"/>
                </a:cubicBezTo>
                <a:cubicBezTo>
                  <a:pt x="25479" y="41095"/>
                  <a:pt x="25479" y="41917"/>
                  <a:pt x="24657" y="41917"/>
                </a:cubicBezTo>
                <a:cubicBezTo>
                  <a:pt x="24657" y="41917"/>
                  <a:pt x="24657" y="41917"/>
                  <a:pt x="23835" y="41095"/>
                </a:cubicBezTo>
                <a:cubicBezTo>
                  <a:pt x="23835" y="41095"/>
                  <a:pt x="23835" y="41095"/>
                  <a:pt x="23835" y="41095"/>
                </a:cubicBezTo>
                <a:cubicBezTo>
                  <a:pt x="23013" y="41095"/>
                  <a:pt x="23013" y="41917"/>
                  <a:pt x="23835" y="42739"/>
                </a:cubicBezTo>
                <a:cubicBezTo>
                  <a:pt x="23835" y="43561"/>
                  <a:pt x="23835" y="43561"/>
                  <a:pt x="24657" y="43561"/>
                </a:cubicBezTo>
                <a:cubicBezTo>
                  <a:pt x="23835" y="43561"/>
                  <a:pt x="23835" y="43561"/>
                  <a:pt x="23835" y="45205"/>
                </a:cubicBezTo>
                <a:cubicBezTo>
                  <a:pt x="23835" y="46027"/>
                  <a:pt x="23013" y="46849"/>
                  <a:pt x="23013" y="47671"/>
                </a:cubicBezTo>
                <a:cubicBezTo>
                  <a:pt x="23013" y="48493"/>
                  <a:pt x="23013" y="49315"/>
                  <a:pt x="23013" y="49315"/>
                </a:cubicBezTo>
                <a:cubicBezTo>
                  <a:pt x="23835" y="49315"/>
                  <a:pt x="23835" y="49315"/>
                  <a:pt x="23835" y="49315"/>
                </a:cubicBezTo>
                <a:cubicBezTo>
                  <a:pt x="23013" y="50136"/>
                  <a:pt x="23835" y="50958"/>
                  <a:pt x="23835" y="51780"/>
                </a:cubicBezTo>
                <a:cubicBezTo>
                  <a:pt x="24657" y="53424"/>
                  <a:pt x="24657" y="53424"/>
                  <a:pt x="25479" y="53424"/>
                </a:cubicBezTo>
                <a:cubicBezTo>
                  <a:pt x="24657" y="53424"/>
                  <a:pt x="25479" y="55068"/>
                  <a:pt x="27123" y="56712"/>
                </a:cubicBezTo>
                <a:cubicBezTo>
                  <a:pt x="27123" y="57534"/>
                  <a:pt x="27945" y="57534"/>
                  <a:pt x="27945" y="57534"/>
                </a:cubicBezTo>
                <a:cubicBezTo>
                  <a:pt x="27945" y="57534"/>
                  <a:pt x="27945" y="58356"/>
                  <a:pt x="28767" y="58356"/>
                </a:cubicBezTo>
                <a:cubicBezTo>
                  <a:pt x="28767" y="58356"/>
                  <a:pt x="29589" y="59178"/>
                  <a:pt x="29589" y="59178"/>
                </a:cubicBezTo>
                <a:cubicBezTo>
                  <a:pt x="30410" y="59178"/>
                  <a:pt x="30410" y="59178"/>
                  <a:pt x="30410" y="59999"/>
                </a:cubicBezTo>
                <a:cubicBezTo>
                  <a:pt x="31232" y="59999"/>
                  <a:pt x="31232" y="60821"/>
                  <a:pt x="31232" y="61643"/>
                </a:cubicBezTo>
                <a:cubicBezTo>
                  <a:pt x="32054" y="62465"/>
                  <a:pt x="32054" y="63287"/>
                  <a:pt x="32876" y="63287"/>
                </a:cubicBezTo>
                <a:cubicBezTo>
                  <a:pt x="32054" y="64109"/>
                  <a:pt x="32876" y="64109"/>
                  <a:pt x="32876" y="64931"/>
                </a:cubicBezTo>
                <a:cubicBezTo>
                  <a:pt x="33698" y="65753"/>
                  <a:pt x="33698" y="66575"/>
                  <a:pt x="33698" y="66575"/>
                </a:cubicBezTo>
                <a:cubicBezTo>
                  <a:pt x="33698" y="66575"/>
                  <a:pt x="33698" y="66575"/>
                  <a:pt x="33698" y="66575"/>
                </a:cubicBezTo>
                <a:cubicBezTo>
                  <a:pt x="33698" y="66575"/>
                  <a:pt x="33698" y="66575"/>
                  <a:pt x="33698" y="66575"/>
                </a:cubicBezTo>
                <a:cubicBezTo>
                  <a:pt x="33698" y="67397"/>
                  <a:pt x="34520" y="67397"/>
                  <a:pt x="34520" y="68219"/>
                </a:cubicBezTo>
                <a:cubicBezTo>
                  <a:pt x="35342" y="68219"/>
                  <a:pt x="36164" y="69041"/>
                  <a:pt x="36164" y="69041"/>
                </a:cubicBezTo>
                <a:cubicBezTo>
                  <a:pt x="36164" y="69041"/>
                  <a:pt x="36164" y="69863"/>
                  <a:pt x="36164" y="69863"/>
                </a:cubicBezTo>
                <a:cubicBezTo>
                  <a:pt x="36164" y="69863"/>
                  <a:pt x="36164" y="70684"/>
                  <a:pt x="36164" y="70684"/>
                </a:cubicBezTo>
                <a:cubicBezTo>
                  <a:pt x="36164" y="70684"/>
                  <a:pt x="36986" y="70684"/>
                  <a:pt x="36986" y="70684"/>
                </a:cubicBezTo>
                <a:cubicBezTo>
                  <a:pt x="36986" y="69863"/>
                  <a:pt x="36164" y="68219"/>
                  <a:pt x="35342" y="65753"/>
                </a:cubicBezTo>
                <a:cubicBezTo>
                  <a:pt x="34520" y="64931"/>
                  <a:pt x="33698" y="64109"/>
                  <a:pt x="33698" y="64109"/>
                </a:cubicBezTo>
                <a:cubicBezTo>
                  <a:pt x="33698" y="63287"/>
                  <a:pt x="33698" y="63287"/>
                  <a:pt x="33698" y="62465"/>
                </a:cubicBezTo>
                <a:cubicBezTo>
                  <a:pt x="33698" y="61643"/>
                  <a:pt x="32876" y="61643"/>
                  <a:pt x="32876" y="61643"/>
                </a:cubicBezTo>
                <a:cubicBezTo>
                  <a:pt x="32876" y="61643"/>
                  <a:pt x="33698" y="61643"/>
                  <a:pt x="33698" y="61643"/>
                </a:cubicBezTo>
                <a:cubicBezTo>
                  <a:pt x="33698" y="61643"/>
                  <a:pt x="33698" y="61643"/>
                  <a:pt x="34520" y="61643"/>
                </a:cubicBezTo>
                <a:cubicBezTo>
                  <a:pt x="34520" y="61643"/>
                  <a:pt x="34520" y="61643"/>
                  <a:pt x="34520" y="62465"/>
                </a:cubicBezTo>
                <a:cubicBezTo>
                  <a:pt x="35342" y="62465"/>
                  <a:pt x="35342" y="62465"/>
                  <a:pt x="35342" y="62465"/>
                </a:cubicBezTo>
                <a:cubicBezTo>
                  <a:pt x="34520" y="62465"/>
                  <a:pt x="34520" y="63287"/>
                  <a:pt x="35342" y="64109"/>
                </a:cubicBezTo>
                <a:cubicBezTo>
                  <a:pt x="35342" y="64109"/>
                  <a:pt x="35342" y="64931"/>
                  <a:pt x="36164" y="64931"/>
                </a:cubicBezTo>
                <a:cubicBezTo>
                  <a:pt x="36164" y="65753"/>
                  <a:pt x="36986" y="65753"/>
                  <a:pt x="36986" y="66575"/>
                </a:cubicBezTo>
                <a:cubicBezTo>
                  <a:pt x="37808" y="67397"/>
                  <a:pt x="38630" y="67397"/>
                  <a:pt x="38630" y="67397"/>
                </a:cubicBezTo>
                <a:cubicBezTo>
                  <a:pt x="38630" y="68219"/>
                  <a:pt x="38630" y="68219"/>
                  <a:pt x="39452" y="69041"/>
                </a:cubicBezTo>
                <a:cubicBezTo>
                  <a:pt x="39452" y="69863"/>
                  <a:pt x="39452" y="69863"/>
                  <a:pt x="39452" y="69863"/>
                </a:cubicBezTo>
                <a:cubicBezTo>
                  <a:pt x="40273" y="69863"/>
                  <a:pt x="40273" y="70684"/>
                  <a:pt x="41095" y="70684"/>
                </a:cubicBezTo>
                <a:cubicBezTo>
                  <a:pt x="41917" y="71506"/>
                  <a:pt x="41917" y="72328"/>
                  <a:pt x="41917" y="72328"/>
                </a:cubicBezTo>
                <a:cubicBezTo>
                  <a:pt x="42739" y="73150"/>
                  <a:pt x="42739" y="73972"/>
                  <a:pt x="42739" y="74794"/>
                </a:cubicBezTo>
                <a:cubicBezTo>
                  <a:pt x="42739" y="75616"/>
                  <a:pt x="43561" y="76438"/>
                  <a:pt x="43561" y="76438"/>
                </a:cubicBezTo>
                <a:cubicBezTo>
                  <a:pt x="43561" y="76438"/>
                  <a:pt x="43561" y="77260"/>
                  <a:pt x="43561" y="77260"/>
                </a:cubicBezTo>
                <a:cubicBezTo>
                  <a:pt x="44383" y="78082"/>
                  <a:pt x="44383" y="78082"/>
                  <a:pt x="45205" y="78082"/>
                </a:cubicBezTo>
                <a:cubicBezTo>
                  <a:pt x="45205" y="78082"/>
                  <a:pt x="46027" y="78904"/>
                  <a:pt x="46027" y="78904"/>
                </a:cubicBezTo>
                <a:cubicBezTo>
                  <a:pt x="46849" y="78904"/>
                  <a:pt x="46849" y="78904"/>
                  <a:pt x="46849" y="79726"/>
                </a:cubicBezTo>
                <a:cubicBezTo>
                  <a:pt x="47671" y="79726"/>
                  <a:pt x="47671" y="79726"/>
                  <a:pt x="48493" y="80547"/>
                </a:cubicBezTo>
                <a:cubicBezTo>
                  <a:pt x="49315" y="80547"/>
                  <a:pt x="50136" y="80547"/>
                  <a:pt x="50136" y="81369"/>
                </a:cubicBezTo>
                <a:cubicBezTo>
                  <a:pt x="50958" y="81369"/>
                  <a:pt x="50958" y="81369"/>
                  <a:pt x="51780" y="81369"/>
                </a:cubicBezTo>
                <a:cubicBezTo>
                  <a:pt x="51780" y="81369"/>
                  <a:pt x="52602" y="81369"/>
                  <a:pt x="52602" y="81369"/>
                </a:cubicBezTo>
                <a:cubicBezTo>
                  <a:pt x="53424" y="81369"/>
                  <a:pt x="53424" y="81369"/>
                  <a:pt x="53424" y="80547"/>
                </a:cubicBezTo>
                <a:cubicBezTo>
                  <a:pt x="54246" y="80547"/>
                  <a:pt x="55068" y="81369"/>
                  <a:pt x="55890" y="82191"/>
                </a:cubicBezTo>
                <a:cubicBezTo>
                  <a:pt x="56712" y="83013"/>
                  <a:pt x="57534" y="83835"/>
                  <a:pt x="57534" y="83835"/>
                </a:cubicBezTo>
                <a:cubicBezTo>
                  <a:pt x="59178" y="84657"/>
                  <a:pt x="60821" y="84657"/>
                  <a:pt x="61643" y="84657"/>
                </a:cubicBezTo>
                <a:cubicBezTo>
                  <a:pt x="61643" y="84657"/>
                  <a:pt x="61643" y="84657"/>
                  <a:pt x="61643" y="85479"/>
                </a:cubicBezTo>
                <a:cubicBezTo>
                  <a:pt x="61643" y="85479"/>
                  <a:pt x="62465" y="86301"/>
                  <a:pt x="62465" y="86301"/>
                </a:cubicBezTo>
                <a:cubicBezTo>
                  <a:pt x="62465" y="87123"/>
                  <a:pt x="63287" y="87123"/>
                  <a:pt x="63287" y="87123"/>
                </a:cubicBezTo>
                <a:cubicBezTo>
                  <a:pt x="63287" y="87945"/>
                  <a:pt x="63287" y="87945"/>
                  <a:pt x="63287" y="87945"/>
                </a:cubicBezTo>
                <a:cubicBezTo>
                  <a:pt x="64109" y="88767"/>
                  <a:pt x="64109" y="88767"/>
                  <a:pt x="64931" y="89589"/>
                </a:cubicBezTo>
                <a:cubicBezTo>
                  <a:pt x="65753" y="89589"/>
                  <a:pt x="66575" y="90410"/>
                  <a:pt x="66575" y="90410"/>
                </a:cubicBezTo>
                <a:cubicBezTo>
                  <a:pt x="66575" y="90410"/>
                  <a:pt x="66575" y="90410"/>
                  <a:pt x="67397" y="89589"/>
                </a:cubicBezTo>
                <a:cubicBezTo>
                  <a:pt x="66575" y="90410"/>
                  <a:pt x="67397" y="90410"/>
                  <a:pt x="67397" y="91232"/>
                </a:cubicBezTo>
                <a:cubicBezTo>
                  <a:pt x="68219" y="92054"/>
                  <a:pt x="68219" y="92054"/>
                  <a:pt x="69041" y="92054"/>
                </a:cubicBezTo>
                <a:cubicBezTo>
                  <a:pt x="69863" y="92054"/>
                  <a:pt x="69863" y="91232"/>
                  <a:pt x="69863" y="89589"/>
                </a:cubicBezTo>
                <a:cubicBezTo>
                  <a:pt x="68219" y="90410"/>
                  <a:pt x="67397" y="89589"/>
                  <a:pt x="66575" y="87945"/>
                </a:cubicBezTo>
                <a:cubicBezTo>
                  <a:pt x="66575" y="87945"/>
                  <a:pt x="65753" y="87945"/>
                  <a:pt x="65753" y="87945"/>
                </a:cubicBezTo>
                <a:cubicBezTo>
                  <a:pt x="65753" y="87945"/>
                  <a:pt x="65753" y="87123"/>
                  <a:pt x="65753" y="87123"/>
                </a:cubicBezTo>
                <a:cubicBezTo>
                  <a:pt x="65753" y="87123"/>
                  <a:pt x="65753" y="87123"/>
                  <a:pt x="65753" y="86301"/>
                </a:cubicBezTo>
                <a:cubicBezTo>
                  <a:pt x="65753" y="86301"/>
                  <a:pt x="65753" y="86301"/>
                  <a:pt x="65753" y="86301"/>
                </a:cubicBezTo>
                <a:cubicBezTo>
                  <a:pt x="65753" y="85479"/>
                  <a:pt x="65753" y="85479"/>
                  <a:pt x="65753" y="85479"/>
                </a:cubicBezTo>
                <a:cubicBezTo>
                  <a:pt x="66575" y="85479"/>
                  <a:pt x="66575" y="85479"/>
                  <a:pt x="66575" y="85479"/>
                </a:cubicBezTo>
                <a:cubicBezTo>
                  <a:pt x="66575" y="85479"/>
                  <a:pt x="66575" y="84657"/>
                  <a:pt x="66575" y="84657"/>
                </a:cubicBezTo>
                <a:cubicBezTo>
                  <a:pt x="66575" y="83835"/>
                  <a:pt x="66575" y="83835"/>
                  <a:pt x="66575" y="83013"/>
                </a:cubicBezTo>
                <a:cubicBezTo>
                  <a:pt x="66575" y="83013"/>
                  <a:pt x="65753" y="82191"/>
                  <a:pt x="65753" y="82191"/>
                </a:cubicBezTo>
                <a:cubicBezTo>
                  <a:pt x="64931" y="81369"/>
                  <a:pt x="64931" y="80547"/>
                  <a:pt x="64109" y="80547"/>
                </a:cubicBezTo>
                <a:cubicBezTo>
                  <a:pt x="64109" y="81369"/>
                  <a:pt x="64109" y="81369"/>
                  <a:pt x="63287" y="81369"/>
                </a:cubicBezTo>
                <a:cubicBezTo>
                  <a:pt x="62465" y="81369"/>
                  <a:pt x="62465" y="81369"/>
                  <a:pt x="61643" y="80547"/>
                </a:cubicBezTo>
                <a:cubicBezTo>
                  <a:pt x="61643" y="80547"/>
                  <a:pt x="61643" y="80547"/>
                  <a:pt x="61643" y="81369"/>
                </a:cubicBezTo>
                <a:cubicBezTo>
                  <a:pt x="61643" y="81369"/>
                  <a:pt x="61643" y="81369"/>
                  <a:pt x="61643" y="81369"/>
                </a:cubicBezTo>
                <a:cubicBezTo>
                  <a:pt x="60821" y="81369"/>
                  <a:pt x="60821" y="81369"/>
                  <a:pt x="60821" y="81369"/>
                </a:cubicBezTo>
                <a:cubicBezTo>
                  <a:pt x="60821" y="81369"/>
                  <a:pt x="60821" y="80547"/>
                  <a:pt x="60821" y="79726"/>
                </a:cubicBezTo>
                <a:cubicBezTo>
                  <a:pt x="60821" y="79726"/>
                  <a:pt x="60821" y="78904"/>
                  <a:pt x="60821" y="78082"/>
                </a:cubicBezTo>
                <a:cubicBezTo>
                  <a:pt x="60821" y="78082"/>
                  <a:pt x="60821" y="78082"/>
                  <a:pt x="61643" y="77260"/>
                </a:cubicBezTo>
                <a:cubicBezTo>
                  <a:pt x="61643" y="77260"/>
                  <a:pt x="61643" y="76438"/>
                  <a:pt x="61643" y="76438"/>
                </a:cubicBezTo>
                <a:cubicBezTo>
                  <a:pt x="62465" y="75616"/>
                  <a:pt x="62465" y="75616"/>
                  <a:pt x="62465" y="75616"/>
                </a:cubicBezTo>
                <a:cubicBezTo>
                  <a:pt x="62465" y="74794"/>
                  <a:pt x="62465" y="74794"/>
                  <a:pt x="61643" y="74794"/>
                </a:cubicBezTo>
                <a:cubicBezTo>
                  <a:pt x="61643" y="74794"/>
                  <a:pt x="61643" y="73972"/>
                  <a:pt x="60821" y="74794"/>
                </a:cubicBezTo>
                <a:cubicBezTo>
                  <a:pt x="59999" y="74794"/>
                  <a:pt x="59178" y="74794"/>
                  <a:pt x="58356" y="75616"/>
                </a:cubicBezTo>
                <a:cubicBezTo>
                  <a:pt x="58356" y="76438"/>
                  <a:pt x="58356" y="76438"/>
                  <a:pt x="58356" y="76438"/>
                </a:cubicBezTo>
                <a:cubicBezTo>
                  <a:pt x="58356" y="77260"/>
                  <a:pt x="58356" y="77260"/>
                  <a:pt x="58356" y="77260"/>
                </a:cubicBezTo>
                <a:cubicBezTo>
                  <a:pt x="57534" y="78082"/>
                  <a:pt x="57534" y="78082"/>
                  <a:pt x="57534" y="78082"/>
                </a:cubicBezTo>
                <a:cubicBezTo>
                  <a:pt x="56712" y="78082"/>
                  <a:pt x="56712" y="78082"/>
                  <a:pt x="55068" y="78082"/>
                </a:cubicBezTo>
                <a:cubicBezTo>
                  <a:pt x="54246" y="78082"/>
                  <a:pt x="54246" y="78082"/>
                  <a:pt x="53424" y="78082"/>
                </a:cubicBezTo>
                <a:cubicBezTo>
                  <a:pt x="52602" y="77260"/>
                  <a:pt x="52602" y="76438"/>
                  <a:pt x="51780" y="75616"/>
                </a:cubicBezTo>
                <a:cubicBezTo>
                  <a:pt x="50958" y="74794"/>
                  <a:pt x="50958" y="73972"/>
                  <a:pt x="50958" y="73150"/>
                </a:cubicBezTo>
                <a:cubicBezTo>
                  <a:pt x="50958" y="72328"/>
                  <a:pt x="50958" y="71506"/>
                  <a:pt x="50958" y="70684"/>
                </a:cubicBezTo>
                <a:cubicBezTo>
                  <a:pt x="51780" y="69863"/>
                  <a:pt x="51780" y="69041"/>
                  <a:pt x="51780" y="69041"/>
                </a:cubicBezTo>
                <a:cubicBezTo>
                  <a:pt x="51780" y="68219"/>
                  <a:pt x="51780" y="67397"/>
                  <a:pt x="50958" y="66575"/>
                </a:cubicBezTo>
                <a:cubicBezTo>
                  <a:pt x="50958" y="66575"/>
                  <a:pt x="51780" y="66575"/>
                  <a:pt x="51780" y="66575"/>
                </a:cubicBezTo>
                <a:cubicBezTo>
                  <a:pt x="51780" y="65753"/>
                  <a:pt x="52602" y="65753"/>
                  <a:pt x="52602" y="65753"/>
                </a:cubicBezTo>
                <a:cubicBezTo>
                  <a:pt x="52602" y="64931"/>
                  <a:pt x="52602" y="64931"/>
                  <a:pt x="52602" y="64931"/>
                </a:cubicBezTo>
                <a:cubicBezTo>
                  <a:pt x="53424" y="64931"/>
                  <a:pt x="53424" y="64931"/>
                  <a:pt x="53424" y="64931"/>
                </a:cubicBezTo>
                <a:cubicBezTo>
                  <a:pt x="53424" y="64931"/>
                  <a:pt x="53424" y="64931"/>
                  <a:pt x="53424" y="64931"/>
                </a:cubicBezTo>
                <a:cubicBezTo>
                  <a:pt x="53424" y="64931"/>
                  <a:pt x="53424" y="64931"/>
                  <a:pt x="53424" y="64931"/>
                </a:cubicBezTo>
                <a:cubicBezTo>
                  <a:pt x="53424" y="64931"/>
                  <a:pt x="53424" y="64931"/>
                  <a:pt x="53424" y="64109"/>
                </a:cubicBezTo>
                <a:cubicBezTo>
                  <a:pt x="53424" y="64109"/>
                  <a:pt x="53424" y="64109"/>
                  <a:pt x="53424" y="64109"/>
                </a:cubicBezTo>
                <a:cubicBezTo>
                  <a:pt x="53424" y="64109"/>
                  <a:pt x="54246" y="64109"/>
                  <a:pt x="55068" y="64109"/>
                </a:cubicBezTo>
                <a:cubicBezTo>
                  <a:pt x="56712" y="64109"/>
                  <a:pt x="57534" y="64109"/>
                  <a:pt x="57534" y="64109"/>
                </a:cubicBezTo>
                <a:cubicBezTo>
                  <a:pt x="58356" y="64931"/>
                  <a:pt x="59178" y="64931"/>
                  <a:pt x="59178" y="64109"/>
                </a:cubicBezTo>
                <a:cubicBezTo>
                  <a:pt x="59178" y="64109"/>
                  <a:pt x="59178" y="64109"/>
                  <a:pt x="59178" y="63287"/>
                </a:cubicBezTo>
                <a:cubicBezTo>
                  <a:pt x="59178" y="63287"/>
                  <a:pt x="59178" y="62465"/>
                  <a:pt x="59178" y="62465"/>
                </a:cubicBezTo>
                <a:cubicBezTo>
                  <a:pt x="59178" y="63287"/>
                  <a:pt x="59999" y="64109"/>
                  <a:pt x="61643" y="63287"/>
                </a:cubicBezTo>
                <a:cubicBezTo>
                  <a:pt x="61643" y="63287"/>
                  <a:pt x="61643" y="63287"/>
                  <a:pt x="62465" y="63287"/>
                </a:cubicBezTo>
                <a:cubicBezTo>
                  <a:pt x="63287" y="63287"/>
                  <a:pt x="63287" y="63287"/>
                  <a:pt x="64109" y="64109"/>
                </a:cubicBezTo>
                <a:cubicBezTo>
                  <a:pt x="64109" y="64109"/>
                  <a:pt x="64109" y="64109"/>
                  <a:pt x="64109" y="64109"/>
                </a:cubicBezTo>
                <a:cubicBezTo>
                  <a:pt x="64931" y="64109"/>
                  <a:pt x="64931" y="64109"/>
                  <a:pt x="64931" y="64931"/>
                </a:cubicBezTo>
                <a:cubicBezTo>
                  <a:pt x="64931" y="64931"/>
                  <a:pt x="64931" y="64931"/>
                  <a:pt x="64931" y="64109"/>
                </a:cubicBezTo>
                <a:cubicBezTo>
                  <a:pt x="65753" y="64109"/>
                  <a:pt x="65753" y="64109"/>
                  <a:pt x="65753" y="64109"/>
                </a:cubicBezTo>
                <a:cubicBezTo>
                  <a:pt x="66575" y="64931"/>
                  <a:pt x="66575" y="64931"/>
                  <a:pt x="66575" y="65753"/>
                </a:cubicBezTo>
                <a:cubicBezTo>
                  <a:pt x="67397" y="68219"/>
                  <a:pt x="68219" y="69041"/>
                  <a:pt x="68219" y="69041"/>
                </a:cubicBezTo>
                <a:cubicBezTo>
                  <a:pt x="68219" y="69041"/>
                  <a:pt x="69041" y="69863"/>
                  <a:pt x="69041" y="69041"/>
                </a:cubicBezTo>
                <a:cubicBezTo>
                  <a:pt x="69041" y="69041"/>
                  <a:pt x="69041" y="69041"/>
                  <a:pt x="69041" y="69041"/>
                </a:cubicBezTo>
                <a:cubicBezTo>
                  <a:pt x="69863" y="68219"/>
                  <a:pt x="69863" y="68219"/>
                  <a:pt x="69041" y="67397"/>
                </a:cubicBezTo>
                <a:cubicBezTo>
                  <a:pt x="69041" y="67397"/>
                  <a:pt x="69041" y="67397"/>
                  <a:pt x="69041" y="66575"/>
                </a:cubicBezTo>
                <a:cubicBezTo>
                  <a:pt x="69041" y="65753"/>
                  <a:pt x="69041" y="65753"/>
                  <a:pt x="69041" y="65753"/>
                </a:cubicBezTo>
                <a:cubicBezTo>
                  <a:pt x="69041" y="65753"/>
                  <a:pt x="69041" y="64931"/>
                  <a:pt x="69041" y="64931"/>
                </a:cubicBezTo>
                <a:cubicBezTo>
                  <a:pt x="69041" y="64109"/>
                  <a:pt x="69041" y="64109"/>
                  <a:pt x="69041" y="64109"/>
                </a:cubicBezTo>
                <a:cubicBezTo>
                  <a:pt x="68219" y="64109"/>
                  <a:pt x="68219" y="63287"/>
                  <a:pt x="67397" y="63287"/>
                </a:cubicBezTo>
                <a:cubicBezTo>
                  <a:pt x="67397" y="62465"/>
                  <a:pt x="67397" y="62465"/>
                  <a:pt x="68219" y="61643"/>
                </a:cubicBezTo>
                <a:cubicBezTo>
                  <a:pt x="68219" y="60821"/>
                  <a:pt x="68219" y="60821"/>
                  <a:pt x="69041" y="59999"/>
                </a:cubicBezTo>
                <a:cubicBezTo>
                  <a:pt x="69041" y="59999"/>
                  <a:pt x="69041" y="59999"/>
                  <a:pt x="69863" y="59999"/>
                </a:cubicBezTo>
                <a:cubicBezTo>
                  <a:pt x="69863" y="59999"/>
                  <a:pt x="70684" y="59999"/>
                  <a:pt x="70684" y="59178"/>
                </a:cubicBezTo>
                <a:cubicBezTo>
                  <a:pt x="71506" y="59178"/>
                  <a:pt x="71506" y="59178"/>
                  <a:pt x="71506" y="59178"/>
                </a:cubicBezTo>
                <a:cubicBezTo>
                  <a:pt x="73150" y="57534"/>
                  <a:pt x="73150" y="56712"/>
                  <a:pt x="73150" y="55890"/>
                </a:cubicBezTo>
                <a:cubicBezTo>
                  <a:pt x="73150" y="55890"/>
                  <a:pt x="73972" y="55890"/>
                  <a:pt x="73972" y="55068"/>
                </a:cubicBezTo>
                <a:cubicBezTo>
                  <a:pt x="73972" y="55068"/>
                  <a:pt x="73972" y="55068"/>
                  <a:pt x="73150" y="55068"/>
                </a:cubicBezTo>
                <a:cubicBezTo>
                  <a:pt x="73150" y="55068"/>
                  <a:pt x="73150" y="55068"/>
                  <a:pt x="73150" y="55068"/>
                </a:cubicBezTo>
                <a:cubicBezTo>
                  <a:pt x="72328" y="54246"/>
                  <a:pt x="72328" y="54246"/>
                  <a:pt x="72328" y="54246"/>
                </a:cubicBezTo>
                <a:cubicBezTo>
                  <a:pt x="73150" y="54246"/>
                  <a:pt x="73150" y="54246"/>
                  <a:pt x="72328" y="53424"/>
                </a:cubicBezTo>
                <a:cubicBezTo>
                  <a:pt x="73150" y="53424"/>
                  <a:pt x="73150" y="52602"/>
                  <a:pt x="73150" y="52602"/>
                </a:cubicBezTo>
                <a:cubicBezTo>
                  <a:pt x="73150" y="51780"/>
                  <a:pt x="73972" y="51780"/>
                  <a:pt x="73972" y="51780"/>
                </a:cubicBezTo>
                <a:cubicBezTo>
                  <a:pt x="73972" y="52602"/>
                  <a:pt x="74794" y="52602"/>
                  <a:pt x="75616" y="51780"/>
                </a:cubicBezTo>
                <a:cubicBezTo>
                  <a:pt x="75616" y="51780"/>
                  <a:pt x="75616" y="50958"/>
                  <a:pt x="75616" y="50958"/>
                </a:cubicBezTo>
                <a:cubicBezTo>
                  <a:pt x="75616" y="50136"/>
                  <a:pt x="76438" y="50136"/>
                  <a:pt x="77260" y="50136"/>
                </a:cubicBezTo>
                <a:cubicBezTo>
                  <a:pt x="78082" y="49315"/>
                  <a:pt x="78082" y="49315"/>
                  <a:pt x="78904" y="49315"/>
                </a:cubicBezTo>
                <a:cubicBezTo>
                  <a:pt x="78904" y="49315"/>
                  <a:pt x="78904" y="49315"/>
                  <a:pt x="78904" y="49315"/>
                </a:cubicBezTo>
                <a:cubicBezTo>
                  <a:pt x="78904" y="48493"/>
                  <a:pt x="78904" y="48493"/>
                  <a:pt x="78904" y="47671"/>
                </a:cubicBezTo>
                <a:cubicBezTo>
                  <a:pt x="78904" y="47671"/>
                  <a:pt x="79726" y="46849"/>
                  <a:pt x="79726" y="46849"/>
                </a:cubicBezTo>
                <a:cubicBezTo>
                  <a:pt x="79726" y="46849"/>
                  <a:pt x="79726" y="46849"/>
                  <a:pt x="80547" y="46027"/>
                </a:cubicBezTo>
                <a:cubicBezTo>
                  <a:pt x="81369" y="46027"/>
                  <a:pt x="81369" y="46027"/>
                  <a:pt x="81369" y="46027"/>
                </a:cubicBezTo>
                <a:cubicBezTo>
                  <a:pt x="83013" y="45205"/>
                  <a:pt x="83013" y="45205"/>
                  <a:pt x="83013" y="45205"/>
                </a:cubicBezTo>
                <a:cubicBezTo>
                  <a:pt x="83013" y="45205"/>
                  <a:pt x="83013" y="45205"/>
                  <a:pt x="83013" y="45205"/>
                </a:cubicBezTo>
                <a:cubicBezTo>
                  <a:pt x="83835" y="45205"/>
                  <a:pt x="84657" y="44383"/>
                  <a:pt x="85479" y="43561"/>
                </a:cubicBezTo>
                <a:cubicBezTo>
                  <a:pt x="86301" y="43561"/>
                  <a:pt x="85479" y="42739"/>
                  <a:pt x="84657" y="42739"/>
                </a:cubicBezTo>
                <a:cubicBezTo>
                  <a:pt x="85479" y="41917"/>
                  <a:pt x="84657" y="41917"/>
                  <a:pt x="84657" y="41917"/>
                </a:cubicBezTo>
                <a:cubicBezTo>
                  <a:pt x="84657" y="41095"/>
                  <a:pt x="83835" y="41095"/>
                  <a:pt x="83835" y="41095"/>
                </a:cubicBezTo>
                <a:cubicBezTo>
                  <a:pt x="83835" y="41095"/>
                  <a:pt x="83835" y="41095"/>
                  <a:pt x="84657" y="41095"/>
                </a:cubicBezTo>
                <a:cubicBezTo>
                  <a:pt x="84657" y="41095"/>
                  <a:pt x="85479" y="41095"/>
                  <a:pt x="85479" y="41095"/>
                </a:cubicBezTo>
                <a:cubicBezTo>
                  <a:pt x="86301" y="40273"/>
                  <a:pt x="85479" y="40273"/>
                  <a:pt x="84657" y="39452"/>
                </a:cubicBezTo>
                <a:cubicBezTo>
                  <a:pt x="83835" y="39452"/>
                  <a:pt x="83013" y="40273"/>
                  <a:pt x="81369" y="41095"/>
                </a:cubicBezTo>
                <a:close/>
                <a:moveTo>
                  <a:pt x="69041" y="109315"/>
                </a:moveTo>
                <a:cubicBezTo>
                  <a:pt x="79726" y="106849"/>
                  <a:pt x="88767" y="101917"/>
                  <a:pt x="96164" y="94520"/>
                </a:cubicBezTo>
                <a:cubicBezTo>
                  <a:pt x="96164" y="93698"/>
                  <a:pt x="95342" y="93698"/>
                  <a:pt x="95342" y="93698"/>
                </a:cubicBezTo>
                <a:cubicBezTo>
                  <a:pt x="94520" y="93698"/>
                  <a:pt x="94520" y="93698"/>
                  <a:pt x="93698" y="93698"/>
                </a:cubicBezTo>
                <a:cubicBezTo>
                  <a:pt x="92876" y="92876"/>
                  <a:pt x="92876" y="92876"/>
                  <a:pt x="92054" y="92876"/>
                </a:cubicBezTo>
                <a:cubicBezTo>
                  <a:pt x="92054" y="92876"/>
                  <a:pt x="92054" y="92054"/>
                  <a:pt x="92054" y="92054"/>
                </a:cubicBezTo>
                <a:cubicBezTo>
                  <a:pt x="92054" y="92054"/>
                  <a:pt x="91232" y="91232"/>
                  <a:pt x="91232" y="91232"/>
                </a:cubicBezTo>
                <a:cubicBezTo>
                  <a:pt x="91232" y="91232"/>
                  <a:pt x="90410" y="91232"/>
                  <a:pt x="90410" y="90410"/>
                </a:cubicBezTo>
                <a:cubicBezTo>
                  <a:pt x="89589" y="90410"/>
                  <a:pt x="89589" y="90410"/>
                  <a:pt x="89589" y="90410"/>
                </a:cubicBezTo>
                <a:cubicBezTo>
                  <a:pt x="89589" y="89589"/>
                  <a:pt x="89589" y="89589"/>
                  <a:pt x="88767" y="89589"/>
                </a:cubicBezTo>
                <a:cubicBezTo>
                  <a:pt x="88767" y="89589"/>
                  <a:pt x="88767" y="89589"/>
                  <a:pt x="88767" y="89589"/>
                </a:cubicBezTo>
                <a:cubicBezTo>
                  <a:pt x="87945" y="88767"/>
                  <a:pt x="87945" y="88767"/>
                  <a:pt x="87945" y="88767"/>
                </a:cubicBezTo>
                <a:cubicBezTo>
                  <a:pt x="87945" y="88767"/>
                  <a:pt x="87123" y="88767"/>
                  <a:pt x="87123" y="88767"/>
                </a:cubicBezTo>
                <a:cubicBezTo>
                  <a:pt x="87123" y="88767"/>
                  <a:pt x="87123" y="88767"/>
                  <a:pt x="86301" y="88767"/>
                </a:cubicBezTo>
                <a:cubicBezTo>
                  <a:pt x="86301" y="88767"/>
                  <a:pt x="86301" y="88767"/>
                  <a:pt x="86301" y="88767"/>
                </a:cubicBezTo>
                <a:cubicBezTo>
                  <a:pt x="86301" y="88767"/>
                  <a:pt x="86301" y="88767"/>
                  <a:pt x="85479" y="88767"/>
                </a:cubicBezTo>
                <a:cubicBezTo>
                  <a:pt x="85479" y="88767"/>
                  <a:pt x="85479" y="89589"/>
                  <a:pt x="85479" y="89589"/>
                </a:cubicBezTo>
                <a:cubicBezTo>
                  <a:pt x="85479" y="89589"/>
                  <a:pt x="85479" y="89589"/>
                  <a:pt x="84657" y="89589"/>
                </a:cubicBezTo>
                <a:cubicBezTo>
                  <a:pt x="84657" y="89589"/>
                  <a:pt x="84657" y="89589"/>
                  <a:pt x="84657" y="89589"/>
                </a:cubicBezTo>
                <a:cubicBezTo>
                  <a:pt x="83835" y="88767"/>
                  <a:pt x="83013" y="87945"/>
                  <a:pt x="82191" y="87945"/>
                </a:cubicBezTo>
                <a:cubicBezTo>
                  <a:pt x="82191" y="87945"/>
                  <a:pt x="81369" y="87945"/>
                  <a:pt x="81369" y="87945"/>
                </a:cubicBezTo>
                <a:cubicBezTo>
                  <a:pt x="81369" y="87123"/>
                  <a:pt x="80547" y="87123"/>
                  <a:pt x="80547" y="87123"/>
                </a:cubicBezTo>
                <a:cubicBezTo>
                  <a:pt x="80547" y="87123"/>
                  <a:pt x="79726" y="87123"/>
                  <a:pt x="79726" y="87123"/>
                </a:cubicBezTo>
                <a:cubicBezTo>
                  <a:pt x="79726" y="87123"/>
                  <a:pt x="78904" y="87123"/>
                  <a:pt x="78904" y="87123"/>
                </a:cubicBezTo>
                <a:cubicBezTo>
                  <a:pt x="78904" y="87945"/>
                  <a:pt x="78082" y="87945"/>
                  <a:pt x="78082" y="88767"/>
                </a:cubicBezTo>
                <a:cubicBezTo>
                  <a:pt x="78082" y="88767"/>
                  <a:pt x="78082" y="89589"/>
                  <a:pt x="78082" y="89589"/>
                </a:cubicBezTo>
                <a:cubicBezTo>
                  <a:pt x="78082" y="89589"/>
                  <a:pt x="78082" y="88767"/>
                  <a:pt x="78082" y="87945"/>
                </a:cubicBezTo>
                <a:cubicBezTo>
                  <a:pt x="78904" y="87945"/>
                  <a:pt x="78904" y="87123"/>
                  <a:pt x="78082" y="87123"/>
                </a:cubicBezTo>
                <a:cubicBezTo>
                  <a:pt x="78082" y="86301"/>
                  <a:pt x="78082" y="86301"/>
                  <a:pt x="77260" y="86301"/>
                </a:cubicBezTo>
                <a:cubicBezTo>
                  <a:pt x="77260" y="86301"/>
                  <a:pt x="77260" y="86301"/>
                  <a:pt x="76438" y="87123"/>
                </a:cubicBezTo>
                <a:cubicBezTo>
                  <a:pt x="76438" y="87123"/>
                  <a:pt x="76438" y="87123"/>
                  <a:pt x="75616" y="87123"/>
                </a:cubicBezTo>
                <a:cubicBezTo>
                  <a:pt x="75616" y="87945"/>
                  <a:pt x="74794" y="87945"/>
                  <a:pt x="74794" y="87945"/>
                </a:cubicBezTo>
                <a:cubicBezTo>
                  <a:pt x="74794" y="87945"/>
                  <a:pt x="74794" y="87945"/>
                  <a:pt x="74794" y="88767"/>
                </a:cubicBezTo>
                <a:cubicBezTo>
                  <a:pt x="73972" y="88767"/>
                  <a:pt x="73972" y="88767"/>
                  <a:pt x="73972" y="88767"/>
                </a:cubicBezTo>
                <a:cubicBezTo>
                  <a:pt x="73972" y="89589"/>
                  <a:pt x="73150" y="89589"/>
                  <a:pt x="73150" y="89589"/>
                </a:cubicBezTo>
                <a:cubicBezTo>
                  <a:pt x="73150" y="90410"/>
                  <a:pt x="73150" y="90410"/>
                  <a:pt x="73150" y="90410"/>
                </a:cubicBezTo>
                <a:cubicBezTo>
                  <a:pt x="73150" y="90410"/>
                  <a:pt x="72328" y="90410"/>
                  <a:pt x="72328" y="90410"/>
                </a:cubicBezTo>
                <a:cubicBezTo>
                  <a:pt x="71506" y="90410"/>
                  <a:pt x="71506" y="90410"/>
                  <a:pt x="71506" y="89589"/>
                </a:cubicBezTo>
                <a:cubicBezTo>
                  <a:pt x="71506" y="90410"/>
                  <a:pt x="71506" y="91232"/>
                  <a:pt x="71506" y="92876"/>
                </a:cubicBezTo>
                <a:cubicBezTo>
                  <a:pt x="71506" y="93698"/>
                  <a:pt x="71506" y="94520"/>
                  <a:pt x="72328" y="95342"/>
                </a:cubicBezTo>
                <a:cubicBezTo>
                  <a:pt x="72328" y="96986"/>
                  <a:pt x="72328" y="98630"/>
                  <a:pt x="70684" y="99452"/>
                </a:cubicBezTo>
                <a:cubicBezTo>
                  <a:pt x="69863" y="100273"/>
                  <a:pt x="69041" y="101917"/>
                  <a:pt x="69041" y="102739"/>
                </a:cubicBezTo>
                <a:cubicBezTo>
                  <a:pt x="68219" y="103561"/>
                  <a:pt x="69041" y="104383"/>
                  <a:pt x="69863" y="104383"/>
                </a:cubicBezTo>
                <a:cubicBezTo>
                  <a:pt x="69863" y="104383"/>
                  <a:pt x="69863" y="105205"/>
                  <a:pt x="69041" y="106027"/>
                </a:cubicBezTo>
                <a:cubicBezTo>
                  <a:pt x="69041" y="106849"/>
                  <a:pt x="68219" y="106849"/>
                  <a:pt x="68219" y="107671"/>
                </a:cubicBezTo>
                <a:cubicBezTo>
                  <a:pt x="68219" y="107671"/>
                  <a:pt x="68219" y="108493"/>
                  <a:pt x="69041" y="109315"/>
                </a:cubicBezTo>
                <a:close/>
              </a:path>
            </a:pathLst>
          </a:custGeom>
          <a:solidFill>
            <a:srgbClr val="1A489B"/>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Tahoma"/>
              <a:ea typeface="Tahoma"/>
              <a:cs typeface="Tahoma"/>
              <a:sym typeface="Tahom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